
<file path=[Content_Types].xml><?xml version="1.0" encoding="utf-8"?>
<Types xmlns="http://schemas.openxmlformats.org/package/2006/content-types">
  <Override PartName="/ppt/tags/tag8.xml" ContentType="application/vnd.openxmlformats-officedocument.presentationml.tags+xml"/>
  <Override PartName="/ppt/tags/tag104.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Override PartName="/ppt/tags/tag96.xml" ContentType="application/vnd.openxmlformats-officedocument.presentationml.tags+xml"/>
  <Override PartName="/ppt/tags/tag100.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85.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92.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tags/tag109.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tags/tag105.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tags/tag112.xml" ContentType="application/vnd.openxmlformats-officedocument.presentationml.tags+xml"/>
  <Override PartName="/ppt/tags/tag123.xml" ContentType="application/vnd.openxmlformats-officedocument.presentationml.tags+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20.xml" ContentType="application/vnd.openxmlformats-officedocument.presentationml.tags+xml"/>
  <Override PartName="/ppt/tags/tag106.xml" ContentType="application/vnd.openxmlformats-officedocument.presentationml.tags+xml"/>
  <Override PartName="/ppt/tags/tag124.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slideMasters/slideMaster2.xml" ContentType="application/vnd.openxmlformats-officedocument.presentationml.slideMaster+xml"/>
  <Override PartName="/ppt/slides/slide28.xml" ContentType="application/vnd.openxmlformats-officedocument.presentationml.slide+xml"/>
  <Override PartName="/ppt/tags/tag7.xml" ContentType="application/vnd.openxmlformats-officedocument.presentationml.tags+xml"/>
  <Override PartName="/ppt/tags/tag103.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2"/>
  </p:sldMasterIdLst>
  <p:notesMasterIdLst>
    <p:notesMasterId r:id="rId39"/>
  </p:notesMasterIdLst>
  <p:sldIdLst>
    <p:sldId id="285" r:id="rId3"/>
    <p:sldId id="286" r:id="rId4"/>
    <p:sldId id="287" r:id="rId5"/>
    <p:sldId id="317" r:id="rId6"/>
    <p:sldId id="323" r:id="rId7"/>
    <p:sldId id="318" r:id="rId8"/>
    <p:sldId id="319" r:id="rId9"/>
    <p:sldId id="320" r:id="rId10"/>
    <p:sldId id="321" r:id="rId11"/>
    <p:sldId id="322"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 id="315" r:id="rId37"/>
    <p:sldId id="316" r:id="rId3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xl" initials="s" lastIdx="2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5D5D"/>
    <a:srgbClr val="91191C"/>
    <a:srgbClr val="AE1F23"/>
    <a:srgbClr val="DF6B6B"/>
    <a:srgbClr val="CC2E00"/>
    <a:srgbClr val="CB2027"/>
    <a:srgbClr val="C80000"/>
    <a:srgbClr val="920000"/>
    <a:srgbClr val="CF3E00"/>
    <a:srgbClr val="921A1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9" autoAdjust="0"/>
    <p:restoredTop sz="94424" autoAdjust="0"/>
  </p:normalViewPr>
  <p:slideViewPr>
    <p:cSldViewPr snapToGrid="0">
      <p:cViewPr>
        <p:scale>
          <a:sx n="80" d="100"/>
          <a:sy n="80" d="100"/>
        </p:scale>
        <p:origin x="-342" y="12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722175-AC80-41B8-9A11-4B7836141D24}" type="datetimeFigureOut">
              <a:rPr lang="zh-CN" altLang="en-US" smtClean="0"/>
              <a:pPr/>
              <a:t>2016/11/3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75914C-9056-41A7-8E61-7E5776C96F1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C367EBF-966E-407D-8BCF-412DF18231C6}" type="datetimeFigureOut">
              <a:rPr lang="zh-CN" altLang="en-US" smtClean="0"/>
              <a:pPr/>
              <a:t>2016/11/3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70D2AD6-0A6C-431F-8DE9-39A2691FFCB5}"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C367EBF-966E-407D-8BCF-412DF18231C6}" type="datetimeFigureOut">
              <a:rPr lang="zh-CN" altLang="en-US" smtClean="0"/>
              <a:pPr/>
              <a:t>2016/11/3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70D2AD6-0A6C-431F-8DE9-39A2691FFCB5}"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C367EBF-966E-407D-8BCF-412DF18231C6}" type="datetimeFigureOut">
              <a:rPr lang="zh-CN" altLang="en-US" smtClean="0"/>
              <a:pPr/>
              <a:t>2016/11/3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0D2AD6-0A6C-431F-8DE9-39A2691FFCB5}"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C367EBF-966E-407D-8BCF-412DF18231C6}" type="datetimeFigureOut">
              <a:rPr lang="zh-CN" altLang="en-US" smtClean="0"/>
              <a:pPr/>
              <a:t>2016/11/3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0D2AD6-0A6C-431F-8DE9-39A2691FFCB5}"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sp>
        <p:nvSpPr>
          <p:cNvPr id="7" name="矩形 6"/>
          <p:cNvSpPr/>
          <p:nvPr userDrawn="1"/>
        </p:nvSpPr>
        <p:spPr>
          <a:xfrm>
            <a:off x="-60" y="0"/>
            <a:ext cx="12192120" cy="648000"/>
          </a:xfrm>
          <a:prstGeom prst="rect">
            <a:avLst/>
          </a:prstGeom>
          <a:gradFill>
            <a:gsLst>
              <a:gs pos="25000">
                <a:schemeClr val="accent1"/>
              </a:gs>
              <a:gs pos="0">
                <a:schemeClr val="accent1"/>
              </a:gs>
              <a:gs pos="100000">
                <a:schemeClr val="accent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rotWithShape="1">
          <a:blip r:embed="rId2" cstate="screen"/>
          <a:srcRect/>
          <a:stretch>
            <a:fillRect/>
          </a:stretch>
        </p:blipFill>
        <p:spPr>
          <a:xfrm>
            <a:off x="0" y="0"/>
            <a:ext cx="1073150" cy="920750"/>
          </a:xfrm>
          <a:prstGeom prst="rect">
            <a:avLst/>
          </a:prstGeom>
        </p:spPr>
      </p:pic>
      <p:grpSp>
        <p:nvGrpSpPr>
          <p:cNvPr id="9" name="组合 8"/>
          <p:cNvGrpSpPr/>
          <p:nvPr userDrawn="1"/>
        </p:nvGrpSpPr>
        <p:grpSpPr>
          <a:xfrm>
            <a:off x="11012557" y="-17539"/>
            <a:ext cx="879884" cy="666896"/>
            <a:chOff x="7402514" y="1243490"/>
            <a:chExt cx="1693862" cy="1283840"/>
          </a:xfrm>
        </p:grpSpPr>
        <p:pic>
          <p:nvPicPr>
            <p:cNvPr id="10" name="Picture 5"/>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7402514" y="1243490"/>
              <a:ext cx="806601" cy="836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6"/>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8481343" y="1361119"/>
              <a:ext cx="286343" cy="296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7"/>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8775752" y="1679727"/>
              <a:ext cx="287016" cy="291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8"/>
            <p:cNvPicPr>
              <a:picLocks noChangeAspect="1" noChangeArrowheads="1"/>
            </p:cNvPicPr>
            <p:nvPr/>
          </p:nvPicPr>
          <p:blipFill>
            <a:blip r:embed="rId6" cstate="screen">
              <a:clrChange>
                <a:clrFrom>
                  <a:srgbClr val="FFFFFF"/>
                </a:clrFrom>
                <a:clrTo>
                  <a:srgbClr val="FFFFFF">
                    <a:alpha val="0"/>
                  </a:srgbClr>
                </a:clrTo>
              </a:clrChange>
            </a:blip>
            <a:srcRect/>
            <a:stretch>
              <a:fillRect/>
            </a:stretch>
          </p:blipFill>
          <p:spPr bwMode="auto">
            <a:xfrm>
              <a:off x="8824148" y="2109242"/>
              <a:ext cx="272228" cy="267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9"/>
            <p:cNvPicPr>
              <a:picLocks noChangeAspect="1" noChangeArrowheads="1"/>
            </p:cNvPicPr>
            <p:nvPr/>
          </p:nvPicPr>
          <p:blipFill>
            <a:blip r:embed="rId7" cstate="screen">
              <a:clrChange>
                <a:clrFrom>
                  <a:srgbClr val="FFFFFF"/>
                </a:clrFrom>
                <a:clrTo>
                  <a:srgbClr val="FFFFFF">
                    <a:alpha val="0"/>
                  </a:srgbClr>
                </a:clrTo>
              </a:clrChange>
            </a:blip>
            <a:srcRect/>
            <a:stretch>
              <a:fillRect/>
            </a:stretch>
          </p:blipFill>
          <p:spPr bwMode="auto">
            <a:xfrm>
              <a:off x="8522345" y="2250397"/>
              <a:ext cx="276933" cy="2769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C367EBF-966E-407D-8BCF-412DF18231C6}" type="datetimeFigureOut">
              <a:rPr lang="zh-CN" altLang="en-US" smtClean="0"/>
              <a:pPr/>
              <a:t>2016/11/3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0D2AD6-0A6C-431F-8DE9-39A2691FFCB5}"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C367EBF-966E-407D-8BCF-412DF18231C6}" type="datetimeFigureOut">
              <a:rPr lang="zh-CN" altLang="en-US" smtClean="0"/>
              <a:pPr/>
              <a:t>2016/11/3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0D2AD6-0A6C-431F-8DE9-39A2691FFCB5}"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1C367EBF-966E-407D-8BCF-412DF18231C6}" type="datetimeFigureOut">
              <a:rPr lang="zh-CN" altLang="en-US" smtClean="0"/>
              <a:pPr/>
              <a:t>2016/11/3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0D2AD6-0A6C-431F-8DE9-39A2691FFCB5}"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C367EBF-966E-407D-8BCF-412DF18231C6}" type="datetimeFigureOut">
              <a:rPr lang="zh-CN" altLang="en-US" smtClean="0"/>
              <a:pPr/>
              <a:t>2016/11/3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70D2AD6-0A6C-431F-8DE9-39A2691FFCB5}"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C367EBF-966E-407D-8BCF-412DF18231C6}" type="datetimeFigureOut">
              <a:rPr lang="zh-CN" altLang="en-US" smtClean="0"/>
              <a:pPr/>
              <a:t>2016/11/3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70D2AD6-0A6C-431F-8DE9-39A2691FFCB5}"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C367EBF-966E-407D-8BCF-412DF18231C6}" type="datetimeFigureOut">
              <a:rPr lang="zh-CN" altLang="en-US" smtClean="0"/>
              <a:pPr/>
              <a:t>2016/11/3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70D2AD6-0A6C-431F-8DE9-39A2691FFCB5}"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C367EBF-966E-407D-8BCF-412DF18231C6}" type="datetimeFigureOut">
              <a:rPr lang="zh-CN" altLang="en-US" smtClean="0"/>
              <a:pPr/>
              <a:t>2016/11/3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70D2AD6-0A6C-431F-8DE9-39A2691FFCB5}"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DDB69B-F60C-4FDF-A356-DF43E4BC2079}" type="datetimeFigureOut">
              <a:rPr lang="zh-CN" altLang="en-US" smtClean="0"/>
              <a:pPr/>
              <a:t>2016/11/3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6FE58C-D5A5-4AF2-9E0C-8D1865F51709}" type="slidenum">
              <a:rPr lang="zh-CN" altLang="en-US" smtClean="0"/>
              <a:pPr/>
              <a:t>‹#›</a:t>
            </a:fld>
            <a:endParaRPr lang="zh-CN" altLang="en-US"/>
          </a:p>
        </p:txBody>
      </p:sp>
      <p:pic>
        <p:nvPicPr>
          <p:cNvPr id="7" name="图片 6"/>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9448959" y="5911905"/>
            <a:ext cx="2539682" cy="8888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367EBF-966E-407D-8BCF-412DF18231C6}" type="datetimeFigureOut">
              <a:rPr lang="zh-CN" altLang="en-US" smtClean="0"/>
              <a:pPr/>
              <a:t>2016/11/3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0D2AD6-0A6C-431F-8DE9-39A2691FFCB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10" Type="http://schemas.openxmlformats.org/officeDocument/2006/relationships/image" Target="../media/image16.jpeg"/><Relationship Id="rId4" Type="http://schemas.openxmlformats.org/officeDocument/2006/relationships/tags" Target="../tags/tag6.xml"/><Relationship Id="rId9"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image" Target="../media/image16.jpeg"/><Relationship Id="rId2" Type="http://schemas.openxmlformats.org/officeDocument/2006/relationships/tags" Target="../tags/tag12.xml"/><Relationship Id="rId16"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5" Type="http://schemas.openxmlformats.org/officeDocument/2006/relationships/tags" Target="../tags/tag15.xml"/><Relationship Id="rId15" Type="http://schemas.openxmlformats.org/officeDocument/2006/relationships/tags" Target="../tags/tag25.xml"/><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s>
</file>

<file path=ppt/slides/_rels/slide1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tags" Target="../tags/tag28.xml"/><Relationship Id="rId7"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10" Type="http://schemas.openxmlformats.org/officeDocument/2006/relationships/image" Target="../media/image16.jpeg"/><Relationship Id="rId4" Type="http://schemas.openxmlformats.org/officeDocument/2006/relationships/tags" Target="../tags/tag29.xml"/><Relationship Id="rId9"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tags" Target="../tags/tag45.xml"/><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tags" Target="../tags/tag44.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tags" Target="../tags/tag43.xml"/><Relationship Id="rId5" Type="http://schemas.openxmlformats.org/officeDocument/2006/relationships/tags" Target="../tags/tag37.xml"/><Relationship Id="rId15" Type="http://schemas.openxmlformats.org/officeDocument/2006/relationships/image" Target="../media/image16.jpeg"/><Relationship Id="rId10" Type="http://schemas.openxmlformats.org/officeDocument/2006/relationships/tags" Target="../tags/tag42.xml"/><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tags" Target="../tags/tag48.xml"/><Relationship Id="rId7"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8" Type="http://schemas.openxmlformats.org/officeDocument/2006/relationships/tags" Target="../tags/tag61.xml"/><Relationship Id="rId3" Type="http://schemas.openxmlformats.org/officeDocument/2006/relationships/tags" Target="../tags/tag56.xml"/><Relationship Id="rId7" Type="http://schemas.openxmlformats.org/officeDocument/2006/relationships/tags" Target="../tags/tag60.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5" Type="http://schemas.openxmlformats.org/officeDocument/2006/relationships/tags" Target="../tags/tag58.xml"/><Relationship Id="rId10" Type="http://schemas.openxmlformats.org/officeDocument/2006/relationships/image" Target="../media/image16.jpeg"/><Relationship Id="rId4" Type="http://schemas.openxmlformats.org/officeDocument/2006/relationships/tags" Target="../tags/tag57.xml"/><Relationship Id="rId9"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tags" Target="../tags/tag69.xml"/><Relationship Id="rId13" Type="http://schemas.openxmlformats.org/officeDocument/2006/relationships/slideLayout" Target="../slideLayouts/slideLayout2.xml"/><Relationship Id="rId3" Type="http://schemas.openxmlformats.org/officeDocument/2006/relationships/tags" Target="../tags/tag64.xml"/><Relationship Id="rId7" Type="http://schemas.openxmlformats.org/officeDocument/2006/relationships/tags" Target="../tags/tag68.xml"/><Relationship Id="rId12" Type="http://schemas.openxmlformats.org/officeDocument/2006/relationships/tags" Target="../tags/tag73.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tags" Target="../tags/tag72.xml"/><Relationship Id="rId5" Type="http://schemas.openxmlformats.org/officeDocument/2006/relationships/tags" Target="../tags/tag66.xml"/><Relationship Id="rId10" Type="http://schemas.openxmlformats.org/officeDocument/2006/relationships/tags" Target="../tags/tag71.xml"/><Relationship Id="rId4" Type="http://schemas.openxmlformats.org/officeDocument/2006/relationships/tags" Target="../tags/tag65.xml"/><Relationship Id="rId9" Type="http://schemas.openxmlformats.org/officeDocument/2006/relationships/tags" Target="../tags/tag70.xml"/><Relationship Id="rId1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16.jpeg"/><Relationship Id="rId5" Type="http://schemas.openxmlformats.org/officeDocument/2006/relationships/slideLayout" Target="../slideLayouts/slideLayout2.xml"/><Relationship Id="rId4" Type="http://schemas.openxmlformats.org/officeDocument/2006/relationships/tags" Target="../tags/tag7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tags" Target="../tags/tag78.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8" Type="http://schemas.openxmlformats.org/officeDocument/2006/relationships/tags" Target="../tags/tag87.xml"/><Relationship Id="rId3" Type="http://schemas.openxmlformats.org/officeDocument/2006/relationships/tags" Target="../tags/tag82.xml"/><Relationship Id="rId7" Type="http://schemas.openxmlformats.org/officeDocument/2006/relationships/tags" Target="../tags/tag86.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10" Type="http://schemas.openxmlformats.org/officeDocument/2006/relationships/image" Target="../media/image16.jpeg"/><Relationship Id="rId4" Type="http://schemas.openxmlformats.org/officeDocument/2006/relationships/tags" Target="../tags/tag83.xml"/><Relationship Id="rId9"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image" Target="../media/image16.jpe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tags" Target="../tags/tag98.xml"/><Relationship Id="rId3" Type="http://schemas.openxmlformats.org/officeDocument/2006/relationships/tags" Target="../tags/tag93.xml"/><Relationship Id="rId7" Type="http://schemas.openxmlformats.org/officeDocument/2006/relationships/tags" Target="../tags/tag97.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5" Type="http://schemas.openxmlformats.org/officeDocument/2006/relationships/tags" Target="../tags/tag95.xml"/><Relationship Id="rId10" Type="http://schemas.openxmlformats.org/officeDocument/2006/relationships/image" Target="../media/image16.jpeg"/><Relationship Id="rId4" Type="http://schemas.openxmlformats.org/officeDocument/2006/relationships/tags" Target="../tags/tag94.xml"/><Relationship Id="rId9"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tags" Target="../tags/tag106.xml"/><Relationship Id="rId3" Type="http://schemas.openxmlformats.org/officeDocument/2006/relationships/tags" Target="../tags/tag101.xml"/><Relationship Id="rId7" Type="http://schemas.openxmlformats.org/officeDocument/2006/relationships/tags" Target="../tags/tag105.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tags" Target="../tags/tag104.xml"/><Relationship Id="rId5" Type="http://schemas.openxmlformats.org/officeDocument/2006/relationships/tags" Target="../tags/tag103.xml"/><Relationship Id="rId10" Type="http://schemas.openxmlformats.org/officeDocument/2006/relationships/image" Target="../media/image16.jpeg"/><Relationship Id="rId4" Type="http://schemas.openxmlformats.org/officeDocument/2006/relationships/tags" Target="../tags/tag102.xml"/><Relationship Id="rId9"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16.jpeg"/><Relationship Id="rId5" Type="http://schemas.openxmlformats.org/officeDocument/2006/relationships/slideLayout" Target="../slideLayouts/slideLayout2.xml"/><Relationship Id="rId4" Type="http://schemas.openxmlformats.org/officeDocument/2006/relationships/tags" Target="../tags/tag110.xml"/></Relationships>
</file>

<file path=ppt/slides/_rels/slide34.xml.rels><?xml version="1.0" encoding="UTF-8" standalone="yes"?>
<Relationships xmlns="http://schemas.openxmlformats.org/package/2006/relationships"><Relationship Id="rId8" Type="http://schemas.openxmlformats.org/officeDocument/2006/relationships/tags" Target="../tags/tag118.xml"/><Relationship Id="rId3" Type="http://schemas.openxmlformats.org/officeDocument/2006/relationships/tags" Target="../tags/tag113.xml"/><Relationship Id="rId7" Type="http://schemas.openxmlformats.org/officeDocument/2006/relationships/tags" Target="../tags/tag117.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5" Type="http://schemas.openxmlformats.org/officeDocument/2006/relationships/tags" Target="../tags/tag115.xml"/><Relationship Id="rId10" Type="http://schemas.openxmlformats.org/officeDocument/2006/relationships/image" Target="../media/image16.jpeg"/><Relationship Id="rId4" Type="http://schemas.openxmlformats.org/officeDocument/2006/relationships/tags" Target="../tags/tag114.xml"/><Relationship Id="rId9"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tags" Target="../tags/tag126.xml"/><Relationship Id="rId13" Type="http://schemas.openxmlformats.org/officeDocument/2006/relationships/slideLayout" Target="../slideLayouts/slideLayout2.xml"/><Relationship Id="rId3" Type="http://schemas.openxmlformats.org/officeDocument/2006/relationships/tags" Target="../tags/tag121.xml"/><Relationship Id="rId7" Type="http://schemas.openxmlformats.org/officeDocument/2006/relationships/tags" Target="../tags/tag125.xml"/><Relationship Id="rId12" Type="http://schemas.openxmlformats.org/officeDocument/2006/relationships/tags" Target="../tags/tag130.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tags" Target="../tags/tag124.xml"/><Relationship Id="rId11" Type="http://schemas.openxmlformats.org/officeDocument/2006/relationships/tags" Target="../tags/tag129.xml"/><Relationship Id="rId5" Type="http://schemas.openxmlformats.org/officeDocument/2006/relationships/tags" Target="../tags/tag123.xml"/><Relationship Id="rId10" Type="http://schemas.openxmlformats.org/officeDocument/2006/relationships/tags" Target="../tags/tag128.xml"/><Relationship Id="rId4" Type="http://schemas.openxmlformats.org/officeDocument/2006/relationships/tags" Target="../tags/tag122.xml"/><Relationship Id="rId9" Type="http://schemas.openxmlformats.org/officeDocument/2006/relationships/tags" Target="../tags/tag127.xml"/><Relationship Id="rId14" Type="http://schemas.openxmlformats.org/officeDocument/2006/relationships/image" Target="../media/image16.jpeg"/></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screen"/>
          <a:srcRect/>
          <a:stretch>
            <a:fillRect/>
          </a:stretch>
        </p:blipFill>
        <p:spPr>
          <a:xfrm>
            <a:off x="-60" y="0"/>
            <a:ext cx="12192120" cy="6858000"/>
          </a:xfrm>
          <a:prstGeom prst="rect">
            <a:avLst/>
          </a:prstGeom>
        </p:spPr>
      </p:pic>
      <p:pic>
        <p:nvPicPr>
          <p:cNvPr id="12" name="图片 11"/>
          <p:cNvPicPr>
            <a:picLocks noChangeAspect="1"/>
          </p:cNvPicPr>
          <p:nvPr/>
        </p:nvPicPr>
        <p:blipFill>
          <a:blip r:embed="rId3" cstate="print"/>
          <a:stretch>
            <a:fillRect/>
          </a:stretch>
        </p:blipFill>
        <p:spPr>
          <a:xfrm>
            <a:off x="4830832" y="3581401"/>
            <a:ext cx="7361168" cy="3009900"/>
          </a:xfrm>
          <a:prstGeom prst="rect">
            <a:avLst/>
          </a:prstGeom>
        </p:spPr>
      </p:pic>
      <p:pic>
        <p:nvPicPr>
          <p:cNvPr id="7" name="图片 6"/>
          <p:cNvPicPr>
            <a:picLocks noChangeAspect="1"/>
          </p:cNvPicPr>
          <p:nvPr/>
        </p:nvPicPr>
        <p:blipFill>
          <a:blip r:embed="rId4" cstate="print"/>
          <a:stretch>
            <a:fillRect/>
          </a:stretch>
        </p:blipFill>
        <p:spPr>
          <a:xfrm>
            <a:off x="-529" y="4535223"/>
            <a:ext cx="12193057" cy="2322777"/>
          </a:xfrm>
          <a:prstGeom prst="rect">
            <a:avLst/>
          </a:prstGeom>
        </p:spPr>
      </p:pic>
      <p:pic>
        <p:nvPicPr>
          <p:cNvPr id="6" name="图片 5"/>
          <p:cNvPicPr>
            <a:picLocks noChangeAspect="1"/>
          </p:cNvPicPr>
          <p:nvPr/>
        </p:nvPicPr>
        <p:blipFill>
          <a:blip r:embed="rId5" cstate="print"/>
          <a:stretch>
            <a:fillRect/>
          </a:stretch>
        </p:blipFill>
        <p:spPr>
          <a:xfrm>
            <a:off x="-529" y="4571802"/>
            <a:ext cx="12193057" cy="2286198"/>
          </a:xfrm>
          <a:prstGeom prst="rect">
            <a:avLst/>
          </a:prstGeom>
        </p:spPr>
      </p:pic>
      <p:pic>
        <p:nvPicPr>
          <p:cNvPr id="9" name="图片 8"/>
          <p:cNvPicPr>
            <a:picLocks noChangeAspect="1"/>
          </p:cNvPicPr>
          <p:nvPr/>
        </p:nvPicPr>
        <p:blipFill>
          <a:blip r:embed="rId6" cstate="print"/>
          <a:stretch>
            <a:fillRect/>
          </a:stretch>
        </p:blipFill>
        <p:spPr>
          <a:xfrm>
            <a:off x="6430781" y="4224300"/>
            <a:ext cx="5761219" cy="2633700"/>
          </a:xfrm>
          <a:prstGeom prst="rect">
            <a:avLst/>
          </a:prstGeom>
        </p:spPr>
      </p:pic>
      <p:pic>
        <p:nvPicPr>
          <p:cNvPr id="10" name="图片 9"/>
          <p:cNvPicPr>
            <a:picLocks noChangeAspect="1"/>
          </p:cNvPicPr>
          <p:nvPr/>
        </p:nvPicPr>
        <p:blipFill rotWithShape="1">
          <a:blip r:embed="rId7" cstate="screen"/>
          <a:srcRect/>
          <a:stretch>
            <a:fillRect/>
          </a:stretch>
        </p:blipFill>
        <p:spPr>
          <a:xfrm>
            <a:off x="0" y="0"/>
            <a:ext cx="4200315" cy="1466850"/>
          </a:xfrm>
          <a:prstGeom prst="rect">
            <a:avLst/>
          </a:prstGeom>
        </p:spPr>
      </p:pic>
      <p:sp>
        <p:nvSpPr>
          <p:cNvPr id="13" name="TextBox 47"/>
          <p:cNvSpPr txBox="1"/>
          <p:nvPr/>
        </p:nvSpPr>
        <p:spPr>
          <a:xfrm>
            <a:off x="0" y="1775335"/>
            <a:ext cx="12192000" cy="1107996"/>
          </a:xfrm>
          <a:prstGeom prst="rect">
            <a:avLst/>
          </a:prstGeom>
          <a:noFill/>
        </p:spPr>
        <p:txBody>
          <a:bodyPr wrap="square" rtlCol="0">
            <a:spAutoFit/>
          </a:bodyPr>
          <a:lstStyle/>
          <a:p>
            <a:pPr algn="ctr"/>
            <a:r>
              <a:rPr lang="zh-CN" altLang="en-US" sz="6600" b="1" dirty="0">
                <a:ln>
                  <a:solidFill>
                    <a:schemeClr val="bg1"/>
                  </a:solidFill>
                </a:ln>
                <a:gradFill flip="none" rotWithShape="1">
                  <a:gsLst>
                    <a:gs pos="0">
                      <a:schemeClr val="accent2"/>
                    </a:gs>
                    <a:gs pos="50000">
                      <a:schemeClr val="accent1"/>
                    </a:gs>
                    <a:gs pos="100000">
                      <a:schemeClr val="accent1"/>
                    </a:gs>
                  </a:gsLst>
                  <a:lin ang="2700000" scaled="1"/>
                  <a:tileRect/>
                </a:gradFill>
                <a:effectLst>
                  <a:outerShdw blurRad="50800" dist="38100" dir="2700000" algn="tl" rotWithShape="0">
                    <a:prstClr val="black">
                      <a:alpha val="40000"/>
                    </a:prstClr>
                  </a:outerShdw>
                </a:effectLst>
                <a:latin typeface="方正超粗黑简体" panose="03000509000000000000" pitchFamily="65" charset="-122"/>
                <a:ea typeface="方正超粗黑简体" panose="03000509000000000000" pitchFamily="65" charset="-122"/>
              </a:rPr>
              <a:t>全面从严治党开启新征程</a:t>
            </a:r>
          </a:p>
        </p:txBody>
      </p:sp>
      <p:sp>
        <p:nvSpPr>
          <p:cNvPr id="14" name="矩形 13"/>
          <p:cNvSpPr/>
          <p:nvPr/>
        </p:nvSpPr>
        <p:spPr>
          <a:xfrm>
            <a:off x="2114342" y="3213990"/>
            <a:ext cx="8181564" cy="646331"/>
          </a:xfrm>
          <a:prstGeom prst="rect">
            <a:avLst/>
          </a:prstGeom>
        </p:spPr>
        <p:txBody>
          <a:bodyPr wrap="square">
            <a:spAutoFit/>
          </a:bodyPr>
          <a:lstStyle/>
          <a:p>
            <a:pPr algn="ctr"/>
            <a:r>
              <a:rPr lang="en-US" altLang="zh-CN" sz="3200" dirty="0" smtClean="0"/>
              <a:t>——</a:t>
            </a:r>
            <a:r>
              <a:rPr lang="zh-CN" altLang="zh-CN" sz="3600" dirty="0" smtClean="0"/>
              <a:t>《若干准则》和《监督条例》</a:t>
            </a:r>
            <a:r>
              <a:rPr lang="zh-CN" altLang="en-US" sz="3600" dirty="0" smtClean="0"/>
              <a:t>解读</a:t>
            </a:r>
            <a:endParaRPr lang="zh-CN" altLang="en-US" sz="3600" dirty="0"/>
          </a:p>
        </p:txBody>
      </p:sp>
      <p:pic>
        <p:nvPicPr>
          <p:cNvPr id="22" name="图片 21"/>
          <p:cNvPicPr>
            <a:picLocks noChangeAspect="1"/>
          </p:cNvPicPr>
          <p:nvPr/>
        </p:nvPicPr>
        <p:blipFill>
          <a:blip r:embed="rId8" cstate="screen"/>
          <a:stretch>
            <a:fillRect/>
          </a:stretch>
        </p:blipFill>
        <p:spPr>
          <a:xfrm>
            <a:off x="8095285" y="0"/>
            <a:ext cx="4096715" cy="2178877"/>
          </a:xfrm>
          <a:prstGeom prst="rect">
            <a:avLst/>
          </a:prstGeom>
        </p:spPr>
      </p:pic>
      <p:sp>
        <p:nvSpPr>
          <p:cNvPr id="17" name="TextBox 16"/>
          <p:cNvSpPr txBox="1"/>
          <p:nvPr/>
        </p:nvSpPr>
        <p:spPr>
          <a:xfrm>
            <a:off x="4263242" y="4536373"/>
            <a:ext cx="4263241" cy="400110"/>
          </a:xfrm>
          <a:prstGeom prst="rect">
            <a:avLst/>
          </a:prstGeom>
          <a:noFill/>
        </p:spPr>
        <p:txBody>
          <a:bodyPr wrap="square" rtlCol="0">
            <a:spAutoFit/>
          </a:bodyPr>
          <a:lstStyle/>
          <a:p>
            <a:r>
              <a:rPr lang="zh-CN" altLang="en-US" sz="2000" dirty="0" smtClean="0"/>
              <a:t>马克思主义学院    王 健</a:t>
            </a:r>
            <a:endParaRPr lang="zh-CN"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2" presetClass="entr" presetSubtype="8" fill="hold"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2" fill="hold" nodeType="withEffect">
                                  <p:stCondLst>
                                    <p:cond delay="75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par>
                                <p:cTn id="17" presetID="42" presetClass="entr" presetSubtype="0" fill="hold" nodeType="withEffect">
                                  <p:stCondLst>
                                    <p:cond delay="10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par>
                                <p:cTn id="22" presetID="22" presetClass="entr" presetSubtype="8" fill="hold" nodeType="withEffect">
                                  <p:stCondLst>
                                    <p:cond delay="125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par>
                                <p:cTn id="25" presetID="10" presetClass="entr" presetSubtype="0" fill="hold" nodeType="withEffect">
                                  <p:stCondLst>
                                    <p:cond delay="150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50" presetClass="entr" presetSubtype="0" decel="100000" fill="hold" grpId="1" nodeType="withEffect">
                                  <p:stCondLst>
                                    <p:cond delay="1750"/>
                                  </p:stCondLst>
                                  <p:iterate type="lt">
                                    <p:tmPct val="10000"/>
                                  </p:iterate>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strVal val="#ppt_w+.3"/>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2"/>
          <p:cNvGrpSpPr/>
          <p:nvPr/>
        </p:nvGrpSpPr>
        <p:grpSpPr>
          <a:xfrm>
            <a:off x="1458856" y="1385940"/>
            <a:ext cx="8128471" cy="461665"/>
            <a:chOff x="3752850" y="1025322"/>
            <a:chExt cx="8128471" cy="461665"/>
          </a:xfrm>
        </p:grpSpPr>
        <p:sp>
          <p:nvSpPr>
            <p:cNvPr id="12" name="矩形 11"/>
            <p:cNvSpPr/>
            <p:nvPr/>
          </p:nvSpPr>
          <p:spPr>
            <a:xfrm>
              <a:off x="3752850" y="1025322"/>
              <a:ext cx="1991127"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smtClean="0">
                  <a:solidFill>
                    <a:schemeClr val="bg1"/>
                  </a:solidFill>
                </a:rPr>
                <a:t>（六）</a:t>
              </a:r>
              <a:endParaRPr lang="zh-CN" altLang="en-US" sz="2400" b="1" dirty="0">
                <a:solidFill>
                  <a:schemeClr val="bg1"/>
                </a:solidFill>
              </a:endParaRPr>
            </a:p>
          </p:txBody>
        </p:sp>
        <p:cxnSp>
          <p:nvCxnSpPr>
            <p:cNvPr id="6" name="直接连接符 5"/>
            <p:cNvCxnSpPr/>
            <p:nvPr/>
          </p:nvCxnSpPr>
          <p:spPr>
            <a:xfrm>
              <a:off x="3752850" y="1486987"/>
              <a:ext cx="812847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1435103" y="1918857"/>
            <a:ext cx="8932055" cy="3323987"/>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zh-CN" sz="2400" b="1" dirty="0" smtClean="0"/>
              <a:t>这是避免掉入五大陷阱的需要</a:t>
            </a:r>
            <a:endParaRPr lang="en-US" altLang="zh-CN" sz="2400" dirty="0" smtClean="0"/>
          </a:p>
          <a:p>
            <a:pPr marL="342900" indent="-342900">
              <a:lnSpc>
                <a:spcPct val="125000"/>
              </a:lnSpc>
              <a:buFont typeface="Wingdings" panose="05000000000000000000" pitchFamily="2" charset="2"/>
              <a:buChar char="Ø"/>
            </a:pPr>
            <a:r>
              <a:rPr lang="zh-CN" altLang="zh-CN" sz="2400" dirty="0" smtClean="0"/>
              <a:t>中等收入陷阱</a:t>
            </a:r>
            <a:endParaRPr lang="en-US" altLang="zh-CN" sz="2400" dirty="0" smtClean="0"/>
          </a:p>
          <a:p>
            <a:pPr marL="342900" indent="-342900">
              <a:lnSpc>
                <a:spcPct val="125000"/>
              </a:lnSpc>
              <a:buFont typeface="Wingdings" panose="05000000000000000000" pitchFamily="2" charset="2"/>
              <a:buChar char="Ø"/>
            </a:pPr>
            <a:r>
              <a:rPr lang="zh-CN" altLang="zh-CN" sz="2400" dirty="0" smtClean="0"/>
              <a:t>塔西佗陷阱</a:t>
            </a:r>
            <a:endParaRPr lang="en-US" altLang="zh-CN" sz="2400" dirty="0" smtClean="0"/>
          </a:p>
          <a:p>
            <a:pPr marL="342900" indent="-342900">
              <a:lnSpc>
                <a:spcPct val="125000"/>
              </a:lnSpc>
              <a:buFont typeface="Wingdings" panose="05000000000000000000" pitchFamily="2" charset="2"/>
              <a:buChar char="Ø"/>
            </a:pPr>
            <a:r>
              <a:rPr lang="zh-CN" altLang="zh-CN" sz="2400" dirty="0" smtClean="0"/>
              <a:t>修昔底德陷阱</a:t>
            </a:r>
            <a:endParaRPr lang="en-US" altLang="zh-CN" sz="2400" dirty="0" smtClean="0"/>
          </a:p>
          <a:p>
            <a:pPr marL="342900" indent="-342900">
              <a:lnSpc>
                <a:spcPct val="125000"/>
              </a:lnSpc>
              <a:buFont typeface="Wingdings" panose="05000000000000000000" pitchFamily="2" charset="2"/>
              <a:buChar char="Ø"/>
            </a:pPr>
            <a:r>
              <a:rPr lang="en-US" altLang="zh-CN" sz="2400" dirty="0" smtClean="0"/>
              <a:t>“</a:t>
            </a:r>
            <a:r>
              <a:rPr lang="zh-CN" altLang="zh-CN" sz="2400" dirty="0" smtClean="0"/>
              <a:t>党大还是法大</a:t>
            </a:r>
            <a:r>
              <a:rPr lang="en-US" altLang="zh-CN" sz="2400" dirty="0" smtClean="0"/>
              <a:t>”</a:t>
            </a:r>
            <a:r>
              <a:rPr lang="zh-CN" altLang="zh-CN" sz="2400" dirty="0" smtClean="0"/>
              <a:t>的政治陷阱</a:t>
            </a:r>
            <a:endParaRPr lang="en-US" altLang="zh-CN" sz="2400" dirty="0" smtClean="0"/>
          </a:p>
          <a:p>
            <a:pPr marL="342900" indent="-342900">
              <a:lnSpc>
                <a:spcPct val="125000"/>
              </a:lnSpc>
              <a:buFont typeface="Wingdings" panose="05000000000000000000" pitchFamily="2" charset="2"/>
              <a:buChar char="Ø"/>
            </a:pPr>
            <a:r>
              <a:rPr lang="zh-CN" altLang="zh-CN" sz="2400" dirty="0" smtClean="0"/>
              <a:t>福利陷阱</a:t>
            </a:r>
            <a:endParaRPr lang="en-US" altLang="zh-CN" sz="2400" dirty="0" smtClean="0"/>
          </a:p>
          <a:p>
            <a:pPr marL="342900" indent="-342900">
              <a:lnSpc>
                <a:spcPct val="125000"/>
              </a:lnSpc>
              <a:buFont typeface="Wingdings" panose="05000000000000000000" pitchFamily="2" charset="2"/>
              <a:buChar char="Ø"/>
            </a:pPr>
            <a:endParaRPr lang="en-US" altLang="zh-CN" sz="2400" dirty="0" smtClean="0"/>
          </a:p>
        </p:txBody>
      </p:sp>
      <p:pic>
        <p:nvPicPr>
          <p:cNvPr id="19" name="图片 1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500260" y="6048071"/>
            <a:ext cx="2691740" cy="809929"/>
          </a:xfrm>
          <a:prstGeom prst="rect">
            <a:avLst/>
          </a:prstGeom>
          <a:ln w="19050" cap="sq">
            <a:solidFill>
              <a:srgbClr val="C80000"/>
            </a:solidFill>
            <a:prstDash val="solid"/>
            <a:miter lim="800000"/>
            <a:headEnd/>
            <a:tailEnd/>
          </a:ln>
          <a:effectLst>
            <a:outerShdw blurRad="50800" dist="38100" dir="2700000" algn="tl" rotWithShape="0">
              <a:srgbClr val="000000">
                <a:alpha val="43000"/>
              </a:srgbClr>
            </a:outerShdw>
          </a:effectLst>
        </p:spPr>
      </p:pic>
      <p:sp>
        <p:nvSpPr>
          <p:cNvPr id="8" name="矩形 7"/>
          <p:cNvSpPr/>
          <p:nvPr/>
        </p:nvSpPr>
        <p:spPr>
          <a:xfrm>
            <a:off x="1440281" y="159361"/>
            <a:ext cx="8319165" cy="523220"/>
          </a:xfrm>
          <a:prstGeom prst="rect">
            <a:avLst/>
          </a:prstGeom>
        </p:spPr>
        <p:txBody>
          <a:bodyPr wrap="square">
            <a:spAutoFit/>
          </a:bodyPr>
          <a:lstStyle/>
          <a:p>
            <a:r>
              <a:rPr lang="zh-CN" altLang="en-US" sz="2800" b="1" dirty="0">
                <a:solidFill>
                  <a:schemeClr val="bg1"/>
                </a:solidFill>
              </a:rPr>
              <a:t>一</a:t>
            </a:r>
            <a:r>
              <a:rPr lang="zh-CN" altLang="en-US" sz="2800" b="1" dirty="0" smtClean="0">
                <a:solidFill>
                  <a:schemeClr val="bg1"/>
                </a:solidFill>
              </a:rPr>
              <a:t>、为什么要</a:t>
            </a:r>
            <a:r>
              <a:rPr lang="zh-CN" altLang="zh-CN" sz="2800" b="1" dirty="0" smtClean="0">
                <a:solidFill>
                  <a:schemeClr val="bg1"/>
                </a:solidFill>
              </a:rPr>
              <a:t>制订《若干准则》</a:t>
            </a:r>
            <a:r>
              <a:rPr lang="zh-CN" altLang="en-US" sz="2800" b="1" dirty="0" smtClean="0">
                <a:solidFill>
                  <a:schemeClr val="bg1"/>
                </a:solidFill>
              </a:rPr>
              <a:t>和修订</a:t>
            </a:r>
            <a:r>
              <a:rPr lang="zh-CN" altLang="zh-CN" sz="2800" b="1" dirty="0" smtClean="0">
                <a:solidFill>
                  <a:schemeClr val="bg1"/>
                </a:solidFill>
              </a:rPr>
              <a:t>《监督条例》</a:t>
            </a:r>
            <a:endParaRPr lang="zh-CN" altLang="en-US"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1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1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linds(horizontal)">
                                      <p:cBhvr>
                                        <p:cTn id="22" dur="10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linds(horizontal)">
                                      <p:cBhvr>
                                        <p:cTn id="27" dur="10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blinds(horizontal)">
                                      <p:cBhvr>
                                        <p:cTn id="32" dur="1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cstate="print">
            <a:extLst>
              <a:ext uri="{28A0092B-C50C-407E-A947-70E740481C1C}">
                <a14:useLocalDpi xmlns="" xmlns:a14="http://schemas.microsoft.com/office/drawing/2010/main" val="0"/>
              </a:ext>
            </a:extLst>
          </a:blip>
          <a:srcRect l="20758" r="12157" b="17014"/>
          <a:stretch>
            <a:fillRect/>
          </a:stretch>
        </p:blipFill>
        <p:spPr>
          <a:xfrm>
            <a:off x="1659749" y="2314709"/>
            <a:ext cx="3248272" cy="2143060"/>
          </a:xfrm>
          <a:prstGeom prst="rect">
            <a:avLst/>
          </a:prstGeom>
          <a:ln w="28575" cap="sq">
            <a:solidFill>
              <a:srgbClr val="C80000"/>
            </a:solidFill>
            <a:prstDash val="solid"/>
            <a:miter lim="800000"/>
            <a:headEnd/>
            <a:tailEnd/>
          </a:ln>
          <a:effectLst>
            <a:outerShdw blurRad="50800" dist="38100" dir="2700000" algn="tl" rotWithShape="0">
              <a:srgbClr val="000000">
                <a:alpha val="43000"/>
              </a:srgbClr>
            </a:outerShdw>
          </a:effectLst>
        </p:spPr>
      </p:pic>
      <p:sp>
        <p:nvSpPr>
          <p:cNvPr id="14" name="圆角矩形 13"/>
          <p:cNvSpPr/>
          <p:nvPr/>
        </p:nvSpPr>
        <p:spPr>
          <a:xfrm>
            <a:off x="715733" y="1137103"/>
            <a:ext cx="5272943" cy="476250"/>
          </a:xfrm>
          <a:prstGeom prst="roundRect">
            <a:avLst>
              <a:gd name="adj" fmla="val 20450"/>
            </a:avLst>
          </a:prstGeom>
          <a:solidFill>
            <a:schemeClr val="accent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t>加强和规范党内政治生活</a:t>
            </a:r>
          </a:p>
        </p:txBody>
      </p:sp>
      <p:pic>
        <p:nvPicPr>
          <p:cNvPr id="3" name="图片 2"/>
          <p:cNvPicPr>
            <a:picLocks noChangeAspect="1"/>
          </p:cNvPicPr>
          <p:nvPr/>
        </p:nvPicPr>
        <p:blipFill rotWithShape="1">
          <a:blip r:embed="rId3" cstate="screen"/>
          <a:srcRect/>
          <a:stretch>
            <a:fillRect/>
          </a:stretch>
        </p:blipFill>
        <p:spPr>
          <a:xfrm>
            <a:off x="315913" y="918028"/>
            <a:ext cx="870333" cy="914400"/>
          </a:xfrm>
          <a:prstGeom prst="rect">
            <a:avLst/>
          </a:prstGeom>
        </p:spPr>
      </p:pic>
      <p:sp>
        <p:nvSpPr>
          <p:cNvPr id="2" name="文本框 1"/>
          <p:cNvSpPr txBox="1"/>
          <p:nvPr/>
        </p:nvSpPr>
        <p:spPr>
          <a:xfrm>
            <a:off x="5445588" y="2098452"/>
            <a:ext cx="4636395" cy="2400657"/>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l"/>
            </a:pPr>
            <a:r>
              <a:rPr lang="zh-CN" altLang="zh-CN" sz="2000" dirty="0"/>
              <a:t>六中全会的重要任务，</a:t>
            </a:r>
            <a:r>
              <a:rPr lang="zh-CN" altLang="zh-CN" sz="2000" dirty="0" smtClean="0"/>
              <a:t>是</a:t>
            </a:r>
            <a:r>
              <a:rPr lang="zh-CN" altLang="en-US" sz="2000" dirty="0" smtClean="0"/>
              <a:t>审议通过</a:t>
            </a:r>
            <a:r>
              <a:rPr lang="zh-CN" altLang="zh-CN" sz="2000" dirty="0" smtClean="0"/>
              <a:t>了</a:t>
            </a:r>
            <a:r>
              <a:rPr lang="zh-CN" altLang="zh-CN" sz="2000" dirty="0"/>
              <a:t>《关于新形势下党内政治生活的若干准则》。从六中全会通过的《公报》看，对如何加强和规范党内政治生活提出了</a:t>
            </a:r>
            <a:r>
              <a:rPr lang="en-US" altLang="zh-CN" sz="2000" b="1" dirty="0">
                <a:solidFill>
                  <a:srgbClr val="CB2027"/>
                </a:solidFill>
              </a:rPr>
              <a:t>14</a:t>
            </a:r>
            <a:r>
              <a:rPr lang="zh-CN" altLang="zh-CN" sz="2000" b="1" dirty="0">
                <a:solidFill>
                  <a:srgbClr val="CB2027"/>
                </a:solidFill>
              </a:rPr>
              <a:t>个新提法和</a:t>
            </a:r>
            <a:r>
              <a:rPr lang="en-US" altLang="zh-CN" sz="2000" b="1" dirty="0">
                <a:solidFill>
                  <a:srgbClr val="CB2027"/>
                </a:solidFill>
              </a:rPr>
              <a:t>29</a:t>
            </a:r>
            <a:r>
              <a:rPr lang="zh-CN" altLang="zh-CN" sz="2000" b="1" dirty="0">
                <a:solidFill>
                  <a:srgbClr val="CB2027"/>
                </a:solidFill>
              </a:rPr>
              <a:t>个新亮点</a:t>
            </a:r>
            <a:r>
              <a:rPr lang="zh-CN" altLang="zh-CN" sz="2000" dirty="0"/>
              <a:t>。</a:t>
            </a:r>
            <a:endParaRPr lang="zh-CN" altLang="en-US" sz="2000" dirty="0"/>
          </a:p>
        </p:txBody>
      </p:sp>
      <p:sp>
        <p:nvSpPr>
          <p:cNvPr id="8" name="矩形 7"/>
          <p:cNvSpPr/>
          <p:nvPr/>
        </p:nvSpPr>
        <p:spPr>
          <a:xfrm>
            <a:off x="962463" y="143941"/>
            <a:ext cx="9110186" cy="461665"/>
          </a:xfrm>
          <a:prstGeom prst="rect">
            <a:avLst/>
          </a:prstGeom>
        </p:spPr>
        <p:txBody>
          <a:bodyPr wrap="none">
            <a:spAutoFit/>
          </a:bodyPr>
          <a:lstStyle/>
          <a:p>
            <a:r>
              <a:rPr lang="zh-CN" altLang="en-US" sz="2400" b="1" dirty="0">
                <a:solidFill>
                  <a:schemeClr val="bg1"/>
                </a:solidFill>
              </a:rPr>
              <a:t>二、</a:t>
            </a:r>
            <a:r>
              <a:rPr lang="en-US" altLang="zh-CN" sz="2400" b="1" dirty="0">
                <a:solidFill>
                  <a:schemeClr val="bg1"/>
                </a:solidFill>
              </a:rPr>
              <a:t>《</a:t>
            </a:r>
            <a:r>
              <a:rPr lang="zh-CN" altLang="en-US" sz="2400" b="1" dirty="0">
                <a:solidFill>
                  <a:schemeClr val="bg1"/>
                </a:solidFill>
              </a:rPr>
              <a:t>关于新形势下党内政治生活的若干准则</a:t>
            </a:r>
            <a:r>
              <a:rPr lang="en-US" altLang="zh-CN" sz="2400" b="1" dirty="0" smtClean="0">
                <a:solidFill>
                  <a:schemeClr val="bg1"/>
                </a:solidFill>
              </a:rPr>
              <a:t>》</a:t>
            </a:r>
            <a:r>
              <a:rPr lang="zh-CN" altLang="en-US" sz="2400" b="1" dirty="0" smtClean="0">
                <a:solidFill>
                  <a:schemeClr val="bg1"/>
                </a:solidFill>
              </a:rPr>
              <a:t>的</a:t>
            </a:r>
            <a:r>
              <a:rPr lang="zh-CN" altLang="en-US" sz="2400" b="1" dirty="0">
                <a:solidFill>
                  <a:schemeClr val="bg1"/>
                </a:solidFill>
              </a:rPr>
              <a:t>新提法和新亮点</a:t>
            </a:r>
          </a:p>
        </p:txBody>
      </p:sp>
      <p:pic>
        <p:nvPicPr>
          <p:cNvPr id="11" name="图片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500260" y="6048071"/>
            <a:ext cx="2691740" cy="809929"/>
          </a:xfrm>
          <a:prstGeom prst="rect">
            <a:avLst/>
          </a:prstGeom>
          <a:ln w="19050" cap="sq">
            <a:solidFill>
              <a:srgbClr val="C8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2" presetClass="entr" presetSubtype="8" fill="hold" grpId="0" nodeType="withEffect">
                                  <p:stCondLst>
                                    <p:cond delay="25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2"/>
          <p:cNvGrpSpPr/>
          <p:nvPr/>
        </p:nvGrpSpPr>
        <p:grpSpPr>
          <a:xfrm>
            <a:off x="1458856" y="1385940"/>
            <a:ext cx="8128471" cy="461665"/>
            <a:chOff x="3752850" y="1025322"/>
            <a:chExt cx="8128471" cy="461665"/>
          </a:xfrm>
        </p:grpSpPr>
        <p:sp>
          <p:nvSpPr>
            <p:cNvPr id="12" name="矩形 11"/>
            <p:cNvSpPr/>
            <p:nvPr/>
          </p:nvSpPr>
          <p:spPr>
            <a:xfrm>
              <a:off x="3752850" y="1025322"/>
              <a:ext cx="1991127"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smtClean="0">
                  <a:solidFill>
                    <a:schemeClr val="bg1"/>
                  </a:solidFill>
                </a:rPr>
                <a:t>新提法 </a:t>
              </a:r>
              <a:r>
                <a:rPr lang="en-US" altLang="zh-CN" sz="2400" b="1" dirty="0" smtClean="0">
                  <a:solidFill>
                    <a:schemeClr val="bg1"/>
                  </a:solidFill>
                </a:rPr>
                <a:t>1.</a:t>
              </a:r>
              <a:endParaRPr lang="zh-CN" altLang="en-US" sz="2400" b="1" dirty="0">
                <a:solidFill>
                  <a:schemeClr val="bg1"/>
                </a:solidFill>
              </a:endParaRPr>
            </a:p>
          </p:txBody>
        </p:sp>
        <p:cxnSp>
          <p:nvCxnSpPr>
            <p:cNvPr id="6" name="直接连接符 5"/>
            <p:cNvCxnSpPr/>
            <p:nvPr/>
          </p:nvCxnSpPr>
          <p:spPr>
            <a:xfrm>
              <a:off x="3752850" y="1486987"/>
              <a:ext cx="812847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1458855" y="1847605"/>
            <a:ext cx="8128472" cy="1246495"/>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zh-CN" sz="2000" b="1" dirty="0"/>
              <a:t>明确提出党内政治生活是全面从严治党的</a:t>
            </a:r>
            <a:r>
              <a:rPr lang="zh-CN" altLang="zh-CN" sz="2000" b="1" dirty="0" smtClean="0"/>
              <a:t>起点</a:t>
            </a:r>
            <a:endParaRPr lang="en-US" altLang="zh-CN" sz="2000" dirty="0" smtClean="0"/>
          </a:p>
          <a:p>
            <a:pPr marL="342900" indent="-342900">
              <a:lnSpc>
                <a:spcPct val="125000"/>
              </a:lnSpc>
              <a:buFont typeface="Wingdings" panose="05000000000000000000" pitchFamily="2" charset="2"/>
              <a:buChar char="Ø"/>
            </a:pPr>
            <a:r>
              <a:rPr lang="zh-CN" altLang="en-US" sz="2000" dirty="0"/>
              <a:t>党内政治生活在党的建设中居重要位置，全面从严治党必须以加强和规范党内政治生活作为起点和</a:t>
            </a:r>
            <a:r>
              <a:rPr lang="zh-CN" altLang="en-US" sz="2000" dirty="0" smtClean="0"/>
              <a:t>支点</a:t>
            </a:r>
            <a:endParaRPr lang="zh-CN" altLang="en-US" sz="2000" dirty="0"/>
          </a:p>
        </p:txBody>
      </p:sp>
      <p:grpSp>
        <p:nvGrpSpPr>
          <p:cNvPr id="4" name="组合 13"/>
          <p:cNvGrpSpPr/>
          <p:nvPr/>
        </p:nvGrpSpPr>
        <p:grpSpPr>
          <a:xfrm>
            <a:off x="1458856" y="3300466"/>
            <a:ext cx="8128471" cy="461665"/>
            <a:chOff x="3752850" y="2939848"/>
            <a:chExt cx="8128471" cy="461665"/>
          </a:xfrm>
        </p:grpSpPr>
        <p:sp>
          <p:nvSpPr>
            <p:cNvPr id="20" name="矩形 19"/>
            <p:cNvSpPr/>
            <p:nvPr/>
          </p:nvSpPr>
          <p:spPr>
            <a:xfrm>
              <a:off x="3752850" y="2939848"/>
              <a:ext cx="1991127"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zh-CN" sz="2400" b="1" dirty="0"/>
                <a:t>新</a:t>
              </a:r>
              <a:r>
                <a:rPr lang="zh-CN" altLang="zh-CN" sz="2400" b="1" dirty="0" smtClean="0"/>
                <a:t>亮点</a:t>
              </a:r>
              <a:r>
                <a:rPr lang="en-US" altLang="zh-CN" sz="2400" b="1" dirty="0" smtClean="0"/>
                <a:t> 1.</a:t>
              </a:r>
              <a:endParaRPr lang="zh-CN" altLang="en-US" sz="2400" b="1" dirty="0">
                <a:solidFill>
                  <a:schemeClr val="bg1"/>
                </a:solidFill>
              </a:endParaRPr>
            </a:p>
          </p:txBody>
        </p:sp>
        <p:cxnSp>
          <p:nvCxnSpPr>
            <p:cNvPr id="25" name="直接连接符 24"/>
            <p:cNvCxnSpPr/>
            <p:nvPr/>
          </p:nvCxnSpPr>
          <p:spPr>
            <a:xfrm>
              <a:off x="3752850" y="3401512"/>
              <a:ext cx="812847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 name="文本框 25"/>
          <p:cNvSpPr txBox="1"/>
          <p:nvPr/>
        </p:nvSpPr>
        <p:spPr>
          <a:xfrm>
            <a:off x="1458855" y="3762130"/>
            <a:ext cx="8115301" cy="510011"/>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en-US" sz="2400" b="1" dirty="0" smtClean="0"/>
              <a:t>“两个起”</a:t>
            </a:r>
            <a:endParaRPr lang="zh-CN" altLang="en-US" sz="2400" b="1" dirty="0"/>
          </a:p>
        </p:txBody>
      </p:sp>
      <p:sp>
        <p:nvSpPr>
          <p:cNvPr id="16" name="矩形 15"/>
          <p:cNvSpPr/>
          <p:nvPr/>
        </p:nvSpPr>
        <p:spPr>
          <a:xfrm>
            <a:off x="962463" y="143941"/>
            <a:ext cx="9110186" cy="461665"/>
          </a:xfrm>
          <a:prstGeom prst="rect">
            <a:avLst/>
          </a:prstGeom>
        </p:spPr>
        <p:txBody>
          <a:bodyPr wrap="none">
            <a:spAutoFit/>
          </a:bodyPr>
          <a:lstStyle/>
          <a:p>
            <a:r>
              <a:rPr lang="zh-CN" altLang="en-US" sz="2400" b="1" dirty="0">
                <a:solidFill>
                  <a:schemeClr val="bg1"/>
                </a:solidFill>
              </a:rPr>
              <a:t>二、</a:t>
            </a:r>
            <a:r>
              <a:rPr lang="en-US" altLang="zh-CN" sz="2400" b="1" dirty="0">
                <a:solidFill>
                  <a:schemeClr val="bg1"/>
                </a:solidFill>
              </a:rPr>
              <a:t>《</a:t>
            </a:r>
            <a:r>
              <a:rPr lang="zh-CN" altLang="en-US" sz="2400" b="1" dirty="0">
                <a:solidFill>
                  <a:schemeClr val="bg1"/>
                </a:solidFill>
              </a:rPr>
              <a:t>关于新形势下党内政治生活的若干准则</a:t>
            </a:r>
            <a:r>
              <a:rPr lang="en-US" altLang="zh-CN" sz="2400" b="1" dirty="0" smtClean="0">
                <a:solidFill>
                  <a:schemeClr val="bg1"/>
                </a:solidFill>
              </a:rPr>
              <a:t>》</a:t>
            </a:r>
            <a:r>
              <a:rPr lang="zh-CN" altLang="en-US" sz="2400" b="1" dirty="0" smtClean="0">
                <a:solidFill>
                  <a:schemeClr val="bg1"/>
                </a:solidFill>
              </a:rPr>
              <a:t>的</a:t>
            </a:r>
            <a:r>
              <a:rPr lang="zh-CN" altLang="en-US" sz="2400" b="1" dirty="0">
                <a:solidFill>
                  <a:schemeClr val="bg1"/>
                </a:solidFill>
              </a:rPr>
              <a:t>新提法和新亮点</a:t>
            </a:r>
          </a:p>
        </p:txBody>
      </p:sp>
      <p:sp>
        <p:nvSpPr>
          <p:cNvPr id="17" name="MH_Other_1"/>
          <p:cNvSpPr/>
          <p:nvPr>
            <p:custDataLst>
              <p:tags r:id="rId1"/>
            </p:custDataLst>
          </p:nvPr>
        </p:nvSpPr>
        <p:spPr bwMode="auto">
          <a:xfrm>
            <a:off x="1945358" y="4430161"/>
            <a:ext cx="1191366" cy="1292104"/>
          </a:xfrm>
          <a:custGeom>
            <a:avLst/>
            <a:gdLst>
              <a:gd name="connsiteX0" fmla="*/ 409742 w 1036210"/>
              <a:gd name="connsiteY0" fmla="*/ 1266007 h 1335540"/>
              <a:gd name="connsiteX1" fmla="*/ 609670 w 1036210"/>
              <a:gd name="connsiteY1" fmla="*/ 1266007 h 1335540"/>
              <a:gd name="connsiteX2" fmla="*/ 609670 w 1036210"/>
              <a:gd name="connsiteY2" fmla="*/ 1269632 h 1335540"/>
              <a:gd name="connsiteX3" fmla="*/ 609160 w 1036210"/>
              <a:gd name="connsiteY3" fmla="*/ 1273093 h 1335540"/>
              <a:gd name="connsiteX4" fmla="*/ 608650 w 1036210"/>
              <a:gd name="connsiteY4" fmla="*/ 1276553 h 1335540"/>
              <a:gd name="connsiteX5" fmla="*/ 607800 w 1036210"/>
              <a:gd name="connsiteY5" fmla="*/ 1280013 h 1335540"/>
              <a:gd name="connsiteX6" fmla="*/ 606610 w 1036210"/>
              <a:gd name="connsiteY6" fmla="*/ 1283473 h 1335540"/>
              <a:gd name="connsiteX7" fmla="*/ 605420 w 1036210"/>
              <a:gd name="connsiteY7" fmla="*/ 1286769 h 1335540"/>
              <a:gd name="connsiteX8" fmla="*/ 603720 w 1036210"/>
              <a:gd name="connsiteY8" fmla="*/ 1290064 h 1335540"/>
              <a:gd name="connsiteX9" fmla="*/ 601850 w 1036210"/>
              <a:gd name="connsiteY9" fmla="*/ 1293029 h 1335540"/>
              <a:gd name="connsiteX10" fmla="*/ 599980 w 1036210"/>
              <a:gd name="connsiteY10" fmla="*/ 1296325 h 1335540"/>
              <a:gd name="connsiteX11" fmla="*/ 597600 w 1036210"/>
              <a:gd name="connsiteY11" fmla="*/ 1299126 h 1335540"/>
              <a:gd name="connsiteX12" fmla="*/ 595220 w 1036210"/>
              <a:gd name="connsiteY12" fmla="*/ 1302092 h 1335540"/>
              <a:gd name="connsiteX13" fmla="*/ 592670 w 1036210"/>
              <a:gd name="connsiteY13" fmla="*/ 1304893 h 1335540"/>
              <a:gd name="connsiteX14" fmla="*/ 589950 w 1036210"/>
              <a:gd name="connsiteY14" fmla="*/ 1307694 h 1335540"/>
              <a:gd name="connsiteX15" fmla="*/ 587059 w 1036210"/>
              <a:gd name="connsiteY15" fmla="*/ 1310330 h 1335540"/>
              <a:gd name="connsiteX16" fmla="*/ 583829 w 1036210"/>
              <a:gd name="connsiteY16" fmla="*/ 1312802 h 1335540"/>
              <a:gd name="connsiteX17" fmla="*/ 580599 w 1036210"/>
              <a:gd name="connsiteY17" fmla="*/ 1315274 h 1335540"/>
              <a:gd name="connsiteX18" fmla="*/ 577029 w 1036210"/>
              <a:gd name="connsiteY18" fmla="*/ 1317580 h 1335540"/>
              <a:gd name="connsiteX19" fmla="*/ 573459 w 1036210"/>
              <a:gd name="connsiteY19" fmla="*/ 1319722 h 1335540"/>
              <a:gd name="connsiteX20" fmla="*/ 569549 w 1036210"/>
              <a:gd name="connsiteY20" fmla="*/ 1321864 h 1335540"/>
              <a:gd name="connsiteX21" fmla="*/ 565639 w 1036210"/>
              <a:gd name="connsiteY21" fmla="*/ 1323677 h 1335540"/>
              <a:gd name="connsiteX22" fmla="*/ 561729 w 1036210"/>
              <a:gd name="connsiteY22" fmla="*/ 1325654 h 1335540"/>
              <a:gd name="connsiteX23" fmla="*/ 557478 w 1036210"/>
              <a:gd name="connsiteY23" fmla="*/ 1327302 h 1335540"/>
              <a:gd name="connsiteX24" fmla="*/ 553058 w 1036210"/>
              <a:gd name="connsiteY24" fmla="*/ 1328785 h 1335540"/>
              <a:gd name="connsiteX25" fmla="*/ 548638 w 1036210"/>
              <a:gd name="connsiteY25" fmla="*/ 1330103 h 1335540"/>
              <a:gd name="connsiteX26" fmla="*/ 544047 w 1036210"/>
              <a:gd name="connsiteY26" fmla="*/ 1331256 h 1335540"/>
              <a:gd name="connsiteX27" fmla="*/ 539458 w 1036210"/>
              <a:gd name="connsiteY27" fmla="*/ 1332574 h 1335540"/>
              <a:gd name="connsiteX28" fmla="*/ 534697 w 1036210"/>
              <a:gd name="connsiteY28" fmla="*/ 1333398 h 1335540"/>
              <a:gd name="connsiteX29" fmla="*/ 529937 w 1036210"/>
              <a:gd name="connsiteY29" fmla="*/ 1334222 h 1335540"/>
              <a:gd name="connsiteX30" fmla="*/ 525007 w 1036210"/>
              <a:gd name="connsiteY30" fmla="*/ 1334881 h 1335540"/>
              <a:gd name="connsiteX31" fmla="*/ 519907 w 1036210"/>
              <a:gd name="connsiteY31" fmla="*/ 1335211 h 1335540"/>
              <a:gd name="connsiteX32" fmla="*/ 514806 w 1036210"/>
              <a:gd name="connsiteY32" fmla="*/ 1335540 h 1335540"/>
              <a:gd name="connsiteX33" fmla="*/ 509876 w 1036210"/>
              <a:gd name="connsiteY33" fmla="*/ 1335540 h 1335540"/>
              <a:gd name="connsiteX34" fmla="*/ 504606 w 1036210"/>
              <a:gd name="connsiteY34" fmla="*/ 1335540 h 1335540"/>
              <a:gd name="connsiteX35" fmla="*/ 499506 w 1036210"/>
              <a:gd name="connsiteY35" fmla="*/ 1335211 h 1335540"/>
              <a:gd name="connsiteX36" fmla="*/ 494406 w 1036210"/>
              <a:gd name="connsiteY36" fmla="*/ 1334881 h 1335540"/>
              <a:gd name="connsiteX37" fmla="*/ 489475 w 1036210"/>
              <a:gd name="connsiteY37" fmla="*/ 1334222 h 1335540"/>
              <a:gd name="connsiteX38" fmla="*/ 484715 w 1036210"/>
              <a:gd name="connsiteY38" fmla="*/ 1333398 h 1335540"/>
              <a:gd name="connsiteX39" fmla="*/ 479955 w 1036210"/>
              <a:gd name="connsiteY39" fmla="*/ 1332574 h 1335540"/>
              <a:gd name="connsiteX40" fmla="*/ 475365 w 1036210"/>
              <a:gd name="connsiteY40" fmla="*/ 1331256 h 1335540"/>
              <a:gd name="connsiteX41" fmla="*/ 470774 w 1036210"/>
              <a:gd name="connsiteY41" fmla="*/ 1330103 h 1335540"/>
              <a:gd name="connsiteX42" fmla="*/ 466354 w 1036210"/>
              <a:gd name="connsiteY42" fmla="*/ 1328785 h 1335540"/>
              <a:gd name="connsiteX43" fmla="*/ 462104 w 1036210"/>
              <a:gd name="connsiteY43" fmla="*/ 1327302 h 1335540"/>
              <a:gd name="connsiteX44" fmla="*/ 457854 w 1036210"/>
              <a:gd name="connsiteY44" fmla="*/ 1325654 h 1335540"/>
              <a:gd name="connsiteX45" fmla="*/ 453774 w 1036210"/>
              <a:gd name="connsiteY45" fmla="*/ 1323677 h 1335540"/>
              <a:gd name="connsiteX46" fmla="*/ 449864 w 1036210"/>
              <a:gd name="connsiteY46" fmla="*/ 1321864 h 1335540"/>
              <a:gd name="connsiteX47" fmla="*/ 445954 w 1036210"/>
              <a:gd name="connsiteY47" fmla="*/ 1319722 h 1335540"/>
              <a:gd name="connsiteX48" fmla="*/ 442383 w 1036210"/>
              <a:gd name="connsiteY48" fmla="*/ 1317580 h 1335540"/>
              <a:gd name="connsiteX49" fmla="*/ 438983 w 1036210"/>
              <a:gd name="connsiteY49" fmla="*/ 1315274 h 1335540"/>
              <a:gd name="connsiteX50" fmla="*/ 435753 w 1036210"/>
              <a:gd name="connsiteY50" fmla="*/ 1312802 h 1335540"/>
              <a:gd name="connsiteX51" fmla="*/ 432523 w 1036210"/>
              <a:gd name="connsiteY51" fmla="*/ 1310330 h 1335540"/>
              <a:gd name="connsiteX52" fmla="*/ 429633 w 1036210"/>
              <a:gd name="connsiteY52" fmla="*/ 1307694 h 1335540"/>
              <a:gd name="connsiteX53" fmla="*/ 426743 w 1036210"/>
              <a:gd name="connsiteY53" fmla="*/ 1304893 h 1335540"/>
              <a:gd name="connsiteX54" fmla="*/ 424192 w 1036210"/>
              <a:gd name="connsiteY54" fmla="*/ 1302092 h 1335540"/>
              <a:gd name="connsiteX55" fmla="*/ 421812 w 1036210"/>
              <a:gd name="connsiteY55" fmla="*/ 1299126 h 1335540"/>
              <a:gd name="connsiteX56" fmla="*/ 419432 w 1036210"/>
              <a:gd name="connsiteY56" fmla="*/ 1296325 h 1335540"/>
              <a:gd name="connsiteX57" fmla="*/ 417562 w 1036210"/>
              <a:gd name="connsiteY57" fmla="*/ 1293029 h 1335540"/>
              <a:gd name="connsiteX58" fmla="*/ 415862 w 1036210"/>
              <a:gd name="connsiteY58" fmla="*/ 1290064 h 1335540"/>
              <a:gd name="connsiteX59" fmla="*/ 414162 w 1036210"/>
              <a:gd name="connsiteY59" fmla="*/ 1286769 h 1335540"/>
              <a:gd name="connsiteX60" fmla="*/ 412802 w 1036210"/>
              <a:gd name="connsiteY60" fmla="*/ 1283473 h 1335540"/>
              <a:gd name="connsiteX61" fmla="*/ 411612 w 1036210"/>
              <a:gd name="connsiteY61" fmla="*/ 1280013 h 1335540"/>
              <a:gd name="connsiteX62" fmla="*/ 410762 w 1036210"/>
              <a:gd name="connsiteY62" fmla="*/ 1276553 h 1335540"/>
              <a:gd name="connsiteX63" fmla="*/ 410252 w 1036210"/>
              <a:gd name="connsiteY63" fmla="*/ 1273093 h 1335540"/>
              <a:gd name="connsiteX64" fmla="*/ 409912 w 1036210"/>
              <a:gd name="connsiteY64" fmla="*/ 1269632 h 1335540"/>
              <a:gd name="connsiteX65" fmla="*/ 376299 w 1036210"/>
              <a:gd name="connsiteY65" fmla="*/ 1180932 h 1335540"/>
              <a:gd name="connsiteX66" fmla="*/ 643113 w 1036210"/>
              <a:gd name="connsiteY66" fmla="*/ 1180932 h 1335540"/>
              <a:gd name="connsiteX67" fmla="*/ 646326 w 1036210"/>
              <a:gd name="connsiteY67" fmla="*/ 1181097 h 1335540"/>
              <a:gd name="connsiteX68" fmla="*/ 649539 w 1036210"/>
              <a:gd name="connsiteY68" fmla="*/ 1181592 h 1335540"/>
              <a:gd name="connsiteX69" fmla="*/ 652582 w 1036210"/>
              <a:gd name="connsiteY69" fmla="*/ 1182251 h 1335540"/>
              <a:gd name="connsiteX70" fmla="*/ 655456 w 1036210"/>
              <a:gd name="connsiteY70" fmla="*/ 1183405 h 1335540"/>
              <a:gd name="connsiteX71" fmla="*/ 658162 w 1036210"/>
              <a:gd name="connsiteY71" fmla="*/ 1184560 h 1335540"/>
              <a:gd name="connsiteX72" fmla="*/ 661036 w 1036210"/>
              <a:gd name="connsiteY72" fmla="*/ 1186209 h 1335540"/>
              <a:gd name="connsiteX73" fmla="*/ 663403 w 1036210"/>
              <a:gd name="connsiteY73" fmla="*/ 1188023 h 1335540"/>
              <a:gd name="connsiteX74" fmla="*/ 665601 w 1036210"/>
              <a:gd name="connsiteY74" fmla="*/ 1190002 h 1335540"/>
              <a:gd name="connsiteX75" fmla="*/ 667799 w 1036210"/>
              <a:gd name="connsiteY75" fmla="*/ 1192311 h 1335540"/>
              <a:gd name="connsiteX76" fmla="*/ 669490 w 1036210"/>
              <a:gd name="connsiteY76" fmla="*/ 1194619 h 1335540"/>
              <a:gd name="connsiteX77" fmla="*/ 671012 w 1036210"/>
              <a:gd name="connsiteY77" fmla="*/ 1197093 h 1335540"/>
              <a:gd name="connsiteX78" fmla="*/ 672365 w 1036210"/>
              <a:gd name="connsiteY78" fmla="*/ 1199896 h 1335540"/>
              <a:gd name="connsiteX79" fmla="*/ 673548 w 1036210"/>
              <a:gd name="connsiteY79" fmla="*/ 1202700 h 1335540"/>
              <a:gd name="connsiteX80" fmla="*/ 674394 w 1036210"/>
              <a:gd name="connsiteY80" fmla="*/ 1205668 h 1335540"/>
              <a:gd name="connsiteX81" fmla="*/ 674732 w 1036210"/>
              <a:gd name="connsiteY81" fmla="*/ 1208801 h 1335540"/>
              <a:gd name="connsiteX82" fmla="*/ 674901 w 1036210"/>
              <a:gd name="connsiteY82" fmla="*/ 1211935 h 1335540"/>
              <a:gd name="connsiteX83" fmla="*/ 674732 w 1036210"/>
              <a:gd name="connsiteY83" fmla="*/ 1215068 h 1335540"/>
              <a:gd name="connsiteX84" fmla="*/ 674394 w 1036210"/>
              <a:gd name="connsiteY84" fmla="*/ 1218201 h 1335540"/>
              <a:gd name="connsiteX85" fmla="*/ 673548 w 1036210"/>
              <a:gd name="connsiteY85" fmla="*/ 1221169 h 1335540"/>
              <a:gd name="connsiteX86" fmla="*/ 672365 w 1036210"/>
              <a:gd name="connsiteY86" fmla="*/ 1224138 h 1335540"/>
              <a:gd name="connsiteX87" fmla="*/ 671012 w 1036210"/>
              <a:gd name="connsiteY87" fmla="*/ 1226776 h 1335540"/>
              <a:gd name="connsiteX88" fmla="*/ 669490 w 1036210"/>
              <a:gd name="connsiteY88" fmla="*/ 1229415 h 1335540"/>
              <a:gd name="connsiteX89" fmla="*/ 667799 w 1036210"/>
              <a:gd name="connsiteY89" fmla="*/ 1231724 h 1335540"/>
              <a:gd name="connsiteX90" fmla="*/ 665601 w 1036210"/>
              <a:gd name="connsiteY90" fmla="*/ 1233867 h 1335540"/>
              <a:gd name="connsiteX91" fmla="*/ 663403 w 1036210"/>
              <a:gd name="connsiteY91" fmla="*/ 1236011 h 1335540"/>
              <a:gd name="connsiteX92" fmla="*/ 661036 w 1036210"/>
              <a:gd name="connsiteY92" fmla="*/ 1237660 h 1335540"/>
              <a:gd name="connsiteX93" fmla="*/ 658162 w 1036210"/>
              <a:gd name="connsiteY93" fmla="*/ 1239144 h 1335540"/>
              <a:gd name="connsiteX94" fmla="*/ 655456 w 1036210"/>
              <a:gd name="connsiteY94" fmla="*/ 1240464 h 1335540"/>
              <a:gd name="connsiteX95" fmla="*/ 652582 w 1036210"/>
              <a:gd name="connsiteY95" fmla="*/ 1241618 h 1335540"/>
              <a:gd name="connsiteX96" fmla="*/ 649539 w 1036210"/>
              <a:gd name="connsiteY96" fmla="*/ 1242443 h 1335540"/>
              <a:gd name="connsiteX97" fmla="*/ 646326 w 1036210"/>
              <a:gd name="connsiteY97" fmla="*/ 1242938 h 1335540"/>
              <a:gd name="connsiteX98" fmla="*/ 643113 w 1036210"/>
              <a:gd name="connsiteY98" fmla="*/ 1243102 h 1335540"/>
              <a:gd name="connsiteX99" fmla="*/ 376299 w 1036210"/>
              <a:gd name="connsiteY99" fmla="*/ 1243102 h 1335540"/>
              <a:gd name="connsiteX100" fmla="*/ 373086 w 1036210"/>
              <a:gd name="connsiteY100" fmla="*/ 1242938 h 1335540"/>
              <a:gd name="connsiteX101" fmla="*/ 369873 w 1036210"/>
              <a:gd name="connsiteY101" fmla="*/ 1242443 h 1335540"/>
              <a:gd name="connsiteX102" fmla="*/ 366830 w 1036210"/>
              <a:gd name="connsiteY102" fmla="*/ 1241618 h 1335540"/>
              <a:gd name="connsiteX103" fmla="*/ 363956 w 1036210"/>
              <a:gd name="connsiteY103" fmla="*/ 1240464 h 1335540"/>
              <a:gd name="connsiteX104" fmla="*/ 361250 w 1036210"/>
              <a:gd name="connsiteY104" fmla="*/ 1239144 h 1335540"/>
              <a:gd name="connsiteX105" fmla="*/ 358544 w 1036210"/>
              <a:gd name="connsiteY105" fmla="*/ 1237660 h 1335540"/>
              <a:gd name="connsiteX106" fmla="*/ 356009 w 1036210"/>
              <a:gd name="connsiteY106" fmla="*/ 1236011 h 1335540"/>
              <a:gd name="connsiteX107" fmla="*/ 353810 w 1036210"/>
              <a:gd name="connsiteY107" fmla="*/ 1233867 h 1335540"/>
              <a:gd name="connsiteX108" fmla="*/ 351781 w 1036210"/>
              <a:gd name="connsiteY108" fmla="*/ 1231724 h 1335540"/>
              <a:gd name="connsiteX109" fmla="*/ 349921 w 1036210"/>
              <a:gd name="connsiteY109" fmla="*/ 1229415 h 1335540"/>
              <a:gd name="connsiteX110" fmla="*/ 348399 w 1036210"/>
              <a:gd name="connsiteY110" fmla="*/ 1226776 h 1335540"/>
              <a:gd name="connsiteX111" fmla="*/ 346878 w 1036210"/>
              <a:gd name="connsiteY111" fmla="*/ 1224138 h 1335540"/>
              <a:gd name="connsiteX112" fmla="*/ 345864 w 1036210"/>
              <a:gd name="connsiteY112" fmla="*/ 1221169 h 1335540"/>
              <a:gd name="connsiteX113" fmla="*/ 345018 w 1036210"/>
              <a:gd name="connsiteY113" fmla="*/ 1218201 h 1335540"/>
              <a:gd name="connsiteX114" fmla="*/ 344680 w 1036210"/>
              <a:gd name="connsiteY114" fmla="*/ 1215068 h 1335540"/>
              <a:gd name="connsiteX115" fmla="*/ 344511 w 1036210"/>
              <a:gd name="connsiteY115" fmla="*/ 1211935 h 1335540"/>
              <a:gd name="connsiteX116" fmla="*/ 344680 w 1036210"/>
              <a:gd name="connsiteY116" fmla="*/ 1208801 h 1335540"/>
              <a:gd name="connsiteX117" fmla="*/ 345018 w 1036210"/>
              <a:gd name="connsiteY117" fmla="*/ 1205668 h 1335540"/>
              <a:gd name="connsiteX118" fmla="*/ 345864 w 1036210"/>
              <a:gd name="connsiteY118" fmla="*/ 1202700 h 1335540"/>
              <a:gd name="connsiteX119" fmla="*/ 346878 w 1036210"/>
              <a:gd name="connsiteY119" fmla="*/ 1199896 h 1335540"/>
              <a:gd name="connsiteX120" fmla="*/ 348399 w 1036210"/>
              <a:gd name="connsiteY120" fmla="*/ 1197093 h 1335540"/>
              <a:gd name="connsiteX121" fmla="*/ 349921 w 1036210"/>
              <a:gd name="connsiteY121" fmla="*/ 1194619 h 1335540"/>
              <a:gd name="connsiteX122" fmla="*/ 351781 w 1036210"/>
              <a:gd name="connsiteY122" fmla="*/ 1192311 h 1335540"/>
              <a:gd name="connsiteX123" fmla="*/ 353810 w 1036210"/>
              <a:gd name="connsiteY123" fmla="*/ 1190002 h 1335540"/>
              <a:gd name="connsiteX124" fmla="*/ 356009 w 1036210"/>
              <a:gd name="connsiteY124" fmla="*/ 1188023 h 1335540"/>
              <a:gd name="connsiteX125" fmla="*/ 358544 w 1036210"/>
              <a:gd name="connsiteY125" fmla="*/ 1186209 h 1335540"/>
              <a:gd name="connsiteX126" fmla="*/ 361250 w 1036210"/>
              <a:gd name="connsiteY126" fmla="*/ 1184560 h 1335540"/>
              <a:gd name="connsiteX127" fmla="*/ 363956 w 1036210"/>
              <a:gd name="connsiteY127" fmla="*/ 1183405 h 1335540"/>
              <a:gd name="connsiteX128" fmla="*/ 366830 w 1036210"/>
              <a:gd name="connsiteY128" fmla="*/ 1182251 h 1335540"/>
              <a:gd name="connsiteX129" fmla="*/ 369873 w 1036210"/>
              <a:gd name="connsiteY129" fmla="*/ 1181592 h 1335540"/>
              <a:gd name="connsiteX130" fmla="*/ 373086 w 1036210"/>
              <a:gd name="connsiteY130" fmla="*/ 1181097 h 1335540"/>
              <a:gd name="connsiteX131" fmla="*/ 376299 w 1036210"/>
              <a:gd name="connsiteY131" fmla="*/ 1099129 h 1335540"/>
              <a:gd name="connsiteX132" fmla="*/ 643113 w 1036210"/>
              <a:gd name="connsiteY132" fmla="*/ 1099129 h 1335540"/>
              <a:gd name="connsiteX133" fmla="*/ 646326 w 1036210"/>
              <a:gd name="connsiteY133" fmla="*/ 1099294 h 1335540"/>
              <a:gd name="connsiteX134" fmla="*/ 649539 w 1036210"/>
              <a:gd name="connsiteY134" fmla="*/ 1099625 h 1335540"/>
              <a:gd name="connsiteX135" fmla="*/ 652582 w 1036210"/>
              <a:gd name="connsiteY135" fmla="*/ 1100452 h 1335540"/>
              <a:gd name="connsiteX136" fmla="*/ 655456 w 1036210"/>
              <a:gd name="connsiteY136" fmla="*/ 1101609 h 1335540"/>
              <a:gd name="connsiteX137" fmla="*/ 658162 w 1036210"/>
              <a:gd name="connsiteY137" fmla="*/ 1102932 h 1335540"/>
              <a:gd name="connsiteX138" fmla="*/ 661036 w 1036210"/>
              <a:gd name="connsiteY138" fmla="*/ 1104420 h 1335540"/>
              <a:gd name="connsiteX139" fmla="*/ 663403 w 1036210"/>
              <a:gd name="connsiteY139" fmla="*/ 1106239 h 1335540"/>
              <a:gd name="connsiteX140" fmla="*/ 665601 w 1036210"/>
              <a:gd name="connsiteY140" fmla="*/ 1108223 h 1335540"/>
              <a:gd name="connsiteX141" fmla="*/ 667799 w 1036210"/>
              <a:gd name="connsiteY141" fmla="*/ 1110373 h 1335540"/>
              <a:gd name="connsiteX142" fmla="*/ 669490 w 1036210"/>
              <a:gd name="connsiteY142" fmla="*/ 1112853 h 1335540"/>
              <a:gd name="connsiteX143" fmla="*/ 671012 w 1036210"/>
              <a:gd name="connsiteY143" fmla="*/ 1115498 h 1335540"/>
              <a:gd name="connsiteX144" fmla="*/ 672365 w 1036210"/>
              <a:gd name="connsiteY144" fmla="*/ 1118144 h 1335540"/>
              <a:gd name="connsiteX145" fmla="*/ 673548 w 1036210"/>
              <a:gd name="connsiteY145" fmla="*/ 1120955 h 1335540"/>
              <a:gd name="connsiteX146" fmla="*/ 674394 w 1036210"/>
              <a:gd name="connsiteY146" fmla="*/ 1123931 h 1335540"/>
              <a:gd name="connsiteX147" fmla="*/ 674732 w 1036210"/>
              <a:gd name="connsiteY147" fmla="*/ 1127072 h 1335540"/>
              <a:gd name="connsiteX148" fmla="*/ 674901 w 1036210"/>
              <a:gd name="connsiteY148" fmla="*/ 1130214 h 1335540"/>
              <a:gd name="connsiteX149" fmla="*/ 674732 w 1036210"/>
              <a:gd name="connsiteY149" fmla="*/ 1133521 h 1335540"/>
              <a:gd name="connsiteX150" fmla="*/ 674394 w 1036210"/>
              <a:gd name="connsiteY150" fmla="*/ 1136497 h 1335540"/>
              <a:gd name="connsiteX151" fmla="*/ 673548 w 1036210"/>
              <a:gd name="connsiteY151" fmla="*/ 1139474 h 1335540"/>
              <a:gd name="connsiteX152" fmla="*/ 672365 w 1036210"/>
              <a:gd name="connsiteY152" fmla="*/ 1142284 h 1335540"/>
              <a:gd name="connsiteX153" fmla="*/ 671012 w 1036210"/>
              <a:gd name="connsiteY153" fmla="*/ 1145095 h 1335540"/>
              <a:gd name="connsiteX154" fmla="*/ 669490 w 1036210"/>
              <a:gd name="connsiteY154" fmla="*/ 1147575 h 1335540"/>
              <a:gd name="connsiteX155" fmla="*/ 667799 w 1036210"/>
              <a:gd name="connsiteY155" fmla="*/ 1150221 h 1335540"/>
              <a:gd name="connsiteX156" fmla="*/ 665601 w 1036210"/>
              <a:gd name="connsiteY156" fmla="*/ 1152371 h 1335540"/>
              <a:gd name="connsiteX157" fmla="*/ 663403 w 1036210"/>
              <a:gd name="connsiteY157" fmla="*/ 1154189 h 1335540"/>
              <a:gd name="connsiteX158" fmla="*/ 661036 w 1036210"/>
              <a:gd name="connsiteY158" fmla="*/ 1156008 h 1335540"/>
              <a:gd name="connsiteX159" fmla="*/ 658162 w 1036210"/>
              <a:gd name="connsiteY159" fmla="*/ 1157662 h 1335540"/>
              <a:gd name="connsiteX160" fmla="*/ 655456 w 1036210"/>
              <a:gd name="connsiteY160" fmla="*/ 1158985 h 1335540"/>
              <a:gd name="connsiteX161" fmla="*/ 652582 w 1036210"/>
              <a:gd name="connsiteY161" fmla="*/ 1159977 h 1335540"/>
              <a:gd name="connsiteX162" fmla="*/ 649539 w 1036210"/>
              <a:gd name="connsiteY162" fmla="*/ 1160638 h 1335540"/>
              <a:gd name="connsiteX163" fmla="*/ 646326 w 1036210"/>
              <a:gd name="connsiteY163" fmla="*/ 1161134 h 1335540"/>
              <a:gd name="connsiteX164" fmla="*/ 643113 w 1036210"/>
              <a:gd name="connsiteY164" fmla="*/ 1161299 h 1335540"/>
              <a:gd name="connsiteX165" fmla="*/ 376299 w 1036210"/>
              <a:gd name="connsiteY165" fmla="*/ 1161299 h 1335540"/>
              <a:gd name="connsiteX166" fmla="*/ 373086 w 1036210"/>
              <a:gd name="connsiteY166" fmla="*/ 1161134 h 1335540"/>
              <a:gd name="connsiteX167" fmla="*/ 369873 w 1036210"/>
              <a:gd name="connsiteY167" fmla="*/ 1160638 h 1335540"/>
              <a:gd name="connsiteX168" fmla="*/ 366830 w 1036210"/>
              <a:gd name="connsiteY168" fmla="*/ 1159977 h 1335540"/>
              <a:gd name="connsiteX169" fmla="*/ 363956 w 1036210"/>
              <a:gd name="connsiteY169" fmla="*/ 1158985 h 1335540"/>
              <a:gd name="connsiteX170" fmla="*/ 361250 w 1036210"/>
              <a:gd name="connsiteY170" fmla="*/ 1157662 h 1335540"/>
              <a:gd name="connsiteX171" fmla="*/ 358544 w 1036210"/>
              <a:gd name="connsiteY171" fmla="*/ 1156008 h 1335540"/>
              <a:gd name="connsiteX172" fmla="*/ 356009 w 1036210"/>
              <a:gd name="connsiteY172" fmla="*/ 1154189 h 1335540"/>
              <a:gd name="connsiteX173" fmla="*/ 353810 w 1036210"/>
              <a:gd name="connsiteY173" fmla="*/ 1152371 h 1335540"/>
              <a:gd name="connsiteX174" fmla="*/ 351781 w 1036210"/>
              <a:gd name="connsiteY174" fmla="*/ 1150221 h 1335540"/>
              <a:gd name="connsiteX175" fmla="*/ 349921 w 1036210"/>
              <a:gd name="connsiteY175" fmla="*/ 1147575 h 1335540"/>
              <a:gd name="connsiteX176" fmla="*/ 348399 w 1036210"/>
              <a:gd name="connsiteY176" fmla="*/ 1145095 h 1335540"/>
              <a:gd name="connsiteX177" fmla="*/ 346878 w 1036210"/>
              <a:gd name="connsiteY177" fmla="*/ 1142284 h 1335540"/>
              <a:gd name="connsiteX178" fmla="*/ 345864 w 1036210"/>
              <a:gd name="connsiteY178" fmla="*/ 1139474 h 1335540"/>
              <a:gd name="connsiteX179" fmla="*/ 345018 w 1036210"/>
              <a:gd name="connsiteY179" fmla="*/ 1136497 h 1335540"/>
              <a:gd name="connsiteX180" fmla="*/ 344680 w 1036210"/>
              <a:gd name="connsiteY180" fmla="*/ 1133521 h 1335540"/>
              <a:gd name="connsiteX181" fmla="*/ 344511 w 1036210"/>
              <a:gd name="connsiteY181" fmla="*/ 1130214 h 1335540"/>
              <a:gd name="connsiteX182" fmla="*/ 344680 w 1036210"/>
              <a:gd name="connsiteY182" fmla="*/ 1127072 h 1335540"/>
              <a:gd name="connsiteX183" fmla="*/ 345018 w 1036210"/>
              <a:gd name="connsiteY183" fmla="*/ 1123931 h 1335540"/>
              <a:gd name="connsiteX184" fmla="*/ 345864 w 1036210"/>
              <a:gd name="connsiteY184" fmla="*/ 1120955 h 1335540"/>
              <a:gd name="connsiteX185" fmla="*/ 346878 w 1036210"/>
              <a:gd name="connsiteY185" fmla="*/ 1118144 h 1335540"/>
              <a:gd name="connsiteX186" fmla="*/ 348399 w 1036210"/>
              <a:gd name="connsiteY186" fmla="*/ 1115498 h 1335540"/>
              <a:gd name="connsiteX187" fmla="*/ 349921 w 1036210"/>
              <a:gd name="connsiteY187" fmla="*/ 1112853 h 1335540"/>
              <a:gd name="connsiteX188" fmla="*/ 351781 w 1036210"/>
              <a:gd name="connsiteY188" fmla="*/ 1110373 h 1335540"/>
              <a:gd name="connsiteX189" fmla="*/ 353810 w 1036210"/>
              <a:gd name="connsiteY189" fmla="*/ 1108223 h 1335540"/>
              <a:gd name="connsiteX190" fmla="*/ 356009 w 1036210"/>
              <a:gd name="connsiteY190" fmla="*/ 1106239 h 1335540"/>
              <a:gd name="connsiteX191" fmla="*/ 358544 w 1036210"/>
              <a:gd name="connsiteY191" fmla="*/ 1104420 h 1335540"/>
              <a:gd name="connsiteX192" fmla="*/ 361250 w 1036210"/>
              <a:gd name="connsiteY192" fmla="*/ 1102932 h 1335540"/>
              <a:gd name="connsiteX193" fmla="*/ 363956 w 1036210"/>
              <a:gd name="connsiteY193" fmla="*/ 1101609 h 1335540"/>
              <a:gd name="connsiteX194" fmla="*/ 366830 w 1036210"/>
              <a:gd name="connsiteY194" fmla="*/ 1100452 h 1335540"/>
              <a:gd name="connsiteX195" fmla="*/ 369873 w 1036210"/>
              <a:gd name="connsiteY195" fmla="*/ 1099625 h 1335540"/>
              <a:gd name="connsiteX196" fmla="*/ 373086 w 1036210"/>
              <a:gd name="connsiteY196" fmla="*/ 1099294 h 1335540"/>
              <a:gd name="connsiteX197" fmla="*/ 794884 w 1036210"/>
              <a:gd name="connsiteY197" fmla="*/ 755120 h 1335540"/>
              <a:gd name="connsiteX198" fmla="*/ 794884 w 1036210"/>
              <a:gd name="connsiteY198" fmla="*/ 755447 h 1335540"/>
              <a:gd name="connsiteX199" fmla="*/ 794545 w 1036210"/>
              <a:gd name="connsiteY199" fmla="*/ 755774 h 1335540"/>
              <a:gd name="connsiteX200" fmla="*/ 796620 w 1036210"/>
              <a:gd name="connsiteY200" fmla="*/ 749272 h 1335540"/>
              <a:gd name="connsiteX201" fmla="*/ 796577 w 1036210"/>
              <a:gd name="connsiteY201" fmla="*/ 749886 h 1335540"/>
              <a:gd name="connsiteX202" fmla="*/ 796239 w 1036210"/>
              <a:gd name="connsiteY202" fmla="*/ 752176 h 1335540"/>
              <a:gd name="connsiteX203" fmla="*/ 795730 w 1036210"/>
              <a:gd name="connsiteY203" fmla="*/ 753811 h 1335540"/>
              <a:gd name="connsiteX204" fmla="*/ 795392 w 1036210"/>
              <a:gd name="connsiteY204" fmla="*/ 754466 h 1335540"/>
              <a:gd name="connsiteX205" fmla="*/ 795053 w 1036210"/>
              <a:gd name="connsiteY205" fmla="*/ 754956 h 1335540"/>
              <a:gd name="connsiteX206" fmla="*/ 794884 w 1036210"/>
              <a:gd name="connsiteY206" fmla="*/ 755120 h 1335540"/>
              <a:gd name="connsiteX207" fmla="*/ 794037 w 1036210"/>
              <a:gd name="connsiteY207" fmla="*/ 756592 h 1335540"/>
              <a:gd name="connsiteX208" fmla="*/ 793190 w 1036210"/>
              <a:gd name="connsiteY208" fmla="*/ 757573 h 1335540"/>
              <a:gd name="connsiteX209" fmla="*/ 794545 w 1036210"/>
              <a:gd name="connsiteY209" fmla="*/ 755283 h 1335540"/>
              <a:gd name="connsiteX210" fmla="*/ 795561 w 1036210"/>
              <a:gd name="connsiteY210" fmla="*/ 753157 h 1335540"/>
              <a:gd name="connsiteX211" fmla="*/ 796239 w 1036210"/>
              <a:gd name="connsiteY211" fmla="*/ 751358 h 1335540"/>
              <a:gd name="connsiteX212" fmla="*/ 796577 w 1036210"/>
              <a:gd name="connsiteY212" fmla="*/ 749559 h 1335540"/>
              <a:gd name="connsiteX213" fmla="*/ 796747 w 1036210"/>
              <a:gd name="connsiteY213" fmla="*/ 747269 h 1335540"/>
              <a:gd name="connsiteX214" fmla="*/ 796916 w 1036210"/>
              <a:gd name="connsiteY214" fmla="*/ 747596 h 1335540"/>
              <a:gd name="connsiteX215" fmla="*/ 796747 w 1036210"/>
              <a:gd name="connsiteY215" fmla="*/ 748414 h 1335540"/>
              <a:gd name="connsiteX216" fmla="*/ 796620 w 1036210"/>
              <a:gd name="connsiteY216" fmla="*/ 749272 h 1335540"/>
              <a:gd name="connsiteX217" fmla="*/ 796747 w 1036210"/>
              <a:gd name="connsiteY217" fmla="*/ 747432 h 1335540"/>
              <a:gd name="connsiteX218" fmla="*/ 767594 w 1036210"/>
              <a:gd name="connsiteY218" fmla="*/ 747128 h 1335540"/>
              <a:gd name="connsiteX219" fmla="*/ 767449 w 1036210"/>
              <a:gd name="connsiteY219" fmla="*/ 749231 h 1335540"/>
              <a:gd name="connsiteX220" fmla="*/ 767449 w 1036210"/>
              <a:gd name="connsiteY220" fmla="*/ 749068 h 1335540"/>
              <a:gd name="connsiteX221" fmla="*/ 767449 w 1036210"/>
              <a:gd name="connsiteY221" fmla="*/ 748250 h 1335540"/>
              <a:gd name="connsiteX222" fmla="*/ 769956 w 1036210"/>
              <a:gd name="connsiteY222" fmla="*/ 740595 h 1335540"/>
              <a:gd name="connsiteX223" fmla="*/ 769650 w 1036210"/>
              <a:gd name="connsiteY223" fmla="*/ 741053 h 1335540"/>
              <a:gd name="connsiteX224" fmla="*/ 768634 w 1036210"/>
              <a:gd name="connsiteY224" fmla="*/ 743179 h 1335540"/>
              <a:gd name="connsiteX225" fmla="*/ 767957 w 1036210"/>
              <a:gd name="connsiteY225" fmla="*/ 745306 h 1335540"/>
              <a:gd name="connsiteX226" fmla="*/ 767618 w 1036210"/>
              <a:gd name="connsiteY226" fmla="*/ 746941 h 1335540"/>
              <a:gd name="connsiteX227" fmla="*/ 767594 w 1036210"/>
              <a:gd name="connsiteY227" fmla="*/ 747128 h 1335540"/>
              <a:gd name="connsiteX228" fmla="*/ 767618 w 1036210"/>
              <a:gd name="connsiteY228" fmla="*/ 746778 h 1335540"/>
              <a:gd name="connsiteX229" fmla="*/ 767957 w 1036210"/>
              <a:gd name="connsiteY229" fmla="*/ 744815 h 1335540"/>
              <a:gd name="connsiteX230" fmla="*/ 768465 w 1036210"/>
              <a:gd name="connsiteY230" fmla="*/ 743016 h 1335540"/>
              <a:gd name="connsiteX231" fmla="*/ 768691 w 1036210"/>
              <a:gd name="connsiteY231" fmla="*/ 742634 h 1335540"/>
              <a:gd name="connsiteX232" fmla="*/ 768804 w 1036210"/>
              <a:gd name="connsiteY232" fmla="*/ 742525 h 1335540"/>
              <a:gd name="connsiteX233" fmla="*/ 768804 w 1036210"/>
              <a:gd name="connsiteY233" fmla="*/ 742443 h 1335540"/>
              <a:gd name="connsiteX234" fmla="*/ 769142 w 1036210"/>
              <a:gd name="connsiteY234" fmla="*/ 741871 h 1335540"/>
              <a:gd name="connsiteX235" fmla="*/ 769396 w 1036210"/>
              <a:gd name="connsiteY235" fmla="*/ 741380 h 1335540"/>
              <a:gd name="connsiteX236" fmla="*/ 769752 w 1036210"/>
              <a:gd name="connsiteY236" fmla="*/ 740791 h 1335540"/>
              <a:gd name="connsiteX237" fmla="*/ 770158 w 1036210"/>
              <a:gd name="connsiteY237" fmla="*/ 740290 h 1335540"/>
              <a:gd name="connsiteX238" fmla="*/ 770158 w 1036210"/>
              <a:gd name="connsiteY238" fmla="*/ 740399 h 1335540"/>
              <a:gd name="connsiteX239" fmla="*/ 769956 w 1036210"/>
              <a:gd name="connsiteY239" fmla="*/ 740595 h 1335540"/>
              <a:gd name="connsiteX240" fmla="*/ 1007792 w 1036210"/>
              <a:gd name="connsiteY240" fmla="*/ 303707 h 1335540"/>
              <a:gd name="connsiteX241" fmla="*/ 1036210 w 1036210"/>
              <a:gd name="connsiteY241" fmla="*/ 338777 h 1335540"/>
              <a:gd name="connsiteX242" fmla="*/ 941983 w 1036210"/>
              <a:gd name="connsiteY242" fmla="*/ 415129 h 1335540"/>
              <a:gd name="connsiteX243" fmla="*/ 913566 w 1036210"/>
              <a:gd name="connsiteY243" fmla="*/ 380058 h 1335540"/>
              <a:gd name="connsiteX244" fmla="*/ 28418 w 1036210"/>
              <a:gd name="connsiteY244" fmla="*/ 284751 h 1335540"/>
              <a:gd name="connsiteX245" fmla="*/ 122644 w 1036210"/>
              <a:gd name="connsiteY245" fmla="*/ 361103 h 1335540"/>
              <a:gd name="connsiteX246" fmla="*/ 94227 w 1036210"/>
              <a:gd name="connsiteY246" fmla="*/ 396174 h 1335540"/>
              <a:gd name="connsiteX247" fmla="*/ 0 w 1036210"/>
              <a:gd name="connsiteY247" fmla="*/ 319822 h 1335540"/>
              <a:gd name="connsiteX248" fmla="*/ 521216 w 1036210"/>
              <a:gd name="connsiteY248" fmla="*/ 260648 h 1335540"/>
              <a:gd name="connsiteX249" fmla="*/ 513426 w 1036210"/>
              <a:gd name="connsiteY249" fmla="*/ 260811 h 1335540"/>
              <a:gd name="connsiteX250" fmla="*/ 505636 w 1036210"/>
              <a:gd name="connsiteY250" fmla="*/ 261302 h 1335540"/>
              <a:gd name="connsiteX251" fmla="*/ 497846 w 1036210"/>
              <a:gd name="connsiteY251" fmla="*/ 261793 h 1335540"/>
              <a:gd name="connsiteX252" fmla="*/ 505636 w 1036210"/>
              <a:gd name="connsiteY252" fmla="*/ 262610 h 1335540"/>
              <a:gd name="connsiteX253" fmla="*/ 513257 w 1036210"/>
              <a:gd name="connsiteY253" fmla="*/ 263428 h 1335540"/>
              <a:gd name="connsiteX254" fmla="*/ 520877 w 1036210"/>
              <a:gd name="connsiteY254" fmla="*/ 264410 h 1335540"/>
              <a:gd name="connsiteX255" fmla="*/ 528667 w 1036210"/>
              <a:gd name="connsiteY255" fmla="*/ 265555 h 1335540"/>
              <a:gd name="connsiteX256" fmla="*/ 536288 w 1036210"/>
              <a:gd name="connsiteY256" fmla="*/ 267027 h 1335540"/>
              <a:gd name="connsiteX257" fmla="*/ 543740 w 1036210"/>
              <a:gd name="connsiteY257" fmla="*/ 268499 h 1335540"/>
              <a:gd name="connsiteX258" fmla="*/ 551191 w 1036210"/>
              <a:gd name="connsiteY258" fmla="*/ 270135 h 1335540"/>
              <a:gd name="connsiteX259" fmla="*/ 558642 w 1036210"/>
              <a:gd name="connsiteY259" fmla="*/ 271770 h 1335540"/>
              <a:gd name="connsiteX260" fmla="*/ 566263 w 1036210"/>
              <a:gd name="connsiteY260" fmla="*/ 273897 h 1335540"/>
              <a:gd name="connsiteX261" fmla="*/ 573545 w 1036210"/>
              <a:gd name="connsiteY261" fmla="*/ 275860 h 1335540"/>
              <a:gd name="connsiteX262" fmla="*/ 580827 w 1036210"/>
              <a:gd name="connsiteY262" fmla="*/ 277986 h 1335540"/>
              <a:gd name="connsiteX263" fmla="*/ 587939 w 1036210"/>
              <a:gd name="connsiteY263" fmla="*/ 280440 h 1335540"/>
              <a:gd name="connsiteX264" fmla="*/ 595052 w 1036210"/>
              <a:gd name="connsiteY264" fmla="*/ 282893 h 1335540"/>
              <a:gd name="connsiteX265" fmla="*/ 602165 w 1036210"/>
              <a:gd name="connsiteY265" fmla="*/ 285674 h 1335540"/>
              <a:gd name="connsiteX266" fmla="*/ 609108 w 1036210"/>
              <a:gd name="connsiteY266" fmla="*/ 288455 h 1335540"/>
              <a:gd name="connsiteX267" fmla="*/ 616052 w 1036210"/>
              <a:gd name="connsiteY267" fmla="*/ 291562 h 1335540"/>
              <a:gd name="connsiteX268" fmla="*/ 623164 w 1036210"/>
              <a:gd name="connsiteY268" fmla="*/ 294507 h 1335540"/>
              <a:gd name="connsiteX269" fmla="*/ 629938 w 1036210"/>
              <a:gd name="connsiteY269" fmla="*/ 297942 h 1335540"/>
              <a:gd name="connsiteX270" fmla="*/ 636542 w 1036210"/>
              <a:gd name="connsiteY270" fmla="*/ 301213 h 1335540"/>
              <a:gd name="connsiteX271" fmla="*/ 643147 w 1036210"/>
              <a:gd name="connsiteY271" fmla="*/ 304812 h 1335540"/>
              <a:gd name="connsiteX272" fmla="*/ 649751 w 1036210"/>
              <a:gd name="connsiteY272" fmla="*/ 308410 h 1335540"/>
              <a:gd name="connsiteX273" fmla="*/ 656187 w 1036210"/>
              <a:gd name="connsiteY273" fmla="*/ 312172 h 1335540"/>
              <a:gd name="connsiteX274" fmla="*/ 662453 w 1036210"/>
              <a:gd name="connsiteY274" fmla="*/ 316261 h 1335540"/>
              <a:gd name="connsiteX275" fmla="*/ 668719 w 1036210"/>
              <a:gd name="connsiteY275" fmla="*/ 320187 h 1335540"/>
              <a:gd name="connsiteX276" fmla="*/ 674816 w 1036210"/>
              <a:gd name="connsiteY276" fmla="*/ 324440 h 1335540"/>
              <a:gd name="connsiteX277" fmla="*/ 680912 w 1036210"/>
              <a:gd name="connsiteY277" fmla="*/ 328693 h 1335540"/>
              <a:gd name="connsiteX278" fmla="*/ 686839 w 1036210"/>
              <a:gd name="connsiteY278" fmla="*/ 333273 h 1335540"/>
              <a:gd name="connsiteX279" fmla="*/ 692597 w 1036210"/>
              <a:gd name="connsiteY279" fmla="*/ 337689 h 1335540"/>
              <a:gd name="connsiteX280" fmla="*/ 698355 w 1036210"/>
              <a:gd name="connsiteY280" fmla="*/ 342433 h 1335540"/>
              <a:gd name="connsiteX281" fmla="*/ 703774 w 1036210"/>
              <a:gd name="connsiteY281" fmla="*/ 347176 h 1335540"/>
              <a:gd name="connsiteX282" fmla="*/ 709362 w 1036210"/>
              <a:gd name="connsiteY282" fmla="*/ 352083 h 1335540"/>
              <a:gd name="connsiteX283" fmla="*/ 714612 w 1036210"/>
              <a:gd name="connsiteY283" fmla="*/ 356990 h 1335540"/>
              <a:gd name="connsiteX284" fmla="*/ 719862 w 1036210"/>
              <a:gd name="connsiteY284" fmla="*/ 362225 h 1335540"/>
              <a:gd name="connsiteX285" fmla="*/ 725112 w 1036210"/>
              <a:gd name="connsiteY285" fmla="*/ 367459 h 1335540"/>
              <a:gd name="connsiteX286" fmla="*/ 730023 w 1036210"/>
              <a:gd name="connsiteY286" fmla="*/ 372857 h 1335540"/>
              <a:gd name="connsiteX287" fmla="*/ 734765 w 1036210"/>
              <a:gd name="connsiteY287" fmla="*/ 378254 h 1335540"/>
              <a:gd name="connsiteX288" fmla="*/ 739507 w 1036210"/>
              <a:gd name="connsiteY288" fmla="*/ 383816 h 1335540"/>
              <a:gd name="connsiteX289" fmla="*/ 744248 w 1036210"/>
              <a:gd name="connsiteY289" fmla="*/ 389541 h 1335540"/>
              <a:gd name="connsiteX290" fmla="*/ 748651 w 1036210"/>
              <a:gd name="connsiteY290" fmla="*/ 395266 h 1335540"/>
              <a:gd name="connsiteX291" fmla="*/ 752885 w 1036210"/>
              <a:gd name="connsiteY291" fmla="*/ 401154 h 1335540"/>
              <a:gd name="connsiteX292" fmla="*/ 757119 w 1036210"/>
              <a:gd name="connsiteY292" fmla="*/ 407043 h 1335540"/>
              <a:gd name="connsiteX293" fmla="*/ 761352 w 1036210"/>
              <a:gd name="connsiteY293" fmla="*/ 412931 h 1335540"/>
              <a:gd name="connsiteX294" fmla="*/ 765078 w 1036210"/>
              <a:gd name="connsiteY294" fmla="*/ 418983 h 1335540"/>
              <a:gd name="connsiteX295" fmla="*/ 768973 w 1036210"/>
              <a:gd name="connsiteY295" fmla="*/ 425199 h 1335540"/>
              <a:gd name="connsiteX296" fmla="*/ 772529 w 1036210"/>
              <a:gd name="connsiteY296" fmla="*/ 431415 h 1335540"/>
              <a:gd name="connsiteX297" fmla="*/ 776086 w 1036210"/>
              <a:gd name="connsiteY297" fmla="*/ 437794 h 1335540"/>
              <a:gd name="connsiteX298" fmla="*/ 779473 w 1036210"/>
              <a:gd name="connsiteY298" fmla="*/ 444173 h 1335540"/>
              <a:gd name="connsiteX299" fmla="*/ 782521 w 1036210"/>
              <a:gd name="connsiteY299" fmla="*/ 450552 h 1335540"/>
              <a:gd name="connsiteX300" fmla="*/ 785739 w 1036210"/>
              <a:gd name="connsiteY300" fmla="*/ 457095 h 1335540"/>
              <a:gd name="connsiteX301" fmla="*/ 788448 w 1036210"/>
              <a:gd name="connsiteY301" fmla="*/ 463638 h 1335540"/>
              <a:gd name="connsiteX302" fmla="*/ 791158 w 1036210"/>
              <a:gd name="connsiteY302" fmla="*/ 470181 h 1335540"/>
              <a:gd name="connsiteX303" fmla="*/ 793698 w 1036210"/>
              <a:gd name="connsiteY303" fmla="*/ 476887 h 1335540"/>
              <a:gd name="connsiteX304" fmla="*/ 796069 w 1036210"/>
              <a:gd name="connsiteY304" fmla="*/ 483594 h 1335540"/>
              <a:gd name="connsiteX305" fmla="*/ 798440 w 1036210"/>
              <a:gd name="connsiteY305" fmla="*/ 490464 h 1335540"/>
              <a:gd name="connsiteX306" fmla="*/ 800472 w 1036210"/>
              <a:gd name="connsiteY306" fmla="*/ 497333 h 1335540"/>
              <a:gd name="connsiteX307" fmla="*/ 802335 w 1036210"/>
              <a:gd name="connsiteY307" fmla="*/ 504203 h 1335540"/>
              <a:gd name="connsiteX308" fmla="*/ 804029 w 1036210"/>
              <a:gd name="connsiteY308" fmla="*/ 511073 h 1335540"/>
              <a:gd name="connsiteX309" fmla="*/ 805722 w 1036210"/>
              <a:gd name="connsiteY309" fmla="*/ 517943 h 1335540"/>
              <a:gd name="connsiteX310" fmla="*/ 807246 w 1036210"/>
              <a:gd name="connsiteY310" fmla="*/ 524977 h 1335540"/>
              <a:gd name="connsiteX311" fmla="*/ 808432 w 1036210"/>
              <a:gd name="connsiteY311" fmla="*/ 532010 h 1335540"/>
              <a:gd name="connsiteX312" fmla="*/ 809448 w 1036210"/>
              <a:gd name="connsiteY312" fmla="*/ 539207 h 1335540"/>
              <a:gd name="connsiteX313" fmla="*/ 810464 w 1036210"/>
              <a:gd name="connsiteY313" fmla="*/ 546241 h 1335540"/>
              <a:gd name="connsiteX314" fmla="*/ 811311 w 1036210"/>
              <a:gd name="connsiteY314" fmla="*/ 553274 h 1335540"/>
              <a:gd name="connsiteX315" fmla="*/ 811988 w 1036210"/>
              <a:gd name="connsiteY315" fmla="*/ 560308 h 1335540"/>
              <a:gd name="connsiteX316" fmla="*/ 812327 w 1036210"/>
              <a:gd name="connsiteY316" fmla="*/ 567341 h 1335540"/>
              <a:gd name="connsiteX317" fmla="*/ 812665 w 1036210"/>
              <a:gd name="connsiteY317" fmla="*/ 574539 h 1335540"/>
              <a:gd name="connsiteX318" fmla="*/ 812835 w 1036210"/>
              <a:gd name="connsiteY318" fmla="*/ 581736 h 1335540"/>
              <a:gd name="connsiteX319" fmla="*/ 812665 w 1036210"/>
              <a:gd name="connsiteY319" fmla="*/ 588769 h 1335540"/>
              <a:gd name="connsiteX320" fmla="*/ 812496 w 1036210"/>
              <a:gd name="connsiteY320" fmla="*/ 595966 h 1335540"/>
              <a:gd name="connsiteX321" fmla="*/ 812157 w 1036210"/>
              <a:gd name="connsiteY321" fmla="*/ 603000 h 1335540"/>
              <a:gd name="connsiteX322" fmla="*/ 811649 w 1036210"/>
              <a:gd name="connsiteY322" fmla="*/ 610033 h 1335540"/>
              <a:gd name="connsiteX323" fmla="*/ 810972 w 1036210"/>
              <a:gd name="connsiteY323" fmla="*/ 617067 h 1335540"/>
              <a:gd name="connsiteX324" fmla="*/ 809956 w 1036210"/>
              <a:gd name="connsiteY324" fmla="*/ 624427 h 1335540"/>
              <a:gd name="connsiteX325" fmla="*/ 808940 w 1036210"/>
              <a:gd name="connsiteY325" fmla="*/ 631461 h 1335540"/>
              <a:gd name="connsiteX326" fmla="*/ 807754 w 1036210"/>
              <a:gd name="connsiteY326" fmla="*/ 638331 h 1335540"/>
              <a:gd name="connsiteX327" fmla="*/ 806569 w 1036210"/>
              <a:gd name="connsiteY327" fmla="*/ 645364 h 1335540"/>
              <a:gd name="connsiteX328" fmla="*/ 805045 w 1036210"/>
              <a:gd name="connsiteY328" fmla="*/ 652398 h 1335540"/>
              <a:gd name="connsiteX329" fmla="*/ 803182 w 1036210"/>
              <a:gd name="connsiteY329" fmla="*/ 659268 h 1335540"/>
              <a:gd name="connsiteX330" fmla="*/ 801488 w 1036210"/>
              <a:gd name="connsiteY330" fmla="*/ 666301 h 1335540"/>
              <a:gd name="connsiteX331" fmla="*/ 799456 w 1036210"/>
              <a:gd name="connsiteY331" fmla="*/ 673171 h 1335540"/>
              <a:gd name="connsiteX332" fmla="*/ 797255 w 1036210"/>
              <a:gd name="connsiteY332" fmla="*/ 679878 h 1335540"/>
              <a:gd name="connsiteX333" fmla="*/ 795053 w 1036210"/>
              <a:gd name="connsiteY333" fmla="*/ 686748 h 1335540"/>
              <a:gd name="connsiteX334" fmla="*/ 792513 w 1036210"/>
              <a:gd name="connsiteY334" fmla="*/ 693454 h 1335540"/>
              <a:gd name="connsiteX335" fmla="*/ 789803 w 1036210"/>
              <a:gd name="connsiteY335" fmla="*/ 700160 h 1335540"/>
              <a:gd name="connsiteX336" fmla="*/ 787094 w 1036210"/>
              <a:gd name="connsiteY336" fmla="*/ 706703 h 1335540"/>
              <a:gd name="connsiteX337" fmla="*/ 784045 w 1036210"/>
              <a:gd name="connsiteY337" fmla="*/ 713246 h 1335540"/>
              <a:gd name="connsiteX338" fmla="*/ 780997 w 1036210"/>
              <a:gd name="connsiteY338" fmla="*/ 719789 h 1335540"/>
              <a:gd name="connsiteX339" fmla="*/ 777610 w 1036210"/>
              <a:gd name="connsiteY339" fmla="*/ 726332 h 1335540"/>
              <a:gd name="connsiteX340" fmla="*/ 774392 w 1036210"/>
              <a:gd name="connsiteY340" fmla="*/ 732711 h 1335540"/>
              <a:gd name="connsiteX341" fmla="*/ 770666 w 1036210"/>
              <a:gd name="connsiteY341" fmla="*/ 738926 h 1335540"/>
              <a:gd name="connsiteX342" fmla="*/ 769933 w 1036210"/>
              <a:gd name="connsiteY342" fmla="*/ 740344 h 1335540"/>
              <a:gd name="connsiteX343" fmla="*/ 769650 w 1036210"/>
              <a:gd name="connsiteY343" fmla="*/ 740726 h 1335540"/>
              <a:gd name="connsiteX344" fmla="*/ 769820 w 1036210"/>
              <a:gd name="connsiteY344" fmla="*/ 740563 h 1335540"/>
              <a:gd name="connsiteX345" fmla="*/ 769933 w 1036210"/>
              <a:gd name="connsiteY345" fmla="*/ 740344 h 1335540"/>
              <a:gd name="connsiteX346" fmla="*/ 770497 w 1036210"/>
              <a:gd name="connsiteY346" fmla="*/ 739581 h 1335540"/>
              <a:gd name="connsiteX347" fmla="*/ 771175 w 1036210"/>
              <a:gd name="connsiteY347" fmla="*/ 738763 h 1335540"/>
              <a:gd name="connsiteX348" fmla="*/ 770158 w 1036210"/>
              <a:gd name="connsiteY348" fmla="*/ 740290 h 1335540"/>
              <a:gd name="connsiteX349" fmla="*/ 770158 w 1036210"/>
              <a:gd name="connsiteY349" fmla="*/ 740235 h 1335540"/>
              <a:gd name="connsiteX350" fmla="*/ 769989 w 1036210"/>
              <a:gd name="connsiteY350" fmla="*/ 740399 h 1335540"/>
              <a:gd name="connsiteX351" fmla="*/ 769752 w 1036210"/>
              <a:gd name="connsiteY351" fmla="*/ 740791 h 1335540"/>
              <a:gd name="connsiteX352" fmla="*/ 769650 w 1036210"/>
              <a:gd name="connsiteY352" fmla="*/ 740889 h 1335540"/>
              <a:gd name="connsiteX353" fmla="*/ 769396 w 1036210"/>
              <a:gd name="connsiteY353" fmla="*/ 741380 h 1335540"/>
              <a:gd name="connsiteX354" fmla="*/ 768804 w 1036210"/>
              <a:gd name="connsiteY354" fmla="*/ 742361 h 1335540"/>
              <a:gd name="connsiteX355" fmla="*/ 768804 w 1036210"/>
              <a:gd name="connsiteY355" fmla="*/ 742443 h 1335540"/>
              <a:gd name="connsiteX356" fmla="*/ 768691 w 1036210"/>
              <a:gd name="connsiteY356" fmla="*/ 742634 h 1335540"/>
              <a:gd name="connsiteX357" fmla="*/ 768465 w 1036210"/>
              <a:gd name="connsiteY357" fmla="*/ 742852 h 1335540"/>
              <a:gd name="connsiteX358" fmla="*/ 766941 w 1036210"/>
              <a:gd name="connsiteY358" fmla="*/ 746124 h 1335540"/>
              <a:gd name="connsiteX359" fmla="*/ 763554 w 1036210"/>
              <a:gd name="connsiteY359" fmla="*/ 752339 h 1335540"/>
              <a:gd name="connsiteX360" fmla="*/ 759828 w 1036210"/>
              <a:gd name="connsiteY360" fmla="*/ 758555 h 1335540"/>
              <a:gd name="connsiteX361" fmla="*/ 756272 w 1036210"/>
              <a:gd name="connsiteY361" fmla="*/ 764771 h 1335540"/>
              <a:gd name="connsiteX362" fmla="*/ 752208 w 1036210"/>
              <a:gd name="connsiteY362" fmla="*/ 770823 h 1335540"/>
              <a:gd name="connsiteX363" fmla="*/ 748143 w 1036210"/>
              <a:gd name="connsiteY363" fmla="*/ 776875 h 1335540"/>
              <a:gd name="connsiteX364" fmla="*/ 743910 w 1036210"/>
              <a:gd name="connsiteY364" fmla="*/ 783090 h 1335540"/>
              <a:gd name="connsiteX365" fmla="*/ 739337 w 1036210"/>
              <a:gd name="connsiteY365" fmla="*/ 789142 h 1335540"/>
              <a:gd name="connsiteX366" fmla="*/ 730531 w 1036210"/>
              <a:gd name="connsiteY366" fmla="*/ 801247 h 1335540"/>
              <a:gd name="connsiteX367" fmla="*/ 721556 w 1036210"/>
              <a:gd name="connsiteY367" fmla="*/ 813678 h 1335540"/>
              <a:gd name="connsiteX368" fmla="*/ 717152 w 1036210"/>
              <a:gd name="connsiteY368" fmla="*/ 820057 h 1335540"/>
              <a:gd name="connsiteX369" fmla="*/ 712749 w 1036210"/>
              <a:gd name="connsiteY369" fmla="*/ 826600 h 1335540"/>
              <a:gd name="connsiteX370" fmla="*/ 708515 w 1036210"/>
              <a:gd name="connsiteY370" fmla="*/ 832979 h 1335540"/>
              <a:gd name="connsiteX371" fmla="*/ 704620 w 1036210"/>
              <a:gd name="connsiteY371" fmla="*/ 839686 h 1335540"/>
              <a:gd name="connsiteX372" fmla="*/ 700556 w 1036210"/>
              <a:gd name="connsiteY372" fmla="*/ 846392 h 1335540"/>
              <a:gd name="connsiteX373" fmla="*/ 696661 w 1036210"/>
              <a:gd name="connsiteY373" fmla="*/ 853098 h 1335540"/>
              <a:gd name="connsiteX374" fmla="*/ 693105 w 1036210"/>
              <a:gd name="connsiteY374" fmla="*/ 860295 h 1335540"/>
              <a:gd name="connsiteX375" fmla="*/ 689549 w 1036210"/>
              <a:gd name="connsiteY375" fmla="*/ 867165 h 1335540"/>
              <a:gd name="connsiteX376" fmla="*/ 686500 w 1036210"/>
              <a:gd name="connsiteY376" fmla="*/ 874362 h 1335540"/>
              <a:gd name="connsiteX377" fmla="*/ 683452 w 1036210"/>
              <a:gd name="connsiteY377" fmla="*/ 881396 h 1335540"/>
              <a:gd name="connsiteX378" fmla="*/ 680743 w 1036210"/>
              <a:gd name="connsiteY378" fmla="*/ 888757 h 1335540"/>
              <a:gd name="connsiteX379" fmla="*/ 678203 w 1036210"/>
              <a:gd name="connsiteY379" fmla="*/ 896281 h 1335540"/>
              <a:gd name="connsiteX380" fmla="*/ 676001 w 1036210"/>
              <a:gd name="connsiteY380" fmla="*/ 903642 h 1335540"/>
              <a:gd name="connsiteX381" fmla="*/ 673969 w 1036210"/>
              <a:gd name="connsiteY381" fmla="*/ 911002 h 1335540"/>
              <a:gd name="connsiteX382" fmla="*/ 672106 w 1036210"/>
              <a:gd name="connsiteY382" fmla="*/ 918526 h 1335540"/>
              <a:gd name="connsiteX383" fmla="*/ 670582 w 1036210"/>
              <a:gd name="connsiteY383" fmla="*/ 926051 h 1335540"/>
              <a:gd name="connsiteX384" fmla="*/ 669227 w 1036210"/>
              <a:gd name="connsiteY384" fmla="*/ 933575 h 1335540"/>
              <a:gd name="connsiteX385" fmla="*/ 668211 w 1036210"/>
              <a:gd name="connsiteY385" fmla="*/ 941099 h 1335540"/>
              <a:gd name="connsiteX386" fmla="*/ 667364 w 1036210"/>
              <a:gd name="connsiteY386" fmla="*/ 948623 h 1335540"/>
              <a:gd name="connsiteX387" fmla="*/ 666687 w 1036210"/>
              <a:gd name="connsiteY387" fmla="*/ 956311 h 1335540"/>
              <a:gd name="connsiteX388" fmla="*/ 666009 w 1036210"/>
              <a:gd name="connsiteY388" fmla="*/ 963999 h 1335540"/>
              <a:gd name="connsiteX389" fmla="*/ 665840 w 1036210"/>
              <a:gd name="connsiteY389" fmla="*/ 971523 h 1335540"/>
              <a:gd name="connsiteX390" fmla="*/ 665671 w 1036210"/>
              <a:gd name="connsiteY390" fmla="*/ 979047 h 1335540"/>
              <a:gd name="connsiteX391" fmla="*/ 665840 w 1036210"/>
              <a:gd name="connsiteY391" fmla="*/ 986735 h 1335540"/>
              <a:gd name="connsiteX392" fmla="*/ 666179 w 1036210"/>
              <a:gd name="connsiteY392" fmla="*/ 994259 h 1335540"/>
              <a:gd name="connsiteX393" fmla="*/ 666687 w 1036210"/>
              <a:gd name="connsiteY393" fmla="*/ 1001784 h 1335540"/>
              <a:gd name="connsiteX394" fmla="*/ 667703 w 1036210"/>
              <a:gd name="connsiteY394" fmla="*/ 994259 h 1335540"/>
              <a:gd name="connsiteX395" fmla="*/ 668549 w 1036210"/>
              <a:gd name="connsiteY395" fmla="*/ 986899 h 1335540"/>
              <a:gd name="connsiteX396" fmla="*/ 669735 w 1036210"/>
              <a:gd name="connsiteY396" fmla="*/ 979374 h 1335540"/>
              <a:gd name="connsiteX397" fmla="*/ 670920 w 1036210"/>
              <a:gd name="connsiteY397" fmla="*/ 972014 h 1335540"/>
              <a:gd name="connsiteX398" fmla="*/ 672275 w 1036210"/>
              <a:gd name="connsiteY398" fmla="*/ 964653 h 1335540"/>
              <a:gd name="connsiteX399" fmla="*/ 673969 w 1036210"/>
              <a:gd name="connsiteY399" fmla="*/ 957293 h 1335540"/>
              <a:gd name="connsiteX400" fmla="*/ 675662 w 1036210"/>
              <a:gd name="connsiteY400" fmla="*/ 949932 h 1335540"/>
              <a:gd name="connsiteX401" fmla="*/ 677525 w 1036210"/>
              <a:gd name="connsiteY401" fmla="*/ 942898 h 1335540"/>
              <a:gd name="connsiteX402" fmla="*/ 679557 w 1036210"/>
              <a:gd name="connsiteY402" fmla="*/ 935701 h 1335540"/>
              <a:gd name="connsiteX403" fmla="*/ 681759 w 1036210"/>
              <a:gd name="connsiteY403" fmla="*/ 928668 h 1335540"/>
              <a:gd name="connsiteX404" fmla="*/ 683960 w 1036210"/>
              <a:gd name="connsiteY404" fmla="*/ 921634 h 1335540"/>
              <a:gd name="connsiteX405" fmla="*/ 686670 w 1036210"/>
              <a:gd name="connsiteY405" fmla="*/ 914764 h 1335540"/>
              <a:gd name="connsiteX406" fmla="*/ 689379 w 1036210"/>
              <a:gd name="connsiteY406" fmla="*/ 908058 h 1335540"/>
              <a:gd name="connsiteX407" fmla="*/ 692428 w 1036210"/>
              <a:gd name="connsiteY407" fmla="*/ 901188 h 1335540"/>
              <a:gd name="connsiteX408" fmla="*/ 695476 w 1036210"/>
              <a:gd name="connsiteY408" fmla="*/ 894482 h 1335540"/>
              <a:gd name="connsiteX409" fmla="*/ 698863 w 1036210"/>
              <a:gd name="connsiteY409" fmla="*/ 887939 h 1335540"/>
              <a:gd name="connsiteX410" fmla="*/ 702250 w 1036210"/>
              <a:gd name="connsiteY410" fmla="*/ 881396 h 1335540"/>
              <a:gd name="connsiteX411" fmla="*/ 705975 w 1036210"/>
              <a:gd name="connsiteY411" fmla="*/ 875180 h 1335540"/>
              <a:gd name="connsiteX412" fmla="*/ 709701 w 1036210"/>
              <a:gd name="connsiteY412" fmla="*/ 868801 h 1335540"/>
              <a:gd name="connsiteX413" fmla="*/ 713765 w 1036210"/>
              <a:gd name="connsiteY413" fmla="*/ 862749 h 1335540"/>
              <a:gd name="connsiteX414" fmla="*/ 717999 w 1036210"/>
              <a:gd name="connsiteY414" fmla="*/ 856697 h 1335540"/>
              <a:gd name="connsiteX415" fmla="*/ 722064 w 1036210"/>
              <a:gd name="connsiteY415" fmla="*/ 850645 h 1335540"/>
              <a:gd name="connsiteX416" fmla="*/ 726636 w 1036210"/>
              <a:gd name="connsiteY416" fmla="*/ 844756 h 1335540"/>
              <a:gd name="connsiteX417" fmla="*/ 731209 w 1036210"/>
              <a:gd name="connsiteY417" fmla="*/ 838868 h 1335540"/>
              <a:gd name="connsiteX418" fmla="*/ 740523 w 1036210"/>
              <a:gd name="connsiteY418" fmla="*/ 827254 h 1335540"/>
              <a:gd name="connsiteX419" fmla="*/ 750176 w 1036210"/>
              <a:gd name="connsiteY419" fmla="*/ 815641 h 1335540"/>
              <a:gd name="connsiteX420" fmla="*/ 759998 w 1036210"/>
              <a:gd name="connsiteY420" fmla="*/ 803864 h 1335540"/>
              <a:gd name="connsiteX421" fmla="*/ 769820 w 1036210"/>
              <a:gd name="connsiteY421" fmla="*/ 791923 h 1335540"/>
              <a:gd name="connsiteX422" fmla="*/ 774562 w 1036210"/>
              <a:gd name="connsiteY422" fmla="*/ 785708 h 1335540"/>
              <a:gd name="connsiteX423" fmla="*/ 779473 w 1036210"/>
              <a:gd name="connsiteY423" fmla="*/ 779328 h 1335540"/>
              <a:gd name="connsiteX424" fmla="*/ 783876 w 1036210"/>
              <a:gd name="connsiteY424" fmla="*/ 772949 h 1335540"/>
              <a:gd name="connsiteX425" fmla="*/ 788279 w 1036210"/>
              <a:gd name="connsiteY425" fmla="*/ 766243 h 1335540"/>
              <a:gd name="connsiteX426" fmla="*/ 790481 w 1036210"/>
              <a:gd name="connsiteY426" fmla="*/ 762971 h 1335540"/>
              <a:gd name="connsiteX427" fmla="*/ 792682 w 1036210"/>
              <a:gd name="connsiteY427" fmla="*/ 759373 h 1335540"/>
              <a:gd name="connsiteX428" fmla="*/ 794037 w 1036210"/>
              <a:gd name="connsiteY428" fmla="*/ 756756 h 1335540"/>
              <a:gd name="connsiteX429" fmla="*/ 794545 w 1036210"/>
              <a:gd name="connsiteY429" fmla="*/ 756101 h 1335540"/>
              <a:gd name="connsiteX430" fmla="*/ 794884 w 1036210"/>
              <a:gd name="connsiteY430" fmla="*/ 755447 h 1335540"/>
              <a:gd name="connsiteX431" fmla="*/ 795053 w 1036210"/>
              <a:gd name="connsiteY431" fmla="*/ 755120 h 1335540"/>
              <a:gd name="connsiteX432" fmla="*/ 795392 w 1036210"/>
              <a:gd name="connsiteY432" fmla="*/ 754466 h 1335540"/>
              <a:gd name="connsiteX433" fmla="*/ 796069 w 1036210"/>
              <a:gd name="connsiteY433" fmla="*/ 753484 h 1335540"/>
              <a:gd name="connsiteX434" fmla="*/ 800303 w 1036210"/>
              <a:gd name="connsiteY434" fmla="*/ 746778 h 1335540"/>
              <a:gd name="connsiteX435" fmla="*/ 804537 w 1036210"/>
              <a:gd name="connsiteY435" fmla="*/ 740071 h 1335540"/>
              <a:gd name="connsiteX436" fmla="*/ 808262 w 1036210"/>
              <a:gd name="connsiteY436" fmla="*/ 733202 h 1335540"/>
              <a:gd name="connsiteX437" fmla="*/ 811988 w 1036210"/>
              <a:gd name="connsiteY437" fmla="*/ 726004 h 1335540"/>
              <a:gd name="connsiteX438" fmla="*/ 815544 w 1036210"/>
              <a:gd name="connsiteY438" fmla="*/ 718971 h 1335540"/>
              <a:gd name="connsiteX439" fmla="*/ 818931 w 1036210"/>
              <a:gd name="connsiteY439" fmla="*/ 711774 h 1335540"/>
              <a:gd name="connsiteX440" fmla="*/ 821979 w 1036210"/>
              <a:gd name="connsiteY440" fmla="*/ 704577 h 1335540"/>
              <a:gd name="connsiteX441" fmla="*/ 825028 w 1036210"/>
              <a:gd name="connsiteY441" fmla="*/ 697380 h 1335540"/>
              <a:gd name="connsiteX442" fmla="*/ 827906 w 1036210"/>
              <a:gd name="connsiteY442" fmla="*/ 690019 h 1335540"/>
              <a:gd name="connsiteX443" fmla="*/ 830616 w 1036210"/>
              <a:gd name="connsiteY443" fmla="*/ 682331 h 1335540"/>
              <a:gd name="connsiteX444" fmla="*/ 832987 w 1036210"/>
              <a:gd name="connsiteY444" fmla="*/ 674971 h 1335540"/>
              <a:gd name="connsiteX445" fmla="*/ 835188 w 1036210"/>
              <a:gd name="connsiteY445" fmla="*/ 667283 h 1335540"/>
              <a:gd name="connsiteX446" fmla="*/ 837221 w 1036210"/>
              <a:gd name="connsiteY446" fmla="*/ 659595 h 1335540"/>
              <a:gd name="connsiteX447" fmla="*/ 839083 w 1036210"/>
              <a:gd name="connsiteY447" fmla="*/ 651907 h 1335540"/>
              <a:gd name="connsiteX448" fmla="*/ 840608 w 1036210"/>
              <a:gd name="connsiteY448" fmla="*/ 644219 h 1335540"/>
              <a:gd name="connsiteX449" fmla="*/ 842301 w 1036210"/>
              <a:gd name="connsiteY449" fmla="*/ 636532 h 1335540"/>
              <a:gd name="connsiteX450" fmla="*/ 843487 w 1036210"/>
              <a:gd name="connsiteY450" fmla="*/ 628680 h 1335540"/>
              <a:gd name="connsiteX451" fmla="*/ 844503 w 1036210"/>
              <a:gd name="connsiteY451" fmla="*/ 620829 h 1335540"/>
              <a:gd name="connsiteX452" fmla="*/ 845349 w 1036210"/>
              <a:gd name="connsiteY452" fmla="*/ 613141 h 1335540"/>
              <a:gd name="connsiteX453" fmla="*/ 846027 w 1036210"/>
              <a:gd name="connsiteY453" fmla="*/ 605126 h 1335540"/>
              <a:gd name="connsiteX454" fmla="*/ 846535 w 1036210"/>
              <a:gd name="connsiteY454" fmla="*/ 597275 h 1335540"/>
              <a:gd name="connsiteX455" fmla="*/ 846874 w 1036210"/>
              <a:gd name="connsiteY455" fmla="*/ 589423 h 1335540"/>
              <a:gd name="connsiteX456" fmla="*/ 846874 w 1036210"/>
              <a:gd name="connsiteY456" fmla="*/ 581572 h 1335540"/>
              <a:gd name="connsiteX457" fmla="*/ 846874 w 1036210"/>
              <a:gd name="connsiteY457" fmla="*/ 573557 h 1335540"/>
              <a:gd name="connsiteX458" fmla="*/ 846535 w 1036210"/>
              <a:gd name="connsiteY458" fmla="*/ 565869 h 1335540"/>
              <a:gd name="connsiteX459" fmla="*/ 846027 w 1036210"/>
              <a:gd name="connsiteY459" fmla="*/ 558018 h 1335540"/>
              <a:gd name="connsiteX460" fmla="*/ 845349 w 1036210"/>
              <a:gd name="connsiteY460" fmla="*/ 550003 h 1335540"/>
              <a:gd name="connsiteX461" fmla="*/ 844503 w 1036210"/>
              <a:gd name="connsiteY461" fmla="*/ 542152 h 1335540"/>
              <a:gd name="connsiteX462" fmla="*/ 843487 w 1036210"/>
              <a:gd name="connsiteY462" fmla="*/ 534464 h 1335540"/>
              <a:gd name="connsiteX463" fmla="*/ 842301 w 1036210"/>
              <a:gd name="connsiteY463" fmla="*/ 526449 h 1335540"/>
              <a:gd name="connsiteX464" fmla="*/ 840608 w 1036210"/>
              <a:gd name="connsiteY464" fmla="*/ 518761 h 1335540"/>
              <a:gd name="connsiteX465" fmla="*/ 839083 w 1036210"/>
              <a:gd name="connsiteY465" fmla="*/ 511073 h 1335540"/>
              <a:gd name="connsiteX466" fmla="*/ 837221 w 1036210"/>
              <a:gd name="connsiteY466" fmla="*/ 503386 h 1335540"/>
              <a:gd name="connsiteX467" fmla="*/ 835019 w 1036210"/>
              <a:gd name="connsiteY467" fmla="*/ 495698 h 1335540"/>
              <a:gd name="connsiteX468" fmla="*/ 832817 w 1036210"/>
              <a:gd name="connsiteY468" fmla="*/ 488174 h 1335540"/>
              <a:gd name="connsiteX469" fmla="*/ 830447 w 1036210"/>
              <a:gd name="connsiteY469" fmla="*/ 480649 h 1335540"/>
              <a:gd name="connsiteX470" fmla="*/ 827737 w 1036210"/>
              <a:gd name="connsiteY470" fmla="*/ 473289 h 1335540"/>
              <a:gd name="connsiteX471" fmla="*/ 825028 w 1036210"/>
              <a:gd name="connsiteY471" fmla="*/ 465764 h 1335540"/>
              <a:gd name="connsiteX472" fmla="*/ 821979 w 1036210"/>
              <a:gd name="connsiteY472" fmla="*/ 458404 h 1335540"/>
              <a:gd name="connsiteX473" fmla="*/ 818931 w 1036210"/>
              <a:gd name="connsiteY473" fmla="*/ 451207 h 1335540"/>
              <a:gd name="connsiteX474" fmla="*/ 815375 w 1036210"/>
              <a:gd name="connsiteY474" fmla="*/ 444010 h 1335540"/>
              <a:gd name="connsiteX475" fmla="*/ 811988 w 1036210"/>
              <a:gd name="connsiteY475" fmla="*/ 436976 h 1335540"/>
              <a:gd name="connsiteX476" fmla="*/ 808093 w 1036210"/>
              <a:gd name="connsiteY476" fmla="*/ 429943 h 1335540"/>
              <a:gd name="connsiteX477" fmla="*/ 804198 w 1036210"/>
              <a:gd name="connsiteY477" fmla="*/ 422909 h 1335540"/>
              <a:gd name="connsiteX478" fmla="*/ 800303 w 1036210"/>
              <a:gd name="connsiteY478" fmla="*/ 416039 h 1335540"/>
              <a:gd name="connsiteX479" fmla="*/ 795900 w 1036210"/>
              <a:gd name="connsiteY479" fmla="*/ 409333 h 1335540"/>
              <a:gd name="connsiteX480" fmla="*/ 791497 w 1036210"/>
              <a:gd name="connsiteY480" fmla="*/ 402790 h 1335540"/>
              <a:gd name="connsiteX481" fmla="*/ 787094 w 1036210"/>
              <a:gd name="connsiteY481" fmla="*/ 396247 h 1335540"/>
              <a:gd name="connsiteX482" fmla="*/ 782352 w 1036210"/>
              <a:gd name="connsiteY482" fmla="*/ 389868 h 1335540"/>
              <a:gd name="connsiteX483" fmla="*/ 777441 w 1036210"/>
              <a:gd name="connsiteY483" fmla="*/ 383652 h 1335540"/>
              <a:gd name="connsiteX484" fmla="*/ 772360 w 1036210"/>
              <a:gd name="connsiteY484" fmla="*/ 377437 h 1335540"/>
              <a:gd name="connsiteX485" fmla="*/ 767280 w 1036210"/>
              <a:gd name="connsiteY485" fmla="*/ 371548 h 1335540"/>
              <a:gd name="connsiteX486" fmla="*/ 761860 w 1036210"/>
              <a:gd name="connsiteY486" fmla="*/ 365496 h 1335540"/>
              <a:gd name="connsiteX487" fmla="*/ 756441 w 1036210"/>
              <a:gd name="connsiteY487" fmla="*/ 359771 h 1335540"/>
              <a:gd name="connsiteX488" fmla="*/ 750684 w 1036210"/>
              <a:gd name="connsiteY488" fmla="*/ 354210 h 1335540"/>
              <a:gd name="connsiteX489" fmla="*/ 744926 w 1036210"/>
              <a:gd name="connsiteY489" fmla="*/ 348648 h 1335540"/>
              <a:gd name="connsiteX490" fmla="*/ 738999 w 1036210"/>
              <a:gd name="connsiteY490" fmla="*/ 343250 h 1335540"/>
              <a:gd name="connsiteX491" fmla="*/ 732902 w 1036210"/>
              <a:gd name="connsiteY491" fmla="*/ 338016 h 1335540"/>
              <a:gd name="connsiteX492" fmla="*/ 726805 w 1036210"/>
              <a:gd name="connsiteY492" fmla="*/ 333109 h 1335540"/>
              <a:gd name="connsiteX493" fmla="*/ 720539 w 1036210"/>
              <a:gd name="connsiteY493" fmla="*/ 328202 h 1335540"/>
              <a:gd name="connsiteX494" fmla="*/ 714104 w 1036210"/>
              <a:gd name="connsiteY494" fmla="*/ 323295 h 1335540"/>
              <a:gd name="connsiteX495" fmla="*/ 707669 w 1036210"/>
              <a:gd name="connsiteY495" fmla="*/ 318715 h 1335540"/>
              <a:gd name="connsiteX496" fmla="*/ 701064 w 1036210"/>
              <a:gd name="connsiteY496" fmla="*/ 314135 h 1335540"/>
              <a:gd name="connsiteX497" fmla="*/ 694460 w 1036210"/>
              <a:gd name="connsiteY497" fmla="*/ 310046 h 1335540"/>
              <a:gd name="connsiteX498" fmla="*/ 687517 w 1036210"/>
              <a:gd name="connsiteY498" fmla="*/ 305793 h 1335540"/>
              <a:gd name="connsiteX499" fmla="*/ 680743 w 1036210"/>
              <a:gd name="connsiteY499" fmla="*/ 301867 h 1335540"/>
              <a:gd name="connsiteX500" fmla="*/ 673630 w 1036210"/>
              <a:gd name="connsiteY500" fmla="*/ 298105 h 1335540"/>
              <a:gd name="connsiteX501" fmla="*/ 666687 w 1036210"/>
              <a:gd name="connsiteY501" fmla="*/ 294343 h 1335540"/>
              <a:gd name="connsiteX502" fmla="*/ 659235 w 1036210"/>
              <a:gd name="connsiteY502" fmla="*/ 291072 h 1335540"/>
              <a:gd name="connsiteX503" fmla="*/ 652122 w 1036210"/>
              <a:gd name="connsiteY503" fmla="*/ 287637 h 1335540"/>
              <a:gd name="connsiteX504" fmla="*/ 644671 w 1036210"/>
              <a:gd name="connsiteY504" fmla="*/ 284692 h 1335540"/>
              <a:gd name="connsiteX505" fmla="*/ 637389 w 1036210"/>
              <a:gd name="connsiteY505" fmla="*/ 281585 h 1335540"/>
              <a:gd name="connsiteX506" fmla="*/ 629938 w 1036210"/>
              <a:gd name="connsiteY506" fmla="*/ 278967 h 1335540"/>
              <a:gd name="connsiteX507" fmla="*/ 622317 w 1036210"/>
              <a:gd name="connsiteY507" fmla="*/ 276350 h 1335540"/>
              <a:gd name="connsiteX508" fmla="*/ 614697 w 1036210"/>
              <a:gd name="connsiteY508" fmla="*/ 274060 h 1335540"/>
              <a:gd name="connsiteX509" fmla="*/ 607076 w 1036210"/>
              <a:gd name="connsiteY509" fmla="*/ 271770 h 1335540"/>
              <a:gd name="connsiteX510" fmla="*/ 599455 w 1036210"/>
              <a:gd name="connsiteY510" fmla="*/ 269807 h 1335540"/>
              <a:gd name="connsiteX511" fmla="*/ 591834 w 1036210"/>
              <a:gd name="connsiteY511" fmla="*/ 268172 h 1335540"/>
              <a:gd name="connsiteX512" fmla="*/ 583875 w 1036210"/>
              <a:gd name="connsiteY512" fmla="*/ 266536 h 1335540"/>
              <a:gd name="connsiteX513" fmla="*/ 576085 w 1036210"/>
              <a:gd name="connsiteY513" fmla="*/ 265064 h 1335540"/>
              <a:gd name="connsiteX514" fmla="*/ 568295 w 1036210"/>
              <a:gd name="connsiteY514" fmla="*/ 263919 h 1335540"/>
              <a:gd name="connsiteX515" fmla="*/ 560505 w 1036210"/>
              <a:gd name="connsiteY515" fmla="*/ 262774 h 1335540"/>
              <a:gd name="connsiteX516" fmla="*/ 552546 w 1036210"/>
              <a:gd name="connsiteY516" fmla="*/ 261956 h 1335540"/>
              <a:gd name="connsiteX517" fmla="*/ 544756 w 1036210"/>
              <a:gd name="connsiteY517" fmla="*/ 261465 h 1335540"/>
              <a:gd name="connsiteX518" fmla="*/ 536965 w 1036210"/>
              <a:gd name="connsiteY518" fmla="*/ 260975 h 1335540"/>
              <a:gd name="connsiteX519" fmla="*/ 529175 w 1036210"/>
              <a:gd name="connsiteY519" fmla="*/ 260811 h 1335540"/>
              <a:gd name="connsiteX520" fmla="*/ 509791 w 1036210"/>
              <a:gd name="connsiteY520" fmla="*/ 227108 h 1335540"/>
              <a:gd name="connsiteX521" fmla="*/ 518947 w 1036210"/>
              <a:gd name="connsiteY521" fmla="*/ 227272 h 1335540"/>
              <a:gd name="connsiteX522" fmla="*/ 528272 w 1036210"/>
              <a:gd name="connsiteY522" fmla="*/ 227599 h 1335540"/>
              <a:gd name="connsiteX523" fmla="*/ 537597 w 1036210"/>
              <a:gd name="connsiteY523" fmla="*/ 228254 h 1335540"/>
              <a:gd name="connsiteX524" fmla="*/ 546583 w 1036210"/>
              <a:gd name="connsiteY524" fmla="*/ 228908 h 1335540"/>
              <a:gd name="connsiteX525" fmla="*/ 555909 w 1036210"/>
              <a:gd name="connsiteY525" fmla="*/ 229890 h 1335540"/>
              <a:gd name="connsiteX526" fmla="*/ 564725 w 1036210"/>
              <a:gd name="connsiteY526" fmla="*/ 231199 h 1335540"/>
              <a:gd name="connsiteX527" fmla="*/ 573881 w 1036210"/>
              <a:gd name="connsiteY527" fmla="*/ 232672 h 1335540"/>
              <a:gd name="connsiteX528" fmla="*/ 582697 w 1036210"/>
              <a:gd name="connsiteY528" fmla="*/ 234308 h 1335540"/>
              <a:gd name="connsiteX529" fmla="*/ 591683 w 1036210"/>
              <a:gd name="connsiteY529" fmla="*/ 236272 h 1335540"/>
              <a:gd name="connsiteX530" fmla="*/ 600330 w 1036210"/>
              <a:gd name="connsiteY530" fmla="*/ 238235 h 1335540"/>
              <a:gd name="connsiteX531" fmla="*/ 608808 w 1036210"/>
              <a:gd name="connsiteY531" fmla="*/ 240363 h 1335540"/>
              <a:gd name="connsiteX532" fmla="*/ 617455 w 1036210"/>
              <a:gd name="connsiteY532" fmla="*/ 242981 h 1335540"/>
              <a:gd name="connsiteX533" fmla="*/ 625932 w 1036210"/>
              <a:gd name="connsiteY533" fmla="*/ 245599 h 1335540"/>
              <a:gd name="connsiteX534" fmla="*/ 634240 w 1036210"/>
              <a:gd name="connsiteY534" fmla="*/ 248545 h 1335540"/>
              <a:gd name="connsiteX535" fmla="*/ 642718 w 1036210"/>
              <a:gd name="connsiteY535" fmla="*/ 251490 h 1335540"/>
              <a:gd name="connsiteX536" fmla="*/ 650856 w 1036210"/>
              <a:gd name="connsiteY536" fmla="*/ 254763 h 1335540"/>
              <a:gd name="connsiteX537" fmla="*/ 658825 w 1036210"/>
              <a:gd name="connsiteY537" fmla="*/ 258036 h 1335540"/>
              <a:gd name="connsiteX538" fmla="*/ 666964 w 1036210"/>
              <a:gd name="connsiteY538" fmla="*/ 261799 h 1335540"/>
              <a:gd name="connsiteX539" fmla="*/ 674763 w 1036210"/>
              <a:gd name="connsiteY539" fmla="*/ 265400 h 1335540"/>
              <a:gd name="connsiteX540" fmla="*/ 682393 w 1036210"/>
              <a:gd name="connsiteY540" fmla="*/ 269491 h 1335540"/>
              <a:gd name="connsiteX541" fmla="*/ 690022 w 1036210"/>
              <a:gd name="connsiteY541" fmla="*/ 273581 h 1335540"/>
              <a:gd name="connsiteX542" fmla="*/ 697652 w 1036210"/>
              <a:gd name="connsiteY542" fmla="*/ 277836 h 1335540"/>
              <a:gd name="connsiteX543" fmla="*/ 705112 w 1036210"/>
              <a:gd name="connsiteY543" fmla="*/ 282254 h 1335540"/>
              <a:gd name="connsiteX544" fmla="*/ 712403 w 1036210"/>
              <a:gd name="connsiteY544" fmla="*/ 287000 h 1335540"/>
              <a:gd name="connsiteX545" fmla="*/ 719524 w 1036210"/>
              <a:gd name="connsiteY545" fmla="*/ 291745 h 1335540"/>
              <a:gd name="connsiteX546" fmla="*/ 726645 w 1036210"/>
              <a:gd name="connsiteY546" fmla="*/ 296818 h 1335540"/>
              <a:gd name="connsiteX547" fmla="*/ 733427 w 1036210"/>
              <a:gd name="connsiteY547" fmla="*/ 301727 h 1335540"/>
              <a:gd name="connsiteX548" fmla="*/ 740209 w 1036210"/>
              <a:gd name="connsiteY548" fmla="*/ 307127 h 1335540"/>
              <a:gd name="connsiteX549" fmla="*/ 746821 w 1036210"/>
              <a:gd name="connsiteY549" fmla="*/ 312528 h 1335540"/>
              <a:gd name="connsiteX550" fmla="*/ 753434 w 1036210"/>
              <a:gd name="connsiteY550" fmla="*/ 318091 h 1335540"/>
              <a:gd name="connsiteX551" fmla="*/ 759707 w 1036210"/>
              <a:gd name="connsiteY551" fmla="*/ 323818 h 1335540"/>
              <a:gd name="connsiteX552" fmla="*/ 765981 w 1036210"/>
              <a:gd name="connsiteY552" fmla="*/ 329710 h 1335540"/>
              <a:gd name="connsiteX553" fmla="*/ 772084 w 1036210"/>
              <a:gd name="connsiteY553" fmla="*/ 335764 h 1335540"/>
              <a:gd name="connsiteX554" fmla="*/ 778018 w 1036210"/>
              <a:gd name="connsiteY554" fmla="*/ 341818 h 1335540"/>
              <a:gd name="connsiteX555" fmla="*/ 783783 w 1036210"/>
              <a:gd name="connsiteY555" fmla="*/ 348200 h 1335540"/>
              <a:gd name="connsiteX556" fmla="*/ 789379 w 1036210"/>
              <a:gd name="connsiteY556" fmla="*/ 354582 h 1335540"/>
              <a:gd name="connsiteX557" fmla="*/ 794974 w 1036210"/>
              <a:gd name="connsiteY557" fmla="*/ 361128 h 1335540"/>
              <a:gd name="connsiteX558" fmla="*/ 800230 w 1036210"/>
              <a:gd name="connsiteY558" fmla="*/ 367673 h 1335540"/>
              <a:gd name="connsiteX559" fmla="*/ 805485 w 1036210"/>
              <a:gd name="connsiteY559" fmla="*/ 374546 h 1335540"/>
              <a:gd name="connsiteX560" fmla="*/ 810233 w 1036210"/>
              <a:gd name="connsiteY560" fmla="*/ 381583 h 1335540"/>
              <a:gd name="connsiteX561" fmla="*/ 815150 w 1036210"/>
              <a:gd name="connsiteY561" fmla="*/ 388619 h 1335540"/>
              <a:gd name="connsiteX562" fmla="*/ 819728 w 1036210"/>
              <a:gd name="connsiteY562" fmla="*/ 395655 h 1335540"/>
              <a:gd name="connsiteX563" fmla="*/ 824306 w 1036210"/>
              <a:gd name="connsiteY563" fmla="*/ 403020 h 1335540"/>
              <a:gd name="connsiteX564" fmla="*/ 828375 w 1036210"/>
              <a:gd name="connsiteY564" fmla="*/ 410383 h 1335540"/>
              <a:gd name="connsiteX565" fmla="*/ 832614 w 1036210"/>
              <a:gd name="connsiteY565" fmla="*/ 417911 h 1335540"/>
              <a:gd name="connsiteX566" fmla="*/ 836513 w 1036210"/>
              <a:gd name="connsiteY566" fmla="*/ 425438 h 1335540"/>
              <a:gd name="connsiteX567" fmla="*/ 840244 w 1036210"/>
              <a:gd name="connsiteY567" fmla="*/ 433129 h 1335540"/>
              <a:gd name="connsiteX568" fmla="*/ 843804 w 1036210"/>
              <a:gd name="connsiteY568" fmla="*/ 440820 h 1335540"/>
              <a:gd name="connsiteX569" fmla="*/ 847026 w 1036210"/>
              <a:gd name="connsiteY569" fmla="*/ 448838 h 1335540"/>
              <a:gd name="connsiteX570" fmla="*/ 850247 w 1036210"/>
              <a:gd name="connsiteY570" fmla="*/ 456857 h 1335540"/>
              <a:gd name="connsiteX571" fmla="*/ 853129 w 1036210"/>
              <a:gd name="connsiteY571" fmla="*/ 464875 h 1335540"/>
              <a:gd name="connsiteX572" fmla="*/ 856012 w 1036210"/>
              <a:gd name="connsiteY572" fmla="*/ 473220 h 1335540"/>
              <a:gd name="connsiteX573" fmla="*/ 858555 w 1036210"/>
              <a:gd name="connsiteY573" fmla="*/ 481402 h 1335540"/>
              <a:gd name="connsiteX574" fmla="*/ 860759 w 1036210"/>
              <a:gd name="connsiteY574" fmla="*/ 489584 h 1335540"/>
              <a:gd name="connsiteX575" fmla="*/ 862963 w 1036210"/>
              <a:gd name="connsiteY575" fmla="*/ 498093 h 1335540"/>
              <a:gd name="connsiteX576" fmla="*/ 864828 w 1036210"/>
              <a:gd name="connsiteY576" fmla="*/ 506603 h 1335540"/>
              <a:gd name="connsiteX577" fmla="*/ 866524 w 1036210"/>
              <a:gd name="connsiteY577" fmla="*/ 515275 h 1335540"/>
              <a:gd name="connsiteX578" fmla="*/ 868219 w 1036210"/>
              <a:gd name="connsiteY578" fmla="*/ 523948 h 1335540"/>
              <a:gd name="connsiteX579" fmla="*/ 869406 w 1036210"/>
              <a:gd name="connsiteY579" fmla="*/ 532457 h 1335540"/>
              <a:gd name="connsiteX580" fmla="*/ 870423 w 1036210"/>
              <a:gd name="connsiteY580" fmla="*/ 541457 h 1335540"/>
              <a:gd name="connsiteX581" fmla="*/ 871101 w 1036210"/>
              <a:gd name="connsiteY581" fmla="*/ 550130 h 1335540"/>
              <a:gd name="connsiteX582" fmla="*/ 871780 w 1036210"/>
              <a:gd name="connsiteY582" fmla="*/ 559130 h 1335540"/>
              <a:gd name="connsiteX583" fmla="*/ 872118 w 1036210"/>
              <a:gd name="connsiteY583" fmla="*/ 568130 h 1335540"/>
              <a:gd name="connsiteX584" fmla="*/ 872288 w 1036210"/>
              <a:gd name="connsiteY584" fmla="*/ 577131 h 1335540"/>
              <a:gd name="connsiteX585" fmla="*/ 872118 w 1036210"/>
              <a:gd name="connsiteY585" fmla="*/ 583349 h 1335540"/>
              <a:gd name="connsiteX586" fmla="*/ 871949 w 1036210"/>
              <a:gd name="connsiteY586" fmla="*/ 589567 h 1335540"/>
              <a:gd name="connsiteX587" fmla="*/ 871780 w 1036210"/>
              <a:gd name="connsiteY587" fmla="*/ 595622 h 1335540"/>
              <a:gd name="connsiteX588" fmla="*/ 871271 w 1036210"/>
              <a:gd name="connsiteY588" fmla="*/ 601676 h 1335540"/>
              <a:gd name="connsiteX589" fmla="*/ 870932 w 1036210"/>
              <a:gd name="connsiteY589" fmla="*/ 607895 h 1335540"/>
              <a:gd name="connsiteX590" fmla="*/ 870254 w 1036210"/>
              <a:gd name="connsiteY590" fmla="*/ 613949 h 1335540"/>
              <a:gd name="connsiteX591" fmla="*/ 869576 w 1036210"/>
              <a:gd name="connsiteY591" fmla="*/ 619840 h 1335540"/>
              <a:gd name="connsiteX592" fmla="*/ 868897 w 1036210"/>
              <a:gd name="connsiteY592" fmla="*/ 625895 h 1335540"/>
              <a:gd name="connsiteX593" fmla="*/ 867880 w 1036210"/>
              <a:gd name="connsiteY593" fmla="*/ 631786 h 1335540"/>
              <a:gd name="connsiteX594" fmla="*/ 866693 w 1036210"/>
              <a:gd name="connsiteY594" fmla="*/ 637677 h 1335540"/>
              <a:gd name="connsiteX595" fmla="*/ 865676 w 1036210"/>
              <a:gd name="connsiteY595" fmla="*/ 643567 h 1335540"/>
              <a:gd name="connsiteX596" fmla="*/ 864489 w 1036210"/>
              <a:gd name="connsiteY596" fmla="*/ 649459 h 1335540"/>
              <a:gd name="connsiteX597" fmla="*/ 863302 w 1036210"/>
              <a:gd name="connsiteY597" fmla="*/ 655350 h 1335540"/>
              <a:gd name="connsiteX598" fmla="*/ 861776 w 1036210"/>
              <a:gd name="connsiteY598" fmla="*/ 661077 h 1335540"/>
              <a:gd name="connsiteX599" fmla="*/ 860250 w 1036210"/>
              <a:gd name="connsiteY599" fmla="*/ 666804 h 1335540"/>
              <a:gd name="connsiteX600" fmla="*/ 858555 w 1036210"/>
              <a:gd name="connsiteY600" fmla="*/ 672532 h 1335540"/>
              <a:gd name="connsiteX601" fmla="*/ 855164 w 1036210"/>
              <a:gd name="connsiteY601" fmla="*/ 683659 h 1335540"/>
              <a:gd name="connsiteX602" fmla="*/ 851264 w 1036210"/>
              <a:gd name="connsiteY602" fmla="*/ 694786 h 1335540"/>
              <a:gd name="connsiteX603" fmla="*/ 846856 w 1036210"/>
              <a:gd name="connsiteY603" fmla="*/ 705750 h 1335540"/>
              <a:gd name="connsiteX604" fmla="*/ 842448 w 1036210"/>
              <a:gd name="connsiteY604" fmla="*/ 716550 h 1335540"/>
              <a:gd name="connsiteX605" fmla="*/ 837361 w 1036210"/>
              <a:gd name="connsiteY605" fmla="*/ 727187 h 1335540"/>
              <a:gd name="connsiteX606" fmla="*/ 831935 w 1036210"/>
              <a:gd name="connsiteY606" fmla="*/ 737496 h 1335540"/>
              <a:gd name="connsiteX607" fmla="*/ 826340 w 1036210"/>
              <a:gd name="connsiteY607" fmla="*/ 747805 h 1335540"/>
              <a:gd name="connsiteX608" fmla="*/ 820236 w 1036210"/>
              <a:gd name="connsiteY608" fmla="*/ 757787 h 1335540"/>
              <a:gd name="connsiteX609" fmla="*/ 820236 w 1036210"/>
              <a:gd name="connsiteY609" fmla="*/ 757951 h 1335540"/>
              <a:gd name="connsiteX610" fmla="*/ 820067 w 1036210"/>
              <a:gd name="connsiteY610" fmla="*/ 758114 h 1335540"/>
              <a:gd name="connsiteX611" fmla="*/ 820067 w 1036210"/>
              <a:gd name="connsiteY611" fmla="*/ 758278 h 1335540"/>
              <a:gd name="connsiteX612" fmla="*/ 819897 w 1036210"/>
              <a:gd name="connsiteY612" fmla="*/ 758606 h 1335540"/>
              <a:gd name="connsiteX613" fmla="*/ 815828 w 1036210"/>
              <a:gd name="connsiteY613" fmla="*/ 765642 h 1335540"/>
              <a:gd name="connsiteX614" fmla="*/ 811929 w 1036210"/>
              <a:gd name="connsiteY614" fmla="*/ 772678 h 1335540"/>
              <a:gd name="connsiteX615" fmla="*/ 807520 w 1036210"/>
              <a:gd name="connsiteY615" fmla="*/ 779387 h 1335540"/>
              <a:gd name="connsiteX616" fmla="*/ 803112 w 1036210"/>
              <a:gd name="connsiteY616" fmla="*/ 785933 h 1335540"/>
              <a:gd name="connsiteX617" fmla="*/ 798534 w 1036210"/>
              <a:gd name="connsiteY617" fmla="*/ 792478 h 1335540"/>
              <a:gd name="connsiteX618" fmla="*/ 793956 w 1036210"/>
              <a:gd name="connsiteY618" fmla="*/ 798860 h 1335540"/>
              <a:gd name="connsiteX619" fmla="*/ 784292 w 1036210"/>
              <a:gd name="connsiteY619" fmla="*/ 811624 h 1335540"/>
              <a:gd name="connsiteX620" fmla="*/ 774628 w 1036210"/>
              <a:gd name="connsiteY620" fmla="*/ 824224 h 1335540"/>
              <a:gd name="connsiteX621" fmla="*/ 764624 w 1036210"/>
              <a:gd name="connsiteY621" fmla="*/ 837152 h 1335540"/>
              <a:gd name="connsiteX622" fmla="*/ 759707 w 1036210"/>
              <a:gd name="connsiteY622" fmla="*/ 843697 h 1335540"/>
              <a:gd name="connsiteX623" fmla="*/ 755130 w 1036210"/>
              <a:gd name="connsiteY623" fmla="*/ 850570 h 1335540"/>
              <a:gd name="connsiteX624" fmla="*/ 750382 w 1036210"/>
              <a:gd name="connsiteY624" fmla="*/ 857443 h 1335540"/>
              <a:gd name="connsiteX625" fmla="*/ 745634 w 1036210"/>
              <a:gd name="connsiteY625" fmla="*/ 864480 h 1335540"/>
              <a:gd name="connsiteX626" fmla="*/ 741057 w 1036210"/>
              <a:gd name="connsiteY626" fmla="*/ 872007 h 1335540"/>
              <a:gd name="connsiteX627" fmla="*/ 736818 w 1036210"/>
              <a:gd name="connsiteY627" fmla="*/ 879698 h 1335540"/>
              <a:gd name="connsiteX628" fmla="*/ 732579 w 1036210"/>
              <a:gd name="connsiteY628" fmla="*/ 887552 h 1335540"/>
              <a:gd name="connsiteX629" fmla="*/ 728340 w 1036210"/>
              <a:gd name="connsiteY629" fmla="*/ 895734 h 1335540"/>
              <a:gd name="connsiteX630" fmla="*/ 724611 w 1036210"/>
              <a:gd name="connsiteY630" fmla="*/ 904407 h 1335540"/>
              <a:gd name="connsiteX631" fmla="*/ 720880 w 1036210"/>
              <a:gd name="connsiteY631" fmla="*/ 913407 h 1335540"/>
              <a:gd name="connsiteX632" fmla="*/ 717489 w 1036210"/>
              <a:gd name="connsiteY632" fmla="*/ 922898 h 1335540"/>
              <a:gd name="connsiteX633" fmla="*/ 714268 w 1036210"/>
              <a:gd name="connsiteY633" fmla="*/ 932717 h 1335540"/>
              <a:gd name="connsiteX634" fmla="*/ 711555 w 1036210"/>
              <a:gd name="connsiteY634" fmla="*/ 943026 h 1335540"/>
              <a:gd name="connsiteX635" fmla="*/ 710029 w 1036210"/>
              <a:gd name="connsiteY635" fmla="*/ 948426 h 1335540"/>
              <a:gd name="connsiteX636" fmla="*/ 708842 w 1036210"/>
              <a:gd name="connsiteY636" fmla="*/ 953826 h 1335540"/>
              <a:gd name="connsiteX637" fmla="*/ 707655 w 1036210"/>
              <a:gd name="connsiteY637" fmla="*/ 959390 h 1335540"/>
              <a:gd name="connsiteX638" fmla="*/ 706638 w 1036210"/>
              <a:gd name="connsiteY638" fmla="*/ 965281 h 1335540"/>
              <a:gd name="connsiteX639" fmla="*/ 705621 w 1036210"/>
              <a:gd name="connsiteY639" fmla="*/ 971171 h 1335540"/>
              <a:gd name="connsiteX640" fmla="*/ 704603 w 1036210"/>
              <a:gd name="connsiteY640" fmla="*/ 977226 h 1335540"/>
              <a:gd name="connsiteX641" fmla="*/ 703586 w 1036210"/>
              <a:gd name="connsiteY641" fmla="*/ 983281 h 1335540"/>
              <a:gd name="connsiteX642" fmla="*/ 702908 w 1036210"/>
              <a:gd name="connsiteY642" fmla="*/ 989663 h 1335540"/>
              <a:gd name="connsiteX643" fmla="*/ 702230 w 1036210"/>
              <a:gd name="connsiteY643" fmla="*/ 996208 h 1335540"/>
              <a:gd name="connsiteX644" fmla="*/ 701721 w 1036210"/>
              <a:gd name="connsiteY644" fmla="*/ 1002754 h 1335540"/>
              <a:gd name="connsiteX645" fmla="*/ 701382 w 1036210"/>
              <a:gd name="connsiteY645" fmla="*/ 1009626 h 1335540"/>
              <a:gd name="connsiteX646" fmla="*/ 700873 w 1036210"/>
              <a:gd name="connsiteY646" fmla="*/ 1016499 h 1335540"/>
              <a:gd name="connsiteX647" fmla="*/ 700704 w 1036210"/>
              <a:gd name="connsiteY647" fmla="*/ 1023863 h 1335540"/>
              <a:gd name="connsiteX648" fmla="*/ 700534 w 1036210"/>
              <a:gd name="connsiteY648" fmla="*/ 1031063 h 1335540"/>
              <a:gd name="connsiteX649" fmla="*/ 700365 w 1036210"/>
              <a:gd name="connsiteY649" fmla="*/ 1033845 h 1335540"/>
              <a:gd name="connsiteX650" fmla="*/ 699856 w 1036210"/>
              <a:gd name="connsiteY650" fmla="*/ 1036791 h 1335540"/>
              <a:gd name="connsiteX651" fmla="*/ 699178 w 1036210"/>
              <a:gd name="connsiteY651" fmla="*/ 1039572 h 1335540"/>
              <a:gd name="connsiteX652" fmla="*/ 698161 w 1036210"/>
              <a:gd name="connsiteY652" fmla="*/ 1042354 h 1335540"/>
              <a:gd name="connsiteX653" fmla="*/ 696804 w 1036210"/>
              <a:gd name="connsiteY653" fmla="*/ 1044645 h 1335540"/>
              <a:gd name="connsiteX654" fmla="*/ 695278 w 1036210"/>
              <a:gd name="connsiteY654" fmla="*/ 1047100 h 1335540"/>
              <a:gd name="connsiteX655" fmla="*/ 693583 w 1036210"/>
              <a:gd name="connsiteY655" fmla="*/ 1049391 h 1335540"/>
              <a:gd name="connsiteX656" fmla="*/ 691548 w 1036210"/>
              <a:gd name="connsiteY656" fmla="*/ 1051354 h 1335540"/>
              <a:gd name="connsiteX657" fmla="*/ 689514 w 1036210"/>
              <a:gd name="connsiteY657" fmla="*/ 1053154 h 1335540"/>
              <a:gd name="connsiteX658" fmla="*/ 687310 w 1036210"/>
              <a:gd name="connsiteY658" fmla="*/ 1054954 h 1335540"/>
              <a:gd name="connsiteX659" fmla="*/ 684766 w 1036210"/>
              <a:gd name="connsiteY659" fmla="*/ 1056264 h 1335540"/>
              <a:gd name="connsiteX660" fmla="*/ 682223 w 1036210"/>
              <a:gd name="connsiteY660" fmla="*/ 1057573 h 1335540"/>
              <a:gd name="connsiteX661" fmla="*/ 679510 w 1036210"/>
              <a:gd name="connsiteY661" fmla="*/ 1058391 h 1335540"/>
              <a:gd name="connsiteX662" fmla="*/ 676628 w 1036210"/>
              <a:gd name="connsiteY662" fmla="*/ 1059209 h 1335540"/>
              <a:gd name="connsiteX663" fmla="*/ 673746 w 1036210"/>
              <a:gd name="connsiteY663" fmla="*/ 1059700 h 1335540"/>
              <a:gd name="connsiteX664" fmla="*/ 670524 w 1036210"/>
              <a:gd name="connsiteY664" fmla="*/ 1059864 h 1335540"/>
              <a:gd name="connsiteX665" fmla="*/ 509791 w 1036210"/>
              <a:gd name="connsiteY665" fmla="*/ 1059864 h 1335540"/>
              <a:gd name="connsiteX666" fmla="*/ 348718 w 1036210"/>
              <a:gd name="connsiteY666" fmla="*/ 1059864 h 1335540"/>
              <a:gd name="connsiteX667" fmla="*/ 345497 w 1036210"/>
              <a:gd name="connsiteY667" fmla="*/ 1059700 h 1335540"/>
              <a:gd name="connsiteX668" fmla="*/ 342615 w 1036210"/>
              <a:gd name="connsiteY668" fmla="*/ 1059209 h 1335540"/>
              <a:gd name="connsiteX669" fmla="*/ 339733 w 1036210"/>
              <a:gd name="connsiteY669" fmla="*/ 1058391 h 1335540"/>
              <a:gd name="connsiteX670" fmla="*/ 337020 w 1036210"/>
              <a:gd name="connsiteY670" fmla="*/ 1057573 h 1335540"/>
              <a:gd name="connsiteX671" fmla="*/ 334477 w 1036210"/>
              <a:gd name="connsiteY671" fmla="*/ 1056264 h 1335540"/>
              <a:gd name="connsiteX672" fmla="*/ 331933 w 1036210"/>
              <a:gd name="connsiteY672" fmla="*/ 1054954 h 1335540"/>
              <a:gd name="connsiteX673" fmla="*/ 329729 w 1036210"/>
              <a:gd name="connsiteY673" fmla="*/ 1053154 h 1335540"/>
              <a:gd name="connsiteX674" fmla="*/ 327525 w 1036210"/>
              <a:gd name="connsiteY674" fmla="*/ 1051354 h 1335540"/>
              <a:gd name="connsiteX675" fmla="*/ 325660 w 1036210"/>
              <a:gd name="connsiteY675" fmla="*/ 1049391 h 1335540"/>
              <a:gd name="connsiteX676" fmla="*/ 323965 w 1036210"/>
              <a:gd name="connsiteY676" fmla="*/ 1047100 h 1335540"/>
              <a:gd name="connsiteX677" fmla="*/ 322438 w 1036210"/>
              <a:gd name="connsiteY677" fmla="*/ 1044809 h 1335540"/>
              <a:gd name="connsiteX678" fmla="*/ 321082 w 1036210"/>
              <a:gd name="connsiteY678" fmla="*/ 1042354 h 1335540"/>
              <a:gd name="connsiteX679" fmla="*/ 320065 w 1036210"/>
              <a:gd name="connsiteY679" fmla="*/ 1039572 h 1335540"/>
              <a:gd name="connsiteX680" fmla="*/ 319386 w 1036210"/>
              <a:gd name="connsiteY680" fmla="*/ 1036954 h 1335540"/>
              <a:gd name="connsiteX681" fmla="*/ 318878 w 1036210"/>
              <a:gd name="connsiteY681" fmla="*/ 1034009 h 1335540"/>
              <a:gd name="connsiteX682" fmla="*/ 318708 w 1036210"/>
              <a:gd name="connsiteY682" fmla="*/ 1031063 h 1335540"/>
              <a:gd name="connsiteX683" fmla="*/ 318539 w 1036210"/>
              <a:gd name="connsiteY683" fmla="*/ 1023863 h 1335540"/>
              <a:gd name="connsiteX684" fmla="*/ 318369 w 1036210"/>
              <a:gd name="connsiteY684" fmla="*/ 1016499 h 1335540"/>
              <a:gd name="connsiteX685" fmla="*/ 318030 w 1036210"/>
              <a:gd name="connsiteY685" fmla="*/ 1009626 h 1335540"/>
              <a:gd name="connsiteX686" fmla="*/ 317521 w 1036210"/>
              <a:gd name="connsiteY686" fmla="*/ 1002754 h 1335540"/>
              <a:gd name="connsiteX687" fmla="*/ 317013 w 1036210"/>
              <a:gd name="connsiteY687" fmla="*/ 996208 h 1335540"/>
              <a:gd name="connsiteX688" fmla="*/ 316335 w 1036210"/>
              <a:gd name="connsiteY688" fmla="*/ 989663 h 1335540"/>
              <a:gd name="connsiteX689" fmla="*/ 315656 w 1036210"/>
              <a:gd name="connsiteY689" fmla="*/ 983281 h 1335540"/>
              <a:gd name="connsiteX690" fmla="*/ 314639 w 1036210"/>
              <a:gd name="connsiteY690" fmla="*/ 977226 h 1335540"/>
              <a:gd name="connsiteX691" fmla="*/ 313622 w 1036210"/>
              <a:gd name="connsiteY691" fmla="*/ 971171 h 1335540"/>
              <a:gd name="connsiteX692" fmla="*/ 312774 w 1036210"/>
              <a:gd name="connsiteY692" fmla="*/ 965281 h 1335540"/>
              <a:gd name="connsiteX693" fmla="*/ 311587 w 1036210"/>
              <a:gd name="connsiteY693" fmla="*/ 959553 h 1335540"/>
              <a:gd name="connsiteX694" fmla="*/ 310400 w 1036210"/>
              <a:gd name="connsiteY694" fmla="*/ 953826 h 1335540"/>
              <a:gd name="connsiteX695" fmla="*/ 309214 w 1036210"/>
              <a:gd name="connsiteY695" fmla="*/ 948426 h 1335540"/>
              <a:gd name="connsiteX696" fmla="*/ 307857 w 1036210"/>
              <a:gd name="connsiteY696" fmla="*/ 943026 h 1335540"/>
              <a:gd name="connsiteX697" fmla="*/ 304975 w 1036210"/>
              <a:gd name="connsiteY697" fmla="*/ 932717 h 1335540"/>
              <a:gd name="connsiteX698" fmla="*/ 301753 w 1036210"/>
              <a:gd name="connsiteY698" fmla="*/ 922898 h 1335540"/>
              <a:gd name="connsiteX699" fmla="*/ 298363 w 1036210"/>
              <a:gd name="connsiteY699" fmla="*/ 913407 h 1335540"/>
              <a:gd name="connsiteX700" fmla="*/ 294632 w 1036210"/>
              <a:gd name="connsiteY700" fmla="*/ 904407 h 1335540"/>
              <a:gd name="connsiteX701" fmla="*/ 290902 w 1036210"/>
              <a:gd name="connsiteY701" fmla="*/ 895734 h 1335540"/>
              <a:gd name="connsiteX702" fmla="*/ 286833 w 1036210"/>
              <a:gd name="connsiteY702" fmla="*/ 887552 h 1335540"/>
              <a:gd name="connsiteX703" fmla="*/ 282425 w 1036210"/>
              <a:gd name="connsiteY703" fmla="*/ 879698 h 1335540"/>
              <a:gd name="connsiteX704" fmla="*/ 278186 w 1036210"/>
              <a:gd name="connsiteY704" fmla="*/ 872007 h 1335540"/>
              <a:gd name="connsiteX705" fmla="*/ 273608 w 1036210"/>
              <a:gd name="connsiteY705" fmla="*/ 864480 h 1335540"/>
              <a:gd name="connsiteX706" fmla="*/ 268861 w 1036210"/>
              <a:gd name="connsiteY706" fmla="*/ 857443 h 1335540"/>
              <a:gd name="connsiteX707" fmla="*/ 264114 w 1036210"/>
              <a:gd name="connsiteY707" fmla="*/ 850570 h 1335540"/>
              <a:gd name="connsiteX708" fmla="*/ 259535 w 1036210"/>
              <a:gd name="connsiteY708" fmla="*/ 843697 h 1335540"/>
              <a:gd name="connsiteX709" fmla="*/ 254618 w 1036210"/>
              <a:gd name="connsiteY709" fmla="*/ 837152 h 1335540"/>
              <a:gd name="connsiteX710" fmla="*/ 244785 w 1036210"/>
              <a:gd name="connsiteY710" fmla="*/ 824224 h 1335540"/>
              <a:gd name="connsiteX711" fmla="*/ 234951 w 1036210"/>
              <a:gd name="connsiteY711" fmla="*/ 811624 h 1335540"/>
              <a:gd name="connsiteX712" fmla="*/ 225286 w 1036210"/>
              <a:gd name="connsiteY712" fmla="*/ 798860 h 1335540"/>
              <a:gd name="connsiteX713" fmla="*/ 220709 w 1036210"/>
              <a:gd name="connsiteY713" fmla="*/ 792478 h 1335540"/>
              <a:gd name="connsiteX714" fmla="*/ 216131 w 1036210"/>
              <a:gd name="connsiteY714" fmla="*/ 785933 h 1335540"/>
              <a:gd name="connsiteX715" fmla="*/ 211722 w 1036210"/>
              <a:gd name="connsiteY715" fmla="*/ 779387 h 1335540"/>
              <a:gd name="connsiteX716" fmla="*/ 207314 w 1036210"/>
              <a:gd name="connsiteY716" fmla="*/ 772678 h 1335540"/>
              <a:gd name="connsiteX717" fmla="*/ 203415 w 1036210"/>
              <a:gd name="connsiteY717" fmla="*/ 765642 h 1335540"/>
              <a:gd name="connsiteX718" fmla="*/ 199346 w 1036210"/>
              <a:gd name="connsiteY718" fmla="*/ 758606 h 1335540"/>
              <a:gd name="connsiteX719" fmla="*/ 199176 w 1036210"/>
              <a:gd name="connsiteY719" fmla="*/ 758278 h 1335540"/>
              <a:gd name="connsiteX720" fmla="*/ 199006 w 1036210"/>
              <a:gd name="connsiteY720" fmla="*/ 758114 h 1335540"/>
              <a:gd name="connsiteX721" fmla="*/ 199176 w 1036210"/>
              <a:gd name="connsiteY721" fmla="*/ 758114 h 1335540"/>
              <a:gd name="connsiteX722" fmla="*/ 199176 w 1036210"/>
              <a:gd name="connsiteY722" fmla="*/ 757951 h 1335540"/>
              <a:gd name="connsiteX723" fmla="*/ 199006 w 1036210"/>
              <a:gd name="connsiteY723" fmla="*/ 757787 h 1335540"/>
              <a:gd name="connsiteX724" fmla="*/ 192902 w 1036210"/>
              <a:gd name="connsiteY724" fmla="*/ 747805 h 1335540"/>
              <a:gd name="connsiteX725" fmla="*/ 187307 w 1036210"/>
              <a:gd name="connsiteY725" fmla="*/ 737496 h 1335540"/>
              <a:gd name="connsiteX726" fmla="*/ 181882 w 1036210"/>
              <a:gd name="connsiteY726" fmla="*/ 727187 h 1335540"/>
              <a:gd name="connsiteX727" fmla="*/ 176796 w 1036210"/>
              <a:gd name="connsiteY727" fmla="*/ 716550 h 1335540"/>
              <a:gd name="connsiteX728" fmla="*/ 172387 w 1036210"/>
              <a:gd name="connsiteY728" fmla="*/ 705750 h 1335540"/>
              <a:gd name="connsiteX729" fmla="*/ 167979 w 1036210"/>
              <a:gd name="connsiteY729" fmla="*/ 694786 h 1335540"/>
              <a:gd name="connsiteX730" fmla="*/ 164079 w 1036210"/>
              <a:gd name="connsiteY730" fmla="*/ 683659 h 1335540"/>
              <a:gd name="connsiteX731" fmla="*/ 160688 w 1036210"/>
              <a:gd name="connsiteY731" fmla="*/ 672532 h 1335540"/>
              <a:gd name="connsiteX732" fmla="*/ 158993 w 1036210"/>
              <a:gd name="connsiteY732" fmla="*/ 666804 h 1335540"/>
              <a:gd name="connsiteX733" fmla="*/ 157467 w 1036210"/>
              <a:gd name="connsiteY733" fmla="*/ 661077 h 1335540"/>
              <a:gd name="connsiteX734" fmla="*/ 156110 w 1036210"/>
              <a:gd name="connsiteY734" fmla="*/ 655350 h 1335540"/>
              <a:gd name="connsiteX735" fmla="*/ 154754 w 1036210"/>
              <a:gd name="connsiteY735" fmla="*/ 649459 h 1335540"/>
              <a:gd name="connsiteX736" fmla="*/ 153567 w 1036210"/>
              <a:gd name="connsiteY736" fmla="*/ 643567 h 1335540"/>
              <a:gd name="connsiteX737" fmla="*/ 152550 w 1036210"/>
              <a:gd name="connsiteY737" fmla="*/ 637677 h 1335540"/>
              <a:gd name="connsiteX738" fmla="*/ 151363 w 1036210"/>
              <a:gd name="connsiteY738" fmla="*/ 631786 h 1335540"/>
              <a:gd name="connsiteX739" fmla="*/ 150515 w 1036210"/>
              <a:gd name="connsiteY739" fmla="*/ 625895 h 1335540"/>
              <a:gd name="connsiteX740" fmla="*/ 149667 w 1036210"/>
              <a:gd name="connsiteY740" fmla="*/ 619840 h 1335540"/>
              <a:gd name="connsiteX741" fmla="*/ 148989 w 1036210"/>
              <a:gd name="connsiteY741" fmla="*/ 613949 h 1335540"/>
              <a:gd name="connsiteX742" fmla="*/ 148311 w 1036210"/>
              <a:gd name="connsiteY742" fmla="*/ 607895 h 1335540"/>
              <a:gd name="connsiteX743" fmla="*/ 147972 w 1036210"/>
              <a:gd name="connsiteY743" fmla="*/ 601676 h 1335540"/>
              <a:gd name="connsiteX744" fmla="*/ 147463 w 1036210"/>
              <a:gd name="connsiteY744" fmla="*/ 595622 h 1335540"/>
              <a:gd name="connsiteX745" fmla="*/ 147294 w 1036210"/>
              <a:gd name="connsiteY745" fmla="*/ 589567 h 1335540"/>
              <a:gd name="connsiteX746" fmla="*/ 147124 w 1036210"/>
              <a:gd name="connsiteY746" fmla="*/ 583349 h 1335540"/>
              <a:gd name="connsiteX747" fmla="*/ 147124 w 1036210"/>
              <a:gd name="connsiteY747" fmla="*/ 577131 h 1335540"/>
              <a:gd name="connsiteX748" fmla="*/ 147124 w 1036210"/>
              <a:gd name="connsiteY748" fmla="*/ 568130 h 1335540"/>
              <a:gd name="connsiteX749" fmla="*/ 147463 w 1036210"/>
              <a:gd name="connsiteY749" fmla="*/ 559130 h 1335540"/>
              <a:gd name="connsiteX750" fmla="*/ 148141 w 1036210"/>
              <a:gd name="connsiteY750" fmla="*/ 550130 h 1335540"/>
              <a:gd name="connsiteX751" fmla="*/ 148819 w 1036210"/>
              <a:gd name="connsiteY751" fmla="*/ 541457 h 1335540"/>
              <a:gd name="connsiteX752" fmla="*/ 149837 w 1036210"/>
              <a:gd name="connsiteY752" fmla="*/ 532457 h 1335540"/>
              <a:gd name="connsiteX753" fmla="*/ 151193 w 1036210"/>
              <a:gd name="connsiteY753" fmla="*/ 523948 h 1335540"/>
              <a:gd name="connsiteX754" fmla="*/ 152719 w 1036210"/>
              <a:gd name="connsiteY754" fmla="*/ 515275 h 1335540"/>
              <a:gd name="connsiteX755" fmla="*/ 154415 w 1036210"/>
              <a:gd name="connsiteY755" fmla="*/ 506603 h 1335540"/>
              <a:gd name="connsiteX756" fmla="*/ 156280 w 1036210"/>
              <a:gd name="connsiteY756" fmla="*/ 498093 h 1335540"/>
              <a:gd name="connsiteX757" fmla="*/ 158484 w 1036210"/>
              <a:gd name="connsiteY757" fmla="*/ 489584 h 1335540"/>
              <a:gd name="connsiteX758" fmla="*/ 160858 w 1036210"/>
              <a:gd name="connsiteY758" fmla="*/ 481402 h 1335540"/>
              <a:gd name="connsiteX759" fmla="*/ 163231 w 1036210"/>
              <a:gd name="connsiteY759" fmla="*/ 473220 h 1335540"/>
              <a:gd name="connsiteX760" fmla="*/ 166114 w 1036210"/>
              <a:gd name="connsiteY760" fmla="*/ 464875 h 1335540"/>
              <a:gd name="connsiteX761" fmla="*/ 168996 w 1036210"/>
              <a:gd name="connsiteY761" fmla="*/ 456857 h 1335540"/>
              <a:gd name="connsiteX762" fmla="*/ 172217 w 1036210"/>
              <a:gd name="connsiteY762" fmla="*/ 448838 h 1335540"/>
              <a:gd name="connsiteX763" fmla="*/ 175439 w 1036210"/>
              <a:gd name="connsiteY763" fmla="*/ 440820 h 1335540"/>
              <a:gd name="connsiteX764" fmla="*/ 178999 w 1036210"/>
              <a:gd name="connsiteY764" fmla="*/ 433129 h 1335540"/>
              <a:gd name="connsiteX765" fmla="*/ 182730 w 1036210"/>
              <a:gd name="connsiteY765" fmla="*/ 425438 h 1335540"/>
              <a:gd name="connsiteX766" fmla="*/ 186629 w 1036210"/>
              <a:gd name="connsiteY766" fmla="*/ 417911 h 1335540"/>
              <a:gd name="connsiteX767" fmla="*/ 190868 w 1036210"/>
              <a:gd name="connsiteY767" fmla="*/ 410383 h 1335540"/>
              <a:gd name="connsiteX768" fmla="*/ 194937 w 1036210"/>
              <a:gd name="connsiteY768" fmla="*/ 403020 h 1335540"/>
              <a:gd name="connsiteX769" fmla="*/ 199515 w 1036210"/>
              <a:gd name="connsiteY769" fmla="*/ 395655 h 1335540"/>
              <a:gd name="connsiteX770" fmla="*/ 204093 w 1036210"/>
              <a:gd name="connsiteY770" fmla="*/ 388619 h 1335540"/>
              <a:gd name="connsiteX771" fmla="*/ 209010 w 1036210"/>
              <a:gd name="connsiteY771" fmla="*/ 381583 h 1335540"/>
              <a:gd name="connsiteX772" fmla="*/ 213757 w 1036210"/>
              <a:gd name="connsiteY772" fmla="*/ 374546 h 1335540"/>
              <a:gd name="connsiteX773" fmla="*/ 219013 w 1036210"/>
              <a:gd name="connsiteY773" fmla="*/ 367673 h 1335540"/>
              <a:gd name="connsiteX774" fmla="*/ 224269 w 1036210"/>
              <a:gd name="connsiteY774" fmla="*/ 361128 h 1335540"/>
              <a:gd name="connsiteX775" fmla="*/ 229864 w 1036210"/>
              <a:gd name="connsiteY775" fmla="*/ 354582 h 1335540"/>
              <a:gd name="connsiteX776" fmla="*/ 235460 w 1036210"/>
              <a:gd name="connsiteY776" fmla="*/ 348200 h 1335540"/>
              <a:gd name="connsiteX777" fmla="*/ 241224 w 1036210"/>
              <a:gd name="connsiteY777" fmla="*/ 341818 h 1335540"/>
              <a:gd name="connsiteX778" fmla="*/ 247158 w 1036210"/>
              <a:gd name="connsiteY778" fmla="*/ 335764 h 1335540"/>
              <a:gd name="connsiteX779" fmla="*/ 253262 w 1036210"/>
              <a:gd name="connsiteY779" fmla="*/ 329710 h 1335540"/>
              <a:gd name="connsiteX780" fmla="*/ 259535 w 1036210"/>
              <a:gd name="connsiteY780" fmla="*/ 323818 h 1335540"/>
              <a:gd name="connsiteX781" fmla="*/ 265809 w 1036210"/>
              <a:gd name="connsiteY781" fmla="*/ 318091 h 1335540"/>
              <a:gd name="connsiteX782" fmla="*/ 272421 w 1036210"/>
              <a:gd name="connsiteY782" fmla="*/ 312528 h 1335540"/>
              <a:gd name="connsiteX783" fmla="*/ 279034 w 1036210"/>
              <a:gd name="connsiteY783" fmla="*/ 307127 h 1335540"/>
              <a:gd name="connsiteX784" fmla="*/ 285816 w 1036210"/>
              <a:gd name="connsiteY784" fmla="*/ 301727 h 1335540"/>
              <a:gd name="connsiteX785" fmla="*/ 292598 w 1036210"/>
              <a:gd name="connsiteY785" fmla="*/ 296818 h 1335540"/>
              <a:gd name="connsiteX786" fmla="*/ 299719 w 1036210"/>
              <a:gd name="connsiteY786" fmla="*/ 291745 h 1335540"/>
              <a:gd name="connsiteX787" fmla="*/ 306840 w 1036210"/>
              <a:gd name="connsiteY787" fmla="*/ 287000 h 1335540"/>
              <a:gd name="connsiteX788" fmla="*/ 314131 w 1036210"/>
              <a:gd name="connsiteY788" fmla="*/ 282254 h 1335540"/>
              <a:gd name="connsiteX789" fmla="*/ 321591 w 1036210"/>
              <a:gd name="connsiteY789" fmla="*/ 277836 h 1335540"/>
              <a:gd name="connsiteX790" fmla="*/ 329220 w 1036210"/>
              <a:gd name="connsiteY790" fmla="*/ 273581 h 1335540"/>
              <a:gd name="connsiteX791" fmla="*/ 336850 w 1036210"/>
              <a:gd name="connsiteY791" fmla="*/ 269491 h 1335540"/>
              <a:gd name="connsiteX792" fmla="*/ 344480 w 1036210"/>
              <a:gd name="connsiteY792" fmla="*/ 265400 h 1335540"/>
              <a:gd name="connsiteX793" fmla="*/ 352279 w 1036210"/>
              <a:gd name="connsiteY793" fmla="*/ 261799 h 1335540"/>
              <a:gd name="connsiteX794" fmla="*/ 360417 w 1036210"/>
              <a:gd name="connsiteY794" fmla="*/ 258036 h 1335540"/>
              <a:gd name="connsiteX795" fmla="*/ 368556 w 1036210"/>
              <a:gd name="connsiteY795" fmla="*/ 254763 h 1335540"/>
              <a:gd name="connsiteX796" fmla="*/ 376695 w 1036210"/>
              <a:gd name="connsiteY796" fmla="*/ 251490 h 1335540"/>
              <a:gd name="connsiteX797" fmla="*/ 385002 w 1036210"/>
              <a:gd name="connsiteY797" fmla="*/ 248545 h 1335540"/>
              <a:gd name="connsiteX798" fmla="*/ 393310 w 1036210"/>
              <a:gd name="connsiteY798" fmla="*/ 245599 h 1335540"/>
              <a:gd name="connsiteX799" fmla="*/ 401788 w 1036210"/>
              <a:gd name="connsiteY799" fmla="*/ 242981 h 1335540"/>
              <a:gd name="connsiteX800" fmla="*/ 410435 w 1036210"/>
              <a:gd name="connsiteY800" fmla="*/ 240363 h 1335540"/>
              <a:gd name="connsiteX801" fmla="*/ 418912 w 1036210"/>
              <a:gd name="connsiteY801" fmla="*/ 238235 h 1335540"/>
              <a:gd name="connsiteX802" fmla="*/ 427729 w 1036210"/>
              <a:gd name="connsiteY802" fmla="*/ 236272 h 1335540"/>
              <a:gd name="connsiteX803" fmla="*/ 436546 w 1036210"/>
              <a:gd name="connsiteY803" fmla="*/ 234308 h 1335540"/>
              <a:gd name="connsiteX804" fmla="*/ 445362 w 1036210"/>
              <a:gd name="connsiteY804" fmla="*/ 232672 h 1335540"/>
              <a:gd name="connsiteX805" fmla="*/ 454518 w 1036210"/>
              <a:gd name="connsiteY805" fmla="*/ 231199 h 1335540"/>
              <a:gd name="connsiteX806" fmla="*/ 463504 w 1036210"/>
              <a:gd name="connsiteY806" fmla="*/ 229890 h 1335540"/>
              <a:gd name="connsiteX807" fmla="*/ 472660 w 1036210"/>
              <a:gd name="connsiteY807" fmla="*/ 228908 h 1335540"/>
              <a:gd name="connsiteX808" fmla="*/ 481646 w 1036210"/>
              <a:gd name="connsiteY808" fmla="*/ 228254 h 1335540"/>
              <a:gd name="connsiteX809" fmla="*/ 490971 w 1036210"/>
              <a:gd name="connsiteY809" fmla="*/ 227599 h 1335540"/>
              <a:gd name="connsiteX810" fmla="*/ 500296 w 1036210"/>
              <a:gd name="connsiteY810" fmla="*/ 227272 h 1335540"/>
              <a:gd name="connsiteX811" fmla="*/ 484237 w 1036210"/>
              <a:gd name="connsiteY811" fmla="*/ 0 h 1335540"/>
              <a:gd name="connsiteX812" fmla="*/ 530988 w 1036210"/>
              <a:gd name="connsiteY812" fmla="*/ 0 h 1335540"/>
              <a:gd name="connsiteX813" fmla="*/ 530988 w 1036210"/>
              <a:gd name="connsiteY813" fmla="*/ 117095 h 1335540"/>
              <a:gd name="connsiteX814" fmla="*/ 484237 w 1036210"/>
              <a:gd name="connsiteY814" fmla="*/ 117095 h 133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Lst>
            <a:rect l="l" t="t" r="r" b="b"/>
            <a:pathLst>
              <a:path w="1036210" h="1335540">
                <a:moveTo>
                  <a:pt x="409742" y="1266007"/>
                </a:moveTo>
                <a:lnTo>
                  <a:pt x="609670" y="1266007"/>
                </a:lnTo>
                <a:lnTo>
                  <a:pt x="609670" y="1269632"/>
                </a:lnTo>
                <a:lnTo>
                  <a:pt x="609160" y="1273093"/>
                </a:lnTo>
                <a:lnTo>
                  <a:pt x="608650" y="1276553"/>
                </a:lnTo>
                <a:lnTo>
                  <a:pt x="607800" y="1280013"/>
                </a:lnTo>
                <a:lnTo>
                  <a:pt x="606610" y="1283473"/>
                </a:lnTo>
                <a:lnTo>
                  <a:pt x="605420" y="1286769"/>
                </a:lnTo>
                <a:lnTo>
                  <a:pt x="603720" y="1290064"/>
                </a:lnTo>
                <a:lnTo>
                  <a:pt x="601850" y="1293029"/>
                </a:lnTo>
                <a:lnTo>
                  <a:pt x="599980" y="1296325"/>
                </a:lnTo>
                <a:lnTo>
                  <a:pt x="597600" y="1299126"/>
                </a:lnTo>
                <a:lnTo>
                  <a:pt x="595220" y="1302092"/>
                </a:lnTo>
                <a:lnTo>
                  <a:pt x="592670" y="1304893"/>
                </a:lnTo>
                <a:lnTo>
                  <a:pt x="589950" y="1307694"/>
                </a:lnTo>
                <a:lnTo>
                  <a:pt x="587059" y="1310330"/>
                </a:lnTo>
                <a:lnTo>
                  <a:pt x="583829" y="1312802"/>
                </a:lnTo>
                <a:lnTo>
                  <a:pt x="580599" y="1315274"/>
                </a:lnTo>
                <a:lnTo>
                  <a:pt x="577029" y="1317580"/>
                </a:lnTo>
                <a:lnTo>
                  <a:pt x="573459" y="1319722"/>
                </a:lnTo>
                <a:lnTo>
                  <a:pt x="569549" y="1321864"/>
                </a:lnTo>
                <a:lnTo>
                  <a:pt x="565639" y="1323677"/>
                </a:lnTo>
                <a:lnTo>
                  <a:pt x="561729" y="1325654"/>
                </a:lnTo>
                <a:lnTo>
                  <a:pt x="557478" y="1327302"/>
                </a:lnTo>
                <a:lnTo>
                  <a:pt x="553058" y="1328785"/>
                </a:lnTo>
                <a:lnTo>
                  <a:pt x="548638" y="1330103"/>
                </a:lnTo>
                <a:lnTo>
                  <a:pt x="544047" y="1331256"/>
                </a:lnTo>
                <a:lnTo>
                  <a:pt x="539458" y="1332574"/>
                </a:lnTo>
                <a:lnTo>
                  <a:pt x="534697" y="1333398"/>
                </a:lnTo>
                <a:lnTo>
                  <a:pt x="529937" y="1334222"/>
                </a:lnTo>
                <a:lnTo>
                  <a:pt x="525007" y="1334881"/>
                </a:lnTo>
                <a:lnTo>
                  <a:pt x="519907" y="1335211"/>
                </a:lnTo>
                <a:lnTo>
                  <a:pt x="514806" y="1335540"/>
                </a:lnTo>
                <a:lnTo>
                  <a:pt x="509876" y="1335540"/>
                </a:lnTo>
                <a:lnTo>
                  <a:pt x="504606" y="1335540"/>
                </a:lnTo>
                <a:lnTo>
                  <a:pt x="499506" y="1335211"/>
                </a:lnTo>
                <a:lnTo>
                  <a:pt x="494406" y="1334881"/>
                </a:lnTo>
                <a:lnTo>
                  <a:pt x="489475" y="1334222"/>
                </a:lnTo>
                <a:lnTo>
                  <a:pt x="484715" y="1333398"/>
                </a:lnTo>
                <a:lnTo>
                  <a:pt x="479955" y="1332574"/>
                </a:lnTo>
                <a:lnTo>
                  <a:pt x="475365" y="1331256"/>
                </a:lnTo>
                <a:lnTo>
                  <a:pt x="470774" y="1330103"/>
                </a:lnTo>
                <a:lnTo>
                  <a:pt x="466354" y="1328785"/>
                </a:lnTo>
                <a:lnTo>
                  <a:pt x="462104" y="1327302"/>
                </a:lnTo>
                <a:lnTo>
                  <a:pt x="457854" y="1325654"/>
                </a:lnTo>
                <a:lnTo>
                  <a:pt x="453774" y="1323677"/>
                </a:lnTo>
                <a:lnTo>
                  <a:pt x="449864" y="1321864"/>
                </a:lnTo>
                <a:lnTo>
                  <a:pt x="445954" y="1319722"/>
                </a:lnTo>
                <a:lnTo>
                  <a:pt x="442383" y="1317580"/>
                </a:lnTo>
                <a:lnTo>
                  <a:pt x="438983" y="1315274"/>
                </a:lnTo>
                <a:lnTo>
                  <a:pt x="435753" y="1312802"/>
                </a:lnTo>
                <a:lnTo>
                  <a:pt x="432523" y="1310330"/>
                </a:lnTo>
                <a:lnTo>
                  <a:pt x="429633" y="1307694"/>
                </a:lnTo>
                <a:lnTo>
                  <a:pt x="426743" y="1304893"/>
                </a:lnTo>
                <a:lnTo>
                  <a:pt x="424192" y="1302092"/>
                </a:lnTo>
                <a:lnTo>
                  <a:pt x="421812" y="1299126"/>
                </a:lnTo>
                <a:lnTo>
                  <a:pt x="419432" y="1296325"/>
                </a:lnTo>
                <a:lnTo>
                  <a:pt x="417562" y="1293029"/>
                </a:lnTo>
                <a:lnTo>
                  <a:pt x="415862" y="1290064"/>
                </a:lnTo>
                <a:lnTo>
                  <a:pt x="414162" y="1286769"/>
                </a:lnTo>
                <a:lnTo>
                  <a:pt x="412802" y="1283473"/>
                </a:lnTo>
                <a:lnTo>
                  <a:pt x="411612" y="1280013"/>
                </a:lnTo>
                <a:lnTo>
                  <a:pt x="410762" y="1276553"/>
                </a:lnTo>
                <a:lnTo>
                  <a:pt x="410252" y="1273093"/>
                </a:lnTo>
                <a:lnTo>
                  <a:pt x="409912" y="1269632"/>
                </a:lnTo>
                <a:close/>
                <a:moveTo>
                  <a:pt x="376299" y="1180932"/>
                </a:moveTo>
                <a:lnTo>
                  <a:pt x="643113" y="1180932"/>
                </a:lnTo>
                <a:lnTo>
                  <a:pt x="646326" y="1181097"/>
                </a:lnTo>
                <a:lnTo>
                  <a:pt x="649539" y="1181592"/>
                </a:lnTo>
                <a:lnTo>
                  <a:pt x="652582" y="1182251"/>
                </a:lnTo>
                <a:lnTo>
                  <a:pt x="655456" y="1183405"/>
                </a:lnTo>
                <a:lnTo>
                  <a:pt x="658162" y="1184560"/>
                </a:lnTo>
                <a:lnTo>
                  <a:pt x="661036" y="1186209"/>
                </a:lnTo>
                <a:lnTo>
                  <a:pt x="663403" y="1188023"/>
                </a:lnTo>
                <a:lnTo>
                  <a:pt x="665601" y="1190002"/>
                </a:lnTo>
                <a:lnTo>
                  <a:pt x="667799" y="1192311"/>
                </a:lnTo>
                <a:lnTo>
                  <a:pt x="669490" y="1194619"/>
                </a:lnTo>
                <a:lnTo>
                  <a:pt x="671012" y="1197093"/>
                </a:lnTo>
                <a:lnTo>
                  <a:pt x="672365" y="1199896"/>
                </a:lnTo>
                <a:lnTo>
                  <a:pt x="673548" y="1202700"/>
                </a:lnTo>
                <a:lnTo>
                  <a:pt x="674394" y="1205668"/>
                </a:lnTo>
                <a:lnTo>
                  <a:pt x="674732" y="1208801"/>
                </a:lnTo>
                <a:lnTo>
                  <a:pt x="674901" y="1211935"/>
                </a:lnTo>
                <a:lnTo>
                  <a:pt x="674732" y="1215068"/>
                </a:lnTo>
                <a:lnTo>
                  <a:pt x="674394" y="1218201"/>
                </a:lnTo>
                <a:lnTo>
                  <a:pt x="673548" y="1221169"/>
                </a:lnTo>
                <a:lnTo>
                  <a:pt x="672365" y="1224138"/>
                </a:lnTo>
                <a:lnTo>
                  <a:pt x="671012" y="1226776"/>
                </a:lnTo>
                <a:lnTo>
                  <a:pt x="669490" y="1229415"/>
                </a:lnTo>
                <a:lnTo>
                  <a:pt x="667799" y="1231724"/>
                </a:lnTo>
                <a:lnTo>
                  <a:pt x="665601" y="1233867"/>
                </a:lnTo>
                <a:lnTo>
                  <a:pt x="663403" y="1236011"/>
                </a:lnTo>
                <a:lnTo>
                  <a:pt x="661036" y="1237660"/>
                </a:lnTo>
                <a:lnTo>
                  <a:pt x="658162" y="1239144"/>
                </a:lnTo>
                <a:lnTo>
                  <a:pt x="655456" y="1240464"/>
                </a:lnTo>
                <a:lnTo>
                  <a:pt x="652582" y="1241618"/>
                </a:lnTo>
                <a:lnTo>
                  <a:pt x="649539" y="1242443"/>
                </a:lnTo>
                <a:lnTo>
                  <a:pt x="646326" y="1242938"/>
                </a:lnTo>
                <a:lnTo>
                  <a:pt x="643113" y="1243102"/>
                </a:lnTo>
                <a:lnTo>
                  <a:pt x="376299" y="1243102"/>
                </a:lnTo>
                <a:lnTo>
                  <a:pt x="373086" y="1242938"/>
                </a:lnTo>
                <a:lnTo>
                  <a:pt x="369873" y="1242443"/>
                </a:lnTo>
                <a:lnTo>
                  <a:pt x="366830" y="1241618"/>
                </a:lnTo>
                <a:lnTo>
                  <a:pt x="363956" y="1240464"/>
                </a:lnTo>
                <a:lnTo>
                  <a:pt x="361250" y="1239144"/>
                </a:lnTo>
                <a:lnTo>
                  <a:pt x="358544" y="1237660"/>
                </a:lnTo>
                <a:lnTo>
                  <a:pt x="356009" y="1236011"/>
                </a:lnTo>
                <a:lnTo>
                  <a:pt x="353810" y="1233867"/>
                </a:lnTo>
                <a:lnTo>
                  <a:pt x="351781" y="1231724"/>
                </a:lnTo>
                <a:lnTo>
                  <a:pt x="349921" y="1229415"/>
                </a:lnTo>
                <a:lnTo>
                  <a:pt x="348399" y="1226776"/>
                </a:lnTo>
                <a:lnTo>
                  <a:pt x="346878" y="1224138"/>
                </a:lnTo>
                <a:lnTo>
                  <a:pt x="345864" y="1221169"/>
                </a:lnTo>
                <a:lnTo>
                  <a:pt x="345018" y="1218201"/>
                </a:lnTo>
                <a:lnTo>
                  <a:pt x="344680" y="1215068"/>
                </a:lnTo>
                <a:lnTo>
                  <a:pt x="344511" y="1211935"/>
                </a:lnTo>
                <a:lnTo>
                  <a:pt x="344680" y="1208801"/>
                </a:lnTo>
                <a:lnTo>
                  <a:pt x="345018" y="1205668"/>
                </a:lnTo>
                <a:lnTo>
                  <a:pt x="345864" y="1202700"/>
                </a:lnTo>
                <a:lnTo>
                  <a:pt x="346878" y="1199896"/>
                </a:lnTo>
                <a:lnTo>
                  <a:pt x="348399" y="1197093"/>
                </a:lnTo>
                <a:lnTo>
                  <a:pt x="349921" y="1194619"/>
                </a:lnTo>
                <a:lnTo>
                  <a:pt x="351781" y="1192311"/>
                </a:lnTo>
                <a:lnTo>
                  <a:pt x="353810" y="1190002"/>
                </a:lnTo>
                <a:lnTo>
                  <a:pt x="356009" y="1188023"/>
                </a:lnTo>
                <a:lnTo>
                  <a:pt x="358544" y="1186209"/>
                </a:lnTo>
                <a:lnTo>
                  <a:pt x="361250" y="1184560"/>
                </a:lnTo>
                <a:lnTo>
                  <a:pt x="363956" y="1183405"/>
                </a:lnTo>
                <a:lnTo>
                  <a:pt x="366830" y="1182251"/>
                </a:lnTo>
                <a:lnTo>
                  <a:pt x="369873" y="1181592"/>
                </a:lnTo>
                <a:lnTo>
                  <a:pt x="373086" y="1181097"/>
                </a:lnTo>
                <a:close/>
                <a:moveTo>
                  <a:pt x="376299" y="1099129"/>
                </a:moveTo>
                <a:lnTo>
                  <a:pt x="643113" y="1099129"/>
                </a:lnTo>
                <a:lnTo>
                  <a:pt x="646326" y="1099294"/>
                </a:lnTo>
                <a:lnTo>
                  <a:pt x="649539" y="1099625"/>
                </a:lnTo>
                <a:lnTo>
                  <a:pt x="652582" y="1100452"/>
                </a:lnTo>
                <a:lnTo>
                  <a:pt x="655456" y="1101609"/>
                </a:lnTo>
                <a:lnTo>
                  <a:pt x="658162" y="1102932"/>
                </a:lnTo>
                <a:lnTo>
                  <a:pt x="661036" y="1104420"/>
                </a:lnTo>
                <a:lnTo>
                  <a:pt x="663403" y="1106239"/>
                </a:lnTo>
                <a:lnTo>
                  <a:pt x="665601" y="1108223"/>
                </a:lnTo>
                <a:lnTo>
                  <a:pt x="667799" y="1110373"/>
                </a:lnTo>
                <a:lnTo>
                  <a:pt x="669490" y="1112853"/>
                </a:lnTo>
                <a:lnTo>
                  <a:pt x="671012" y="1115498"/>
                </a:lnTo>
                <a:lnTo>
                  <a:pt x="672365" y="1118144"/>
                </a:lnTo>
                <a:lnTo>
                  <a:pt x="673548" y="1120955"/>
                </a:lnTo>
                <a:lnTo>
                  <a:pt x="674394" y="1123931"/>
                </a:lnTo>
                <a:lnTo>
                  <a:pt x="674732" y="1127072"/>
                </a:lnTo>
                <a:lnTo>
                  <a:pt x="674901" y="1130214"/>
                </a:lnTo>
                <a:lnTo>
                  <a:pt x="674732" y="1133521"/>
                </a:lnTo>
                <a:lnTo>
                  <a:pt x="674394" y="1136497"/>
                </a:lnTo>
                <a:lnTo>
                  <a:pt x="673548" y="1139474"/>
                </a:lnTo>
                <a:lnTo>
                  <a:pt x="672365" y="1142284"/>
                </a:lnTo>
                <a:lnTo>
                  <a:pt x="671012" y="1145095"/>
                </a:lnTo>
                <a:lnTo>
                  <a:pt x="669490" y="1147575"/>
                </a:lnTo>
                <a:lnTo>
                  <a:pt x="667799" y="1150221"/>
                </a:lnTo>
                <a:lnTo>
                  <a:pt x="665601" y="1152371"/>
                </a:lnTo>
                <a:lnTo>
                  <a:pt x="663403" y="1154189"/>
                </a:lnTo>
                <a:lnTo>
                  <a:pt x="661036" y="1156008"/>
                </a:lnTo>
                <a:lnTo>
                  <a:pt x="658162" y="1157662"/>
                </a:lnTo>
                <a:lnTo>
                  <a:pt x="655456" y="1158985"/>
                </a:lnTo>
                <a:lnTo>
                  <a:pt x="652582" y="1159977"/>
                </a:lnTo>
                <a:lnTo>
                  <a:pt x="649539" y="1160638"/>
                </a:lnTo>
                <a:lnTo>
                  <a:pt x="646326" y="1161134"/>
                </a:lnTo>
                <a:lnTo>
                  <a:pt x="643113" y="1161299"/>
                </a:lnTo>
                <a:lnTo>
                  <a:pt x="376299" y="1161299"/>
                </a:lnTo>
                <a:lnTo>
                  <a:pt x="373086" y="1161134"/>
                </a:lnTo>
                <a:lnTo>
                  <a:pt x="369873" y="1160638"/>
                </a:lnTo>
                <a:lnTo>
                  <a:pt x="366830" y="1159977"/>
                </a:lnTo>
                <a:lnTo>
                  <a:pt x="363956" y="1158985"/>
                </a:lnTo>
                <a:lnTo>
                  <a:pt x="361250" y="1157662"/>
                </a:lnTo>
                <a:lnTo>
                  <a:pt x="358544" y="1156008"/>
                </a:lnTo>
                <a:lnTo>
                  <a:pt x="356009" y="1154189"/>
                </a:lnTo>
                <a:lnTo>
                  <a:pt x="353810" y="1152371"/>
                </a:lnTo>
                <a:lnTo>
                  <a:pt x="351781" y="1150221"/>
                </a:lnTo>
                <a:lnTo>
                  <a:pt x="349921" y="1147575"/>
                </a:lnTo>
                <a:lnTo>
                  <a:pt x="348399" y="1145095"/>
                </a:lnTo>
                <a:lnTo>
                  <a:pt x="346878" y="1142284"/>
                </a:lnTo>
                <a:lnTo>
                  <a:pt x="345864" y="1139474"/>
                </a:lnTo>
                <a:lnTo>
                  <a:pt x="345018" y="1136497"/>
                </a:lnTo>
                <a:lnTo>
                  <a:pt x="344680" y="1133521"/>
                </a:lnTo>
                <a:lnTo>
                  <a:pt x="344511" y="1130214"/>
                </a:lnTo>
                <a:lnTo>
                  <a:pt x="344680" y="1127072"/>
                </a:lnTo>
                <a:lnTo>
                  <a:pt x="345018" y="1123931"/>
                </a:lnTo>
                <a:lnTo>
                  <a:pt x="345864" y="1120955"/>
                </a:lnTo>
                <a:lnTo>
                  <a:pt x="346878" y="1118144"/>
                </a:lnTo>
                <a:lnTo>
                  <a:pt x="348399" y="1115498"/>
                </a:lnTo>
                <a:lnTo>
                  <a:pt x="349921" y="1112853"/>
                </a:lnTo>
                <a:lnTo>
                  <a:pt x="351781" y="1110373"/>
                </a:lnTo>
                <a:lnTo>
                  <a:pt x="353810" y="1108223"/>
                </a:lnTo>
                <a:lnTo>
                  <a:pt x="356009" y="1106239"/>
                </a:lnTo>
                <a:lnTo>
                  <a:pt x="358544" y="1104420"/>
                </a:lnTo>
                <a:lnTo>
                  <a:pt x="361250" y="1102932"/>
                </a:lnTo>
                <a:lnTo>
                  <a:pt x="363956" y="1101609"/>
                </a:lnTo>
                <a:lnTo>
                  <a:pt x="366830" y="1100452"/>
                </a:lnTo>
                <a:lnTo>
                  <a:pt x="369873" y="1099625"/>
                </a:lnTo>
                <a:lnTo>
                  <a:pt x="373086" y="1099294"/>
                </a:lnTo>
                <a:close/>
                <a:moveTo>
                  <a:pt x="794884" y="755120"/>
                </a:moveTo>
                <a:lnTo>
                  <a:pt x="794884" y="755447"/>
                </a:lnTo>
                <a:lnTo>
                  <a:pt x="794545" y="755774"/>
                </a:lnTo>
                <a:close/>
                <a:moveTo>
                  <a:pt x="796620" y="749272"/>
                </a:moveTo>
                <a:lnTo>
                  <a:pt x="796577" y="749886"/>
                </a:lnTo>
                <a:lnTo>
                  <a:pt x="796239" y="752176"/>
                </a:lnTo>
                <a:lnTo>
                  <a:pt x="795730" y="753811"/>
                </a:lnTo>
                <a:lnTo>
                  <a:pt x="795392" y="754466"/>
                </a:lnTo>
                <a:lnTo>
                  <a:pt x="795053" y="754956"/>
                </a:lnTo>
                <a:lnTo>
                  <a:pt x="794884" y="755120"/>
                </a:lnTo>
                <a:lnTo>
                  <a:pt x="794037" y="756592"/>
                </a:lnTo>
                <a:lnTo>
                  <a:pt x="793190" y="757573"/>
                </a:lnTo>
                <a:lnTo>
                  <a:pt x="794545" y="755283"/>
                </a:lnTo>
                <a:lnTo>
                  <a:pt x="795561" y="753157"/>
                </a:lnTo>
                <a:lnTo>
                  <a:pt x="796239" y="751358"/>
                </a:lnTo>
                <a:lnTo>
                  <a:pt x="796577" y="749559"/>
                </a:lnTo>
                <a:close/>
                <a:moveTo>
                  <a:pt x="796747" y="747269"/>
                </a:moveTo>
                <a:lnTo>
                  <a:pt x="796916" y="747596"/>
                </a:lnTo>
                <a:lnTo>
                  <a:pt x="796747" y="748414"/>
                </a:lnTo>
                <a:lnTo>
                  <a:pt x="796620" y="749272"/>
                </a:lnTo>
                <a:lnTo>
                  <a:pt x="796747" y="747432"/>
                </a:lnTo>
                <a:close/>
                <a:moveTo>
                  <a:pt x="767594" y="747128"/>
                </a:moveTo>
                <a:lnTo>
                  <a:pt x="767449" y="749231"/>
                </a:lnTo>
                <a:lnTo>
                  <a:pt x="767449" y="749068"/>
                </a:lnTo>
                <a:lnTo>
                  <a:pt x="767449" y="748250"/>
                </a:lnTo>
                <a:close/>
                <a:moveTo>
                  <a:pt x="769956" y="740595"/>
                </a:moveTo>
                <a:lnTo>
                  <a:pt x="769650" y="741053"/>
                </a:lnTo>
                <a:lnTo>
                  <a:pt x="768634" y="743179"/>
                </a:lnTo>
                <a:lnTo>
                  <a:pt x="767957" y="745306"/>
                </a:lnTo>
                <a:lnTo>
                  <a:pt x="767618" y="746941"/>
                </a:lnTo>
                <a:lnTo>
                  <a:pt x="767594" y="747128"/>
                </a:lnTo>
                <a:lnTo>
                  <a:pt x="767618" y="746778"/>
                </a:lnTo>
                <a:lnTo>
                  <a:pt x="767957" y="744815"/>
                </a:lnTo>
                <a:lnTo>
                  <a:pt x="768465" y="743016"/>
                </a:lnTo>
                <a:lnTo>
                  <a:pt x="768691" y="742634"/>
                </a:lnTo>
                <a:lnTo>
                  <a:pt x="768804" y="742525"/>
                </a:lnTo>
                <a:lnTo>
                  <a:pt x="768804" y="742443"/>
                </a:lnTo>
                <a:lnTo>
                  <a:pt x="769142" y="741871"/>
                </a:lnTo>
                <a:lnTo>
                  <a:pt x="769396" y="741380"/>
                </a:lnTo>
                <a:lnTo>
                  <a:pt x="769752" y="740791"/>
                </a:lnTo>
                <a:close/>
                <a:moveTo>
                  <a:pt x="770158" y="740290"/>
                </a:moveTo>
                <a:lnTo>
                  <a:pt x="770158" y="740399"/>
                </a:lnTo>
                <a:lnTo>
                  <a:pt x="769956" y="740595"/>
                </a:lnTo>
                <a:close/>
                <a:moveTo>
                  <a:pt x="1007792" y="303707"/>
                </a:moveTo>
                <a:lnTo>
                  <a:pt x="1036210" y="338777"/>
                </a:lnTo>
                <a:lnTo>
                  <a:pt x="941983" y="415129"/>
                </a:lnTo>
                <a:lnTo>
                  <a:pt x="913566" y="380058"/>
                </a:lnTo>
                <a:close/>
                <a:moveTo>
                  <a:pt x="28418" y="284751"/>
                </a:moveTo>
                <a:lnTo>
                  <a:pt x="122644" y="361103"/>
                </a:lnTo>
                <a:lnTo>
                  <a:pt x="94227" y="396174"/>
                </a:lnTo>
                <a:lnTo>
                  <a:pt x="0" y="319822"/>
                </a:lnTo>
                <a:close/>
                <a:moveTo>
                  <a:pt x="521216" y="260648"/>
                </a:moveTo>
                <a:lnTo>
                  <a:pt x="513426" y="260811"/>
                </a:lnTo>
                <a:lnTo>
                  <a:pt x="505636" y="261302"/>
                </a:lnTo>
                <a:lnTo>
                  <a:pt x="497846" y="261793"/>
                </a:lnTo>
                <a:lnTo>
                  <a:pt x="505636" y="262610"/>
                </a:lnTo>
                <a:lnTo>
                  <a:pt x="513257" y="263428"/>
                </a:lnTo>
                <a:lnTo>
                  <a:pt x="520877" y="264410"/>
                </a:lnTo>
                <a:lnTo>
                  <a:pt x="528667" y="265555"/>
                </a:lnTo>
                <a:lnTo>
                  <a:pt x="536288" y="267027"/>
                </a:lnTo>
                <a:lnTo>
                  <a:pt x="543740" y="268499"/>
                </a:lnTo>
                <a:lnTo>
                  <a:pt x="551191" y="270135"/>
                </a:lnTo>
                <a:lnTo>
                  <a:pt x="558642" y="271770"/>
                </a:lnTo>
                <a:lnTo>
                  <a:pt x="566263" y="273897"/>
                </a:lnTo>
                <a:lnTo>
                  <a:pt x="573545" y="275860"/>
                </a:lnTo>
                <a:lnTo>
                  <a:pt x="580827" y="277986"/>
                </a:lnTo>
                <a:lnTo>
                  <a:pt x="587939" y="280440"/>
                </a:lnTo>
                <a:lnTo>
                  <a:pt x="595052" y="282893"/>
                </a:lnTo>
                <a:lnTo>
                  <a:pt x="602165" y="285674"/>
                </a:lnTo>
                <a:lnTo>
                  <a:pt x="609108" y="288455"/>
                </a:lnTo>
                <a:lnTo>
                  <a:pt x="616052" y="291562"/>
                </a:lnTo>
                <a:lnTo>
                  <a:pt x="623164" y="294507"/>
                </a:lnTo>
                <a:lnTo>
                  <a:pt x="629938" y="297942"/>
                </a:lnTo>
                <a:lnTo>
                  <a:pt x="636542" y="301213"/>
                </a:lnTo>
                <a:lnTo>
                  <a:pt x="643147" y="304812"/>
                </a:lnTo>
                <a:lnTo>
                  <a:pt x="649751" y="308410"/>
                </a:lnTo>
                <a:lnTo>
                  <a:pt x="656187" y="312172"/>
                </a:lnTo>
                <a:lnTo>
                  <a:pt x="662453" y="316261"/>
                </a:lnTo>
                <a:lnTo>
                  <a:pt x="668719" y="320187"/>
                </a:lnTo>
                <a:lnTo>
                  <a:pt x="674816" y="324440"/>
                </a:lnTo>
                <a:lnTo>
                  <a:pt x="680912" y="328693"/>
                </a:lnTo>
                <a:lnTo>
                  <a:pt x="686839" y="333273"/>
                </a:lnTo>
                <a:lnTo>
                  <a:pt x="692597" y="337689"/>
                </a:lnTo>
                <a:lnTo>
                  <a:pt x="698355" y="342433"/>
                </a:lnTo>
                <a:lnTo>
                  <a:pt x="703774" y="347176"/>
                </a:lnTo>
                <a:lnTo>
                  <a:pt x="709362" y="352083"/>
                </a:lnTo>
                <a:lnTo>
                  <a:pt x="714612" y="356990"/>
                </a:lnTo>
                <a:lnTo>
                  <a:pt x="719862" y="362225"/>
                </a:lnTo>
                <a:lnTo>
                  <a:pt x="725112" y="367459"/>
                </a:lnTo>
                <a:lnTo>
                  <a:pt x="730023" y="372857"/>
                </a:lnTo>
                <a:lnTo>
                  <a:pt x="734765" y="378254"/>
                </a:lnTo>
                <a:lnTo>
                  <a:pt x="739507" y="383816"/>
                </a:lnTo>
                <a:lnTo>
                  <a:pt x="744248" y="389541"/>
                </a:lnTo>
                <a:lnTo>
                  <a:pt x="748651" y="395266"/>
                </a:lnTo>
                <a:lnTo>
                  <a:pt x="752885" y="401154"/>
                </a:lnTo>
                <a:lnTo>
                  <a:pt x="757119" y="407043"/>
                </a:lnTo>
                <a:lnTo>
                  <a:pt x="761352" y="412931"/>
                </a:lnTo>
                <a:lnTo>
                  <a:pt x="765078" y="418983"/>
                </a:lnTo>
                <a:lnTo>
                  <a:pt x="768973" y="425199"/>
                </a:lnTo>
                <a:lnTo>
                  <a:pt x="772529" y="431415"/>
                </a:lnTo>
                <a:lnTo>
                  <a:pt x="776086" y="437794"/>
                </a:lnTo>
                <a:lnTo>
                  <a:pt x="779473" y="444173"/>
                </a:lnTo>
                <a:lnTo>
                  <a:pt x="782521" y="450552"/>
                </a:lnTo>
                <a:lnTo>
                  <a:pt x="785739" y="457095"/>
                </a:lnTo>
                <a:lnTo>
                  <a:pt x="788448" y="463638"/>
                </a:lnTo>
                <a:lnTo>
                  <a:pt x="791158" y="470181"/>
                </a:lnTo>
                <a:lnTo>
                  <a:pt x="793698" y="476887"/>
                </a:lnTo>
                <a:lnTo>
                  <a:pt x="796069" y="483594"/>
                </a:lnTo>
                <a:lnTo>
                  <a:pt x="798440" y="490464"/>
                </a:lnTo>
                <a:lnTo>
                  <a:pt x="800472" y="497333"/>
                </a:lnTo>
                <a:lnTo>
                  <a:pt x="802335" y="504203"/>
                </a:lnTo>
                <a:lnTo>
                  <a:pt x="804029" y="511073"/>
                </a:lnTo>
                <a:lnTo>
                  <a:pt x="805722" y="517943"/>
                </a:lnTo>
                <a:lnTo>
                  <a:pt x="807246" y="524977"/>
                </a:lnTo>
                <a:lnTo>
                  <a:pt x="808432" y="532010"/>
                </a:lnTo>
                <a:lnTo>
                  <a:pt x="809448" y="539207"/>
                </a:lnTo>
                <a:lnTo>
                  <a:pt x="810464" y="546241"/>
                </a:lnTo>
                <a:lnTo>
                  <a:pt x="811311" y="553274"/>
                </a:lnTo>
                <a:lnTo>
                  <a:pt x="811988" y="560308"/>
                </a:lnTo>
                <a:lnTo>
                  <a:pt x="812327" y="567341"/>
                </a:lnTo>
                <a:lnTo>
                  <a:pt x="812665" y="574539"/>
                </a:lnTo>
                <a:lnTo>
                  <a:pt x="812835" y="581736"/>
                </a:lnTo>
                <a:lnTo>
                  <a:pt x="812665" y="588769"/>
                </a:lnTo>
                <a:lnTo>
                  <a:pt x="812496" y="595966"/>
                </a:lnTo>
                <a:lnTo>
                  <a:pt x="812157" y="603000"/>
                </a:lnTo>
                <a:lnTo>
                  <a:pt x="811649" y="610033"/>
                </a:lnTo>
                <a:lnTo>
                  <a:pt x="810972" y="617067"/>
                </a:lnTo>
                <a:lnTo>
                  <a:pt x="809956" y="624427"/>
                </a:lnTo>
                <a:lnTo>
                  <a:pt x="808940" y="631461"/>
                </a:lnTo>
                <a:lnTo>
                  <a:pt x="807754" y="638331"/>
                </a:lnTo>
                <a:lnTo>
                  <a:pt x="806569" y="645364"/>
                </a:lnTo>
                <a:lnTo>
                  <a:pt x="805045" y="652398"/>
                </a:lnTo>
                <a:lnTo>
                  <a:pt x="803182" y="659268"/>
                </a:lnTo>
                <a:lnTo>
                  <a:pt x="801488" y="666301"/>
                </a:lnTo>
                <a:lnTo>
                  <a:pt x="799456" y="673171"/>
                </a:lnTo>
                <a:lnTo>
                  <a:pt x="797255" y="679878"/>
                </a:lnTo>
                <a:lnTo>
                  <a:pt x="795053" y="686748"/>
                </a:lnTo>
                <a:lnTo>
                  <a:pt x="792513" y="693454"/>
                </a:lnTo>
                <a:lnTo>
                  <a:pt x="789803" y="700160"/>
                </a:lnTo>
                <a:lnTo>
                  <a:pt x="787094" y="706703"/>
                </a:lnTo>
                <a:lnTo>
                  <a:pt x="784045" y="713246"/>
                </a:lnTo>
                <a:lnTo>
                  <a:pt x="780997" y="719789"/>
                </a:lnTo>
                <a:lnTo>
                  <a:pt x="777610" y="726332"/>
                </a:lnTo>
                <a:lnTo>
                  <a:pt x="774392" y="732711"/>
                </a:lnTo>
                <a:lnTo>
                  <a:pt x="770666" y="738926"/>
                </a:lnTo>
                <a:lnTo>
                  <a:pt x="769933" y="740344"/>
                </a:lnTo>
                <a:lnTo>
                  <a:pt x="769650" y="740726"/>
                </a:lnTo>
                <a:lnTo>
                  <a:pt x="769820" y="740563"/>
                </a:lnTo>
                <a:lnTo>
                  <a:pt x="769933" y="740344"/>
                </a:lnTo>
                <a:lnTo>
                  <a:pt x="770497" y="739581"/>
                </a:lnTo>
                <a:lnTo>
                  <a:pt x="771175" y="738763"/>
                </a:lnTo>
                <a:lnTo>
                  <a:pt x="770158" y="740290"/>
                </a:lnTo>
                <a:lnTo>
                  <a:pt x="770158" y="740235"/>
                </a:lnTo>
                <a:lnTo>
                  <a:pt x="769989" y="740399"/>
                </a:lnTo>
                <a:lnTo>
                  <a:pt x="769752" y="740791"/>
                </a:lnTo>
                <a:lnTo>
                  <a:pt x="769650" y="740889"/>
                </a:lnTo>
                <a:lnTo>
                  <a:pt x="769396" y="741380"/>
                </a:lnTo>
                <a:lnTo>
                  <a:pt x="768804" y="742361"/>
                </a:lnTo>
                <a:lnTo>
                  <a:pt x="768804" y="742443"/>
                </a:lnTo>
                <a:lnTo>
                  <a:pt x="768691" y="742634"/>
                </a:lnTo>
                <a:lnTo>
                  <a:pt x="768465" y="742852"/>
                </a:lnTo>
                <a:lnTo>
                  <a:pt x="766941" y="746124"/>
                </a:lnTo>
                <a:lnTo>
                  <a:pt x="763554" y="752339"/>
                </a:lnTo>
                <a:lnTo>
                  <a:pt x="759828" y="758555"/>
                </a:lnTo>
                <a:lnTo>
                  <a:pt x="756272" y="764771"/>
                </a:lnTo>
                <a:lnTo>
                  <a:pt x="752208" y="770823"/>
                </a:lnTo>
                <a:lnTo>
                  <a:pt x="748143" y="776875"/>
                </a:lnTo>
                <a:lnTo>
                  <a:pt x="743910" y="783090"/>
                </a:lnTo>
                <a:lnTo>
                  <a:pt x="739337" y="789142"/>
                </a:lnTo>
                <a:lnTo>
                  <a:pt x="730531" y="801247"/>
                </a:lnTo>
                <a:lnTo>
                  <a:pt x="721556" y="813678"/>
                </a:lnTo>
                <a:lnTo>
                  <a:pt x="717152" y="820057"/>
                </a:lnTo>
                <a:lnTo>
                  <a:pt x="712749" y="826600"/>
                </a:lnTo>
                <a:lnTo>
                  <a:pt x="708515" y="832979"/>
                </a:lnTo>
                <a:lnTo>
                  <a:pt x="704620" y="839686"/>
                </a:lnTo>
                <a:lnTo>
                  <a:pt x="700556" y="846392"/>
                </a:lnTo>
                <a:lnTo>
                  <a:pt x="696661" y="853098"/>
                </a:lnTo>
                <a:lnTo>
                  <a:pt x="693105" y="860295"/>
                </a:lnTo>
                <a:lnTo>
                  <a:pt x="689549" y="867165"/>
                </a:lnTo>
                <a:lnTo>
                  <a:pt x="686500" y="874362"/>
                </a:lnTo>
                <a:lnTo>
                  <a:pt x="683452" y="881396"/>
                </a:lnTo>
                <a:lnTo>
                  <a:pt x="680743" y="888757"/>
                </a:lnTo>
                <a:lnTo>
                  <a:pt x="678203" y="896281"/>
                </a:lnTo>
                <a:lnTo>
                  <a:pt x="676001" y="903642"/>
                </a:lnTo>
                <a:lnTo>
                  <a:pt x="673969" y="911002"/>
                </a:lnTo>
                <a:lnTo>
                  <a:pt x="672106" y="918526"/>
                </a:lnTo>
                <a:lnTo>
                  <a:pt x="670582" y="926051"/>
                </a:lnTo>
                <a:lnTo>
                  <a:pt x="669227" y="933575"/>
                </a:lnTo>
                <a:lnTo>
                  <a:pt x="668211" y="941099"/>
                </a:lnTo>
                <a:lnTo>
                  <a:pt x="667364" y="948623"/>
                </a:lnTo>
                <a:lnTo>
                  <a:pt x="666687" y="956311"/>
                </a:lnTo>
                <a:lnTo>
                  <a:pt x="666009" y="963999"/>
                </a:lnTo>
                <a:lnTo>
                  <a:pt x="665840" y="971523"/>
                </a:lnTo>
                <a:lnTo>
                  <a:pt x="665671" y="979047"/>
                </a:lnTo>
                <a:lnTo>
                  <a:pt x="665840" y="986735"/>
                </a:lnTo>
                <a:lnTo>
                  <a:pt x="666179" y="994259"/>
                </a:lnTo>
                <a:lnTo>
                  <a:pt x="666687" y="1001784"/>
                </a:lnTo>
                <a:lnTo>
                  <a:pt x="667703" y="994259"/>
                </a:lnTo>
                <a:lnTo>
                  <a:pt x="668549" y="986899"/>
                </a:lnTo>
                <a:lnTo>
                  <a:pt x="669735" y="979374"/>
                </a:lnTo>
                <a:lnTo>
                  <a:pt x="670920" y="972014"/>
                </a:lnTo>
                <a:lnTo>
                  <a:pt x="672275" y="964653"/>
                </a:lnTo>
                <a:lnTo>
                  <a:pt x="673969" y="957293"/>
                </a:lnTo>
                <a:lnTo>
                  <a:pt x="675662" y="949932"/>
                </a:lnTo>
                <a:lnTo>
                  <a:pt x="677525" y="942898"/>
                </a:lnTo>
                <a:lnTo>
                  <a:pt x="679557" y="935701"/>
                </a:lnTo>
                <a:lnTo>
                  <a:pt x="681759" y="928668"/>
                </a:lnTo>
                <a:lnTo>
                  <a:pt x="683960" y="921634"/>
                </a:lnTo>
                <a:lnTo>
                  <a:pt x="686670" y="914764"/>
                </a:lnTo>
                <a:lnTo>
                  <a:pt x="689379" y="908058"/>
                </a:lnTo>
                <a:lnTo>
                  <a:pt x="692428" y="901188"/>
                </a:lnTo>
                <a:lnTo>
                  <a:pt x="695476" y="894482"/>
                </a:lnTo>
                <a:lnTo>
                  <a:pt x="698863" y="887939"/>
                </a:lnTo>
                <a:lnTo>
                  <a:pt x="702250" y="881396"/>
                </a:lnTo>
                <a:lnTo>
                  <a:pt x="705975" y="875180"/>
                </a:lnTo>
                <a:lnTo>
                  <a:pt x="709701" y="868801"/>
                </a:lnTo>
                <a:lnTo>
                  <a:pt x="713765" y="862749"/>
                </a:lnTo>
                <a:lnTo>
                  <a:pt x="717999" y="856697"/>
                </a:lnTo>
                <a:lnTo>
                  <a:pt x="722064" y="850645"/>
                </a:lnTo>
                <a:lnTo>
                  <a:pt x="726636" y="844756"/>
                </a:lnTo>
                <a:lnTo>
                  <a:pt x="731209" y="838868"/>
                </a:lnTo>
                <a:lnTo>
                  <a:pt x="740523" y="827254"/>
                </a:lnTo>
                <a:lnTo>
                  <a:pt x="750176" y="815641"/>
                </a:lnTo>
                <a:lnTo>
                  <a:pt x="759998" y="803864"/>
                </a:lnTo>
                <a:lnTo>
                  <a:pt x="769820" y="791923"/>
                </a:lnTo>
                <a:lnTo>
                  <a:pt x="774562" y="785708"/>
                </a:lnTo>
                <a:lnTo>
                  <a:pt x="779473" y="779328"/>
                </a:lnTo>
                <a:lnTo>
                  <a:pt x="783876" y="772949"/>
                </a:lnTo>
                <a:lnTo>
                  <a:pt x="788279" y="766243"/>
                </a:lnTo>
                <a:lnTo>
                  <a:pt x="790481" y="762971"/>
                </a:lnTo>
                <a:lnTo>
                  <a:pt x="792682" y="759373"/>
                </a:lnTo>
                <a:lnTo>
                  <a:pt x="794037" y="756756"/>
                </a:lnTo>
                <a:lnTo>
                  <a:pt x="794545" y="756101"/>
                </a:lnTo>
                <a:lnTo>
                  <a:pt x="794884" y="755447"/>
                </a:lnTo>
                <a:lnTo>
                  <a:pt x="795053" y="755120"/>
                </a:lnTo>
                <a:lnTo>
                  <a:pt x="795392" y="754466"/>
                </a:lnTo>
                <a:lnTo>
                  <a:pt x="796069" y="753484"/>
                </a:lnTo>
                <a:lnTo>
                  <a:pt x="800303" y="746778"/>
                </a:lnTo>
                <a:lnTo>
                  <a:pt x="804537" y="740071"/>
                </a:lnTo>
                <a:lnTo>
                  <a:pt x="808262" y="733202"/>
                </a:lnTo>
                <a:lnTo>
                  <a:pt x="811988" y="726004"/>
                </a:lnTo>
                <a:lnTo>
                  <a:pt x="815544" y="718971"/>
                </a:lnTo>
                <a:lnTo>
                  <a:pt x="818931" y="711774"/>
                </a:lnTo>
                <a:lnTo>
                  <a:pt x="821979" y="704577"/>
                </a:lnTo>
                <a:lnTo>
                  <a:pt x="825028" y="697380"/>
                </a:lnTo>
                <a:lnTo>
                  <a:pt x="827906" y="690019"/>
                </a:lnTo>
                <a:lnTo>
                  <a:pt x="830616" y="682331"/>
                </a:lnTo>
                <a:lnTo>
                  <a:pt x="832987" y="674971"/>
                </a:lnTo>
                <a:lnTo>
                  <a:pt x="835188" y="667283"/>
                </a:lnTo>
                <a:lnTo>
                  <a:pt x="837221" y="659595"/>
                </a:lnTo>
                <a:lnTo>
                  <a:pt x="839083" y="651907"/>
                </a:lnTo>
                <a:lnTo>
                  <a:pt x="840608" y="644219"/>
                </a:lnTo>
                <a:lnTo>
                  <a:pt x="842301" y="636532"/>
                </a:lnTo>
                <a:lnTo>
                  <a:pt x="843487" y="628680"/>
                </a:lnTo>
                <a:lnTo>
                  <a:pt x="844503" y="620829"/>
                </a:lnTo>
                <a:lnTo>
                  <a:pt x="845349" y="613141"/>
                </a:lnTo>
                <a:lnTo>
                  <a:pt x="846027" y="605126"/>
                </a:lnTo>
                <a:lnTo>
                  <a:pt x="846535" y="597275"/>
                </a:lnTo>
                <a:lnTo>
                  <a:pt x="846874" y="589423"/>
                </a:lnTo>
                <a:lnTo>
                  <a:pt x="846874" y="581572"/>
                </a:lnTo>
                <a:lnTo>
                  <a:pt x="846874" y="573557"/>
                </a:lnTo>
                <a:lnTo>
                  <a:pt x="846535" y="565869"/>
                </a:lnTo>
                <a:lnTo>
                  <a:pt x="846027" y="558018"/>
                </a:lnTo>
                <a:lnTo>
                  <a:pt x="845349" y="550003"/>
                </a:lnTo>
                <a:lnTo>
                  <a:pt x="844503" y="542152"/>
                </a:lnTo>
                <a:lnTo>
                  <a:pt x="843487" y="534464"/>
                </a:lnTo>
                <a:lnTo>
                  <a:pt x="842301" y="526449"/>
                </a:lnTo>
                <a:lnTo>
                  <a:pt x="840608" y="518761"/>
                </a:lnTo>
                <a:lnTo>
                  <a:pt x="839083" y="511073"/>
                </a:lnTo>
                <a:lnTo>
                  <a:pt x="837221" y="503386"/>
                </a:lnTo>
                <a:lnTo>
                  <a:pt x="835019" y="495698"/>
                </a:lnTo>
                <a:lnTo>
                  <a:pt x="832817" y="488174"/>
                </a:lnTo>
                <a:lnTo>
                  <a:pt x="830447" y="480649"/>
                </a:lnTo>
                <a:lnTo>
                  <a:pt x="827737" y="473289"/>
                </a:lnTo>
                <a:lnTo>
                  <a:pt x="825028" y="465764"/>
                </a:lnTo>
                <a:lnTo>
                  <a:pt x="821979" y="458404"/>
                </a:lnTo>
                <a:lnTo>
                  <a:pt x="818931" y="451207"/>
                </a:lnTo>
                <a:lnTo>
                  <a:pt x="815375" y="444010"/>
                </a:lnTo>
                <a:lnTo>
                  <a:pt x="811988" y="436976"/>
                </a:lnTo>
                <a:lnTo>
                  <a:pt x="808093" y="429943"/>
                </a:lnTo>
                <a:lnTo>
                  <a:pt x="804198" y="422909"/>
                </a:lnTo>
                <a:lnTo>
                  <a:pt x="800303" y="416039"/>
                </a:lnTo>
                <a:lnTo>
                  <a:pt x="795900" y="409333"/>
                </a:lnTo>
                <a:lnTo>
                  <a:pt x="791497" y="402790"/>
                </a:lnTo>
                <a:lnTo>
                  <a:pt x="787094" y="396247"/>
                </a:lnTo>
                <a:lnTo>
                  <a:pt x="782352" y="389868"/>
                </a:lnTo>
                <a:lnTo>
                  <a:pt x="777441" y="383652"/>
                </a:lnTo>
                <a:lnTo>
                  <a:pt x="772360" y="377437"/>
                </a:lnTo>
                <a:lnTo>
                  <a:pt x="767280" y="371548"/>
                </a:lnTo>
                <a:lnTo>
                  <a:pt x="761860" y="365496"/>
                </a:lnTo>
                <a:lnTo>
                  <a:pt x="756441" y="359771"/>
                </a:lnTo>
                <a:lnTo>
                  <a:pt x="750684" y="354210"/>
                </a:lnTo>
                <a:lnTo>
                  <a:pt x="744926" y="348648"/>
                </a:lnTo>
                <a:lnTo>
                  <a:pt x="738999" y="343250"/>
                </a:lnTo>
                <a:lnTo>
                  <a:pt x="732902" y="338016"/>
                </a:lnTo>
                <a:lnTo>
                  <a:pt x="726805" y="333109"/>
                </a:lnTo>
                <a:lnTo>
                  <a:pt x="720539" y="328202"/>
                </a:lnTo>
                <a:lnTo>
                  <a:pt x="714104" y="323295"/>
                </a:lnTo>
                <a:lnTo>
                  <a:pt x="707669" y="318715"/>
                </a:lnTo>
                <a:lnTo>
                  <a:pt x="701064" y="314135"/>
                </a:lnTo>
                <a:lnTo>
                  <a:pt x="694460" y="310046"/>
                </a:lnTo>
                <a:lnTo>
                  <a:pt x="687517" y="305793"/>
                </a:lnTo>
                <a:lnTo>
                  <a:pt x="680743" y="301867"/>
                </a:lnTo>
                <a:lnTo>
                  <a:pt x="673630" y="298105"/>
                </a:lnTo>
                <a:lnTo>
                  <a:pt x="666687" y="294343"/>
                </a:lnTo>
                <a:lnTo>
                  <a:pt x="659235" y="291072"/>
                </a:lnTo>
                <a:lnTo>
                  <a:pt x="652122" y="287637"/>
                </a:lnTo>
                <a:lnTo>
                  <a:pt x="644671" y="284692"/>
                </a:lnTo>
                <a:lnTo>
                  <a:pt x="637389" y="281585"/>
                </a:lnTo>
                <a:lnTo>
                  <a:pt x="629938" y="278967"/>
                </a:lnTo>
                <a:lnTo>
                  <a:pt x="622317" y="276350"/>
                </a:lnTo>
                <a:lnTo>
                  <a:pt x="614697" y="274060"/>
                </a:lnTo>
                <a:lnTo>
                  <a:pt x="607076" y="271770"/>
                </a:lnTo>
                <a:lnTo>
                  <a:pt x="599455" y="269807"/>
                </a:lnTo>
                <a:lnTo>
                  <a:pt x="591834" y="268172"/>
                </a:lnTo>
                <a:lnTo>
                  <a:pt x="583875" y="266536"/>
                </a:lnTo>
                <a:lnTo>
                  <a:pt x="576085" y="265064"/>
                </a:lnTo>
                <a:lnTo>
                  <a:pt x="568295" y="263919"/>
                </a:lnTo>
                <a:lnTo>
                  <a:pt x="560505" y="262774"/>
                </a:lnTo>
                <a:lnTo>
                  <a:pt x="552546" y="261956"/>
                </a:lnTo>
                <a:lnTo>
                  <a:pt x="544756" y="261465"/>
                </a:lnTo>
                <a:lnTo>
                  <a:pt x="536965" y="260975"/>
                </a:lnTo>
                <a:lnTo>
                  <a:pt x="529175" y="260811"/>
                </a:lnTo>
                <a:close/>
                <a:moveTo>
                  <a:pt x="509791" y="227108"/>
                </a:moveTo>
                <a:lnTo>
                  <a:pt x="518947" y="227272"/>
                </a:lnTo>
                <a:lnTo>
                  <a:pt x="528272" y="227599"/>
                </a:lnTo>
                <a:lnTo>
                  <a:pt x="537597" y="228254"/>
                </a:lnTo>
                <a:lnTo>
                  <a:pt x="546583" y="228908"/>
                </a:lnTo>
                <a:lnTo>
                  <a:pt x="555909" y="229890"/>
                </a:lnTo>
                <a:lnTo>
                  <a:pt x="564725" y="231199"/>
                </a:lnTo>
                <a:lnTo>
                  <a:pt x="573881" y="232672"/>
                </a:lnTo>
                <a:lnTo>
                  <a:pt x="582697" y="234308"/>
                </a:lnTo>
                <a:lnTo>
                  <a:pt x="591683" y="236272"/>
                </a:lnTo>
                <a:lnTo>
                  <a:pt x="600330" y="238235"/>
                </a:lnTo>
                <a:lnTo>
                  <a:pt x="608808" y="240363"/>
                </a:lnTo>
                <a:lnTo>
                  <a:pt x="617455" y="242981"/>
                </a:lnTo>
                <a:lnTo>
                  <a:pt x="625932" y="245599"/>
                </a:lnTo>
                <a:lnTo>
                  <a:pt x="634240" y="248545"/>
                </a:lnTo>
                <a:lnTo>
                  <a:pt x="642718" y="251490"/>
                </a:lnTo>
                <a:lnTo>
                  <a:pt x="650856" y="254763"/>
                </a:lnTo>
                <a:lnTo>
                  <a:pt x="658825" y="258036"/>
                </a:lnTo>
                <a:lnTo>
                  <a:pt x="666964" y="261799"/>
                </a:lnTo>
                <a:lnTo>
                  <a:pt x="674763" y="265400"/>
                </a:lnTo>
                <a:lnTo>
                  <a:pt x="682393" y="269491"/>
                </a:lnTo>
                <a:lnTo>
                  <a:pt x="690022" y="273581"/>
                </a:lnTo>
                <a:lnTo>
                  <a:pt x="697652" y="277836"/>
                </a:lnTo>
                <a:lnTo>
                  <a:pt x="705112" y="282254"/>
                </a:lnTo>
                <a:lnTo>
                  <a:pt x="712403" y="287000"/>
                </a:lnTo>
                <a:lnTo>
                  <a:pt x="719524" y="291745"/>
                </a:lnTo>
                <a:lnTo>
                  <a:pt x="726645" y="296818"/>
                </a:lnTo>
                <a:lnTo>
                  <a:pt x="733427" y="301727"/>
                </a:lnTo>
                <a:lnTo>
                  <a:pt x="740209" y="307127"/>
                </a:lnTo>
                <a:lnTo>
                  <a:pt x="746821" y="312528"/>
                </a:lnTo>
                <a:lnTo>
                  <a:pt x="753434" y="318091"/>
                </a:lnTo>
                <a:lnTo>
                  <a:pt x="759707" y="323818"/>
                </a:lnTo>
                <a:lnTo>
                  <a:pt x="765981" y="329710"/>
                </a:lnTo>
                <a:lnTo>
                  <a:pt x="772084" y="335764"/>
                </a:lnTo>
                <a:lnTo>
                  <a:pt x="778018" y="341818"/>
                </a:lnTo>
                <a:lnTo>
                  <a:pt x="783783" y="348200"/>
                </a:lnTo>
                <a:lnTo>
                  <a:pt x="789379" y="354582"/>
                </a:lnTo>
                <a:lnTo>
                  <a:pt x="794974" y="361128"/>
                </a:lnTo>
                <a:lnTo>
                  <a:pt x="800230" y="367673"/>
                </a:lnTo>
                <a:lnTo>
                  <a:pt x="805485" y="374546"/>
                </a:lnTo>
                <a:lnTo>
                  <a:pt x="810233" y="381583"/>
                </a:lnTo>
                <a:lnTo>
                  <a:pt x="815150" y="388619"/>
                </a:lnTo>
                <a:lnTo>
                  <a:pt x="819728" y="395655"/>
                </a:lnTo>
                <a:lnTo>
                  <a:pt x="824306" y="403020"/>
                </a:lnTo>
                <a:lnTo>
                  <a:pt x="828375" y="410383"/>
                </a:lnTo>
                <a:lnTo>
                  <a:pt x="832614" y="417911"/>
                </a:lnTo>
                <a:lnTo>
                  <a:pt x="836513" y="425438"/>
                </a:lnTo>
                <a:lnTo>
                  <a:pt x="840244" y="433129"/>
                </a:lnTo>
                <a:lnTo>
                  <a:pt x="843804" y="440820"/>
                </a:lnTo>
                <a:lnTo>
                  <a:pt x="847026" y="448838"/>
                </a:lnTo>
                <a:lnTo>
                  <a:pt x="850247" y="456857"/>
                </a:lnTo>
                <a:lnTo>
                  <a:pt x="853129" y="464875"/>
                </a:lnTo>
                <a:lnTo>
                  <a:pt x="856012" y="473220"/>
                </a:lnTo>
                <a:lnTo>
                  <a:pt x="858555" y="481402"/>
                </a:lnTo>
                <a:lnTo>
                  <a:pt x="860759" y="489584"/>
                </a:lnTo>
                <a:lnTo>
                  <a:pt x="862963" y="498093"/>
                </a:lnTo>
                <a:lnTo>
                  <a:pt x="864828" y="506603"/>
                </a:lnTo>
                <a:lnTo>
                  <a:pt x="866524" y="515275"/>
                </a:lnTo>
                <a:lnTo>
                  <a:pt x="868219" y="523948"/>
                </a:lnTo>
                <a:lnTo>
                  <a:pt x="869406" y="532457"/>
                </a:lnTo>
                <a:lnTo>
                  <a:pt x="870423" y="541457"/>
                </a:lnTo>
                <a:lnTo>
                  <a:pt x="871101" y="550130"/>
                </a:lnTo>
                <a:lnTo>
                  <a:pt x="871780" y="559130"/>
                </a:lnTo>
                <a:lnTo>
                  <a:pt x="872118" y="568130"/>
                </a:lnTo>
                <a:lnTo>
                  <a:pt x="872288" y="577131"/>
                </a:lnTo>
                <a:lnTo>
                  <a:pt x="872118" y="583349"/>
                </a:lnTo>
                <a:lnTo>
                  <a:pt x="871949" y="589567"/>
                </a:lnTo>
                <a:lnTo>
                  <a:pt x="871780" y="595622"/>
                </a:lnTo>
                <a:lnTo>
                  <a:pt x="871271" y="601676"/>
                </a:lnTo>
                <a:lnTo>
                  <a:pt x="870932" y="607895"/>
                </a:lnTo>
                <a:lnTo>
                  <a:pt x="870254" y="613949"/>
                </a:lnTo>
                <a:lnTo>
                  <a:pt x="869576" y="619840"/>
                </a:lnTo>
                <a:lnTo>
                  <a:pt x="868897" y="625895"/>
                </a:lnTo>
                <a:lnTo>
                  <a:pt x="867880" y="631786"/>
                </a:lnTo>
                <a:lnTo>
                  <a:pt x="866693" y="637677"/>
                </a:lnTo>
                <a:lnTo>
                  <a:pt x="865676" y="643567"/>
                </a:lnTo>
                <a:lnTo>
                  <a:pt x="864489" y="649459"/>
                </a:lnTo>
                <a:lnTo>
                  <a:pt x="863302" y="655350"/>
                </a:lnTo>
                <a:lnTo>
                  <a:pt x="861776" y="661077"/>
                </a:lnTo>
                <a:lnTo>
                  <a:pt x="860250" y="666804"/>
                </a:lnTo>
                <a:lnTo>
                  <a:pt x="858555" y="672532"/>
                </a:lnTo>
                <a:lnTo>
                  <a:pt x="855164" y="683659"/>
                </a:lnTo>
                <a:lnTo>
                  <a:pt x="851264" y="694786"/>
                </a:lnTo>
                <a:lnTo>
                  <a:pt x="846856" y="705750"/>
                </a:lnTo>
                <a:lnTo>
                  <a:pt x="842448" y="716550"/>
                </a:lnTo>
                <a:lnTo>
                  <a:pt x="837361" y="727187"/>
                </a:lnTo>
                <a:lnTo>
                  <a:pt x="831935" y="737496"/>
                </a:lnTo>
                <a:lnTo>
                  <a:pt x="826340" y="747805"/>
                </a:lnTo>
                <a:lnTo>
                  <a:pt x="820236" y="757787"/>
                </a:lnTo>
                <a:lnTo>
                  <a:pt x="820236" y="757951"/>
                </a:lnTo>
                <a:lnTo>
                  <a:pt x="820067" y="758114"/>
                </a:lnTo>
                <a:lnTo>
                  <a:pt x="820067" y="758278"/>
                </a:lnTo>
                <a:lnTo>
                  <a:pt x="819897" y="758606"/>
                </a:lnTo>
                <a:lnTo>
                  <a:pt x="815828" y="765642"/>
                </a:lnTo>
                <a:lnTo>
                  <a:pt x="811929" y="772678"/>
                </a:lnTo>
                <a:lnTo>
                  <a:pt x="807520" y="779387"/>
                </a:lnTo>
                <a:lnTo>
                  <a:pt x="803112" y="785933"/>
                </a:lnTo>
                <a:lnTo>
                  <a:pt x="798534" y="792478"/>
                </a:lnTo>
                <a:lnTo>
                  <a:pt x="793956" y="798860"/>
                </a:lnTo>
                <a:lnTo>
                  <a:pt x="784292" y="811624"/>
                </a:lnTo>
                <a:lnTo>
                  <a:pt x="774628" y="824224"/>
                </a:lnTo>
                <a:lnTo>
                  <a:pt x="764624" y="837152"/>
                </a:lnTo>
                <a:lnTo>
                  <a:pt x="759707" y="843697"/>
                </a:lnTo>
                <a:lnTo>
                  <a:pt x="755130" y="850570"/>
                </a:lnTo>
                <a:lnTo>
                  <a:pt x="750382" y="857443"/>
                </a:lnTo>
                <a:lnTo>
                  <a:pt x="745634" y="864480"/>
                </a:lnTo>
                <a:lnTo>
                  <a:pt x="741057" y="872007"/>
                </a:lnTo>
                <a:lnTo>
                  <a:pt x="736818" y="879698"/>
                </a:lnTo>
                <a:lnTo>
                  <a:pt x="732579" y="887552"/>
                </a:lnTo>
                <a:lnTo>
                  <a:pt x="728340" y="895734"/>
                </a:lnTo>
                <a:lnTo>
                  <a:pt x="724611" y="904407"/>
                </a:lnTo>
                <a:lnTo>
                  <a:pt x="720880" y="913407"/>
                </a:lnTo>
                <a:lnTo>
                  <a:pt x="717489" y="922898"/>
                </a:lnTo>
                <a:lnTo>
                  <a:pt x="714268" y="932717"/>
                </a:lnTo>
                <a:lnTo>
                  <a:pt x="711555" y="943026"/>
                </a:lnTo>
                <a:lnTo>
                  <a:pt x="710029" y="948426"/>
                </a:lnTo>
                <a:lnTo>
                  <a:pt x="708842" y="953826"/>
                </a:lnTo>
                <a:lnTo>
                  <a:pt x="707655" y="959390"/>
                </a:lnTo>
                <a:lnTo>
                  <a:pt x="706638" y="965281"/>
                </a:lnTo>
                <a:lnTo>
                  <a:pt x="705621" y="971171"/>
                </a:lnTo>
                <a:lnTo>
                  <a:pt x="704603" y="977226"/>
                </a:lnTo>
                <a:lnTo>
                  <a:pt x="703586" y="983281"/>
                </a:lnTo>
                <a:lnTo>
                  <a:pt x="702908" y="989663"/>
                </a:lnTo>
                <a:lnTo>
                  <a:pt x="702230" y="996208"/>
                </a:lnTo>
                <a:lnTo>
                  <a:pt x="701721" y="1002754"/>
                </a:lnTo>
                <a:lnTo>
                  <a:pt x="701382" y="1009626"/>
                </a:lnTo>
                <a:lnTo>
                  <a:pt x="700873" y="1016499"/>
                </a:lnTo>
                <a:lnTo>
                  <a:pt x="700704" y="1023863"/>
                </a:lnTo>
                <a:lnTo>
                  <a:pt x="700534" y="1031063"/>
                </a:lnTo>
                <a:lnTo>
                  <a:pt x="700365" y="1033845"/>
                </a:lnTo>
                <a:lnTo>
                  <a:pt x="699856" y="1036791"/>
                </a:lnTo>
                <a:lnTo>
                  <a:pt x="699178" y="1039572"/>
                </a:lnTo>
                <a:lnTo>
                  <a:pt x="698161" y="1042354"/>
                </a:lnTo>
                <a:lnTo>
                  <a:pt x="696804" y="1044645"/>
                </a:lnTo>
                <a:lnTo>
                  <a:pt x="695278" y="1047100"/>
                </a:lnTo>
                <a:lnTo>
                  <a:pt x="693583" y="1049391"/>
                </a:lnTo>
                <a:lnTo>
                  <a:pt x="691548" y="1051354"/>
                </a:lnTo>
                <a:lnTo>
                  <a:pt x="689514" y="1053154"/>
                </a:lnTo>
                <a:lnTo>
                  <a:pt x="687310" y="1054954"/>
                </a:lnTo>
                <a:lnTo>
                  <a:pt x="684766" y="1056264"/>
                </a:lnTo>
                <a:lnTo>
                  <a:pt x="682223" y="1057573"/>
                </a:lnTo>
                <a:lnTo>
                  <a:pt x="679510" y="1058391"/>
                </a:lnTo>
                <a:lnTo>
                  <a:pt x="676628" y="1059209"/>
                </a:lnTo>
                <a:lnTo>
                  <a:pt x="673746" y="1059700"/>
                </a:lnTo>
                <a:lnTo>
                  <a:pt x="670524" y="1059864"/>
                </a:lnTo>
                <a:lnTo>
                  <a:pt x="509791" y="1059864"/>
                </a:lnTo>
                <a:lnTo>
                  <a:pt x="348718" y="1059864"/>
                </a:lnTo>
                <a:lnTo>
                  <a:pt x="345497" y="1059700"/>
                </a:lnTo>
                <a:lnTo>
                  <a:pt x="342615" y="1059209"/>
                </a:lnTo>
                <a:lnTo>
                  <a:pt x="339733" y="1058391"/>
                </a:lnTo>
                <a:lnTo>
                  <a:pt x="337020" y="1057573"/>
                </a:lnTo>
                <a:lnTo>
                  <a:pt x="334477" y="1056264"/>
                </a:lnTo>
                <a:lnTo>
                  <a:pt x="331933" y="1054954"/>
                </a:lnTo>
                <a:lnTo>
                  <a:pt x="329729" y="1053154"/>
                </a:lnTo>
                <a:lnTo>
                  <a:pt x="327525" y="1051354"/>
                </a:lnTo>
                <a:lnTo>
                  <a:pt x="325660" y="1049391"/>
                </a:lnTo>
                <a:lnTo>
                  <a:pt x="323965" y="1047100"/>
                </a:lnTo>
                <a:lnTo>
                  <a:pt x="322438" y="1044809"/>
                </a:lnTo>
                <a:lnTo>
                  <a:pt x="321082" y="1042354"/>
                </a:lnTo>
                <a:lnTo>
                  <a:pt x="320065" y="1039572"/>
                </a:lnTo>
                <a:lnTo>
                  <a:pt x="319386" y="1036954"/>
                </a:lnTo>
                <a:lnTo>
                  <a:pt x="318878" y="1034009"/>
                </a:lnTo>
                <a:lnTo>
                  <a:pt x="318708" y="1031063"/>
                </a:lnTo>
                <a:lnTo>
                  <a:pt x="318539" y="1023863"/>
                </a:lnTo>
                <a:lnTo>
                  <a:pt x="318369" y="1016499"/>
                </a:lnTo>
                <a:lnTo>
                  <a:pt x="318030" y="1009626"/>
                </a:lnTo>
                <a:lnTo>
                  <a:pt x="317521" y="1002754"/>
                </a:lnTo>
                <a:lnTo>
                  <a:pt x="317013" y="996208"/>
                </a:lnTo>
                <a:lnTo>
                  <a:pt x="316335" y="989663"/>
                </a:lnTo>
                <a:lnTo>
                  <a:pt x="315656" y="983281"/>
                </a:lnTo>
                <a:lnTo>
                  <a:pt x="314639" y="977226"/>
                </a:lnTo>
                <a:lnTo>
                  <a:pt x="313622" y="971171"/>
                </a:lnTo>
                <a:lnTo>
                  <a:pt x="312774" y="965281"/>
                </a:lnTo>
                <a:lnTo>
                  <a:pt x="311587" y="959553"/>
                </a:lnTo>
                <a:lnTo>
                  <a:pt x="310400" y="953826"/>
                </a:lnTo>
                <a:lnTo>
                  <a:pt x="309214" y="948426"/>
                </a:lnTo>
                <a:lnTo>
                  <a:pt x="307857" y="943026"/>
                </a:lnTo>
                <a:lnTo>
                  <a:pt x="304975" y="932717"/>
                </a:lnTo>
                <a:lnTo>
                  <a:pt x="301753" y="922898"/>
                </a:lnTo>
                <a:lnTo>
                  <a:pt x="298363" y="913407"/>
                </a:lnTo>
                <a:lnTo>
                  <a:pt x="294632" y="904407"/>
                </a:lnTo>
                <a:lnTo>
                  <a:pt x="290902" y="895734"/>
                </a:lnTo>
                <a:lnTo>
                  <a:pt x="286833" y="887552"/>
                </a:lnTo>
                <a:lnTo>
                  <a:pt x="282425" y="879698"/>
                </a:lnTo>
                <a:lnTo>
                  <a:pt x="278186" y="872007"/>
                </a:lnTo>
                <a:lnTo>
                  <a:pt x="273608" y="864480"/>
                </a:lnTo>
                <a:lnTo>
                  <a:pt x="268861" y="857443"/>
                </a:lnTo>
                <a:lnTo>
                  <a:pt x="264114" y="850570"/>
                </a:lnTo>
                <a:lnTo>
                  <a:pt x="259535" y="843697"/>
                </a:lnTo>
                <a:lnTo>
                  <a:pt x="254618" y="837152"/>
                </a:lnTo>
                <a:lnTo>
                  <a:pt x="244785" y="824224"/>
                </a:lnTo>
                <a:lnTo>
                  <a:pt x="234951" y="811624"/>
                </a:lnTo>
                <a:lnTo>
                  <a:pt x="225286" y="798860"/>
                </a:lnTo>
                <a:lnTo>
                  <a:pt x="220709" y="792478"/>
                </a:lnTo>
                <a:lnTo>
                  <a:pt x="216131" y="785933"/>
                </a:lnTo>
                <a:lnTo>
                  <a:pt x="211722" y="779387"/>
                </a:lnTo>
                <a:lnTo>
                  <a:pt x="207314" y="772678"/>
                </a:lnTo>
                <a:lnTo>
                  <a:pt x="203415" y="765642"/>
                </a:lnTo>
                <a:lnTo>
                  <a:pt x="199346" y="758606"/>
                </a:lnTo>
                <a:lnTo>
                  <a:pt x="199176" y="758278"/>
                </a:lnTo>
                <a:lnTo>
                  <a:pt x="199006" y="758114"/>
                </a:lnTo>
                <a:lnTo>
                  <a:pt x="199176" y="758114"/>
                </a:lnTo>
                <a:lnTo>
                  <a:pt x="199176" y="757951"/>
                </a:lnTo>
                <a:lnTo>
                  <a:pt x="199006" y="757787"/>
                </a:lnTo>
                <a:lnTo>
                  <a:pt x="192902" y="747805"/>
                </a:lnTo>
                <a:lnTo>
                  <a:pt x="187307" y="737496"/>
                </a:lnTo>
                <a:lnTo>
                  <a:pt x="181882" y="727187"/>
                </a:lnTo>
                <a:lnTo>
                  <a:pt x="176796" y="716550"/>
                </a:lnTo>
                <a:lnTo>
                  <a:pt x="172387" y="705750"/>
                </a:lnTo>
                <a:lnTo>
                  <a:pt x="167979" y="694786"/>
                </a:lnTo>
                <a:lnTo>
                  <a:pt x="164079" y="683659"/>
                </a:lnTo>
                <a:lnTo>
                  <a:pt x="160688" y="672532"/>
                </a:lnTo>
                <a:lnTo>
                  <a:pt x="158993" y="666804"/>
                </a:lnTo>
                <a:lnTo>
                  <a:pt x="157467" y="661077"/>
                </a:lnTo>
                <a:lnTo>
                  <a:pt x="156110" y="655350"/>
                </a:lnTo>
                <a:lnTo>
                  <a:pt x="154754" y="649459"/>
                </a:lnTo>
                <a:lnTo>
                  <a:pt x="153567" y="643567"/>
                </a:lnTo>
                <a:lnTo>
                  <a:pt x="152550" y="637677"/>
                </a:lnTo>
                <a:lnTo>
                  <a:pt x="151363" y="631786"/>
                </a:lnTo>
                <a:lnTo>
                  <a:pt x="150515" y="625895"/>
                </a:lnTo>
                <a:lnTo>
                  <a:pt x="149667" y="619840"/>
                </a:lnTo>
                <a:lnTo>
                  <a:pt x="148989" y="613949"/>
                </a:lnTo>
                <a:lnTo>
                  <a:pt x="148311" y="607895"/>
                </a:lnTo>
                <a:lnTo>
                  <a:pt x="147972" y="601676"/>
                </a:lnTo>
                <a:lnTo>
                  <a:pt x="147463" y="595622"/>
                </a:lnTo>
                <a:lnTo>
                  <a:pt x="147294" y="589567"/>
                </a:lnTo>
                <a:lnTo>
                  <a:pt x="147124" y="583349"/>
                </a:lnTo>
                <a:lnTo>
                  <a:pt x="147124" y="577131"/>
                </a:lnTo>
                <a:lnTo>
                  <a:pt x="147124" y="568130"/>
                </a:lnTo>
                <a:lnTo>
                  <a:pt x="147463" y="559130"/>
                </a:lnTo>
                <a:lnTo>
                  <a:pt x="148141" y="550130"/>
                </a:lnTo>
                <a:lnTo>
                  <a:pt x="148819" y="541457"/>
                </a:lnTo>
                <a:lnTo>
                  <a:pt x="149837" y="532457"/>
                </a:lnTo>
                <a:lnTo>
                  <a:pt x="151193" y="523948"/>
                </a:lnTo>
                <a:lnTo>
                  <a:pt x="152719" y="515275"/>
                </a:lnTo>
                <a:lnTo>
                  <a:pt x="154415" y="506603"/>
                </a:lnTo>
                <a:lnTo>
                  <a:pt x="156280" y="498093"/>
                </a:lnTo>
                <a:lnTo>
                  <a:pt x="158484" y="489584"/>
                </a:lnTo>
                <a:lnTo>
                  <a:pt x="160858" y="481402"/>
                </a:lnTo>
                <a:lnTo>
                  <a:pt x="163231" y="473220"/>
                </a:lnTo>
                <a:lnTo>
                  <a:pt x="166114" y="464875"/>
                </a:lnTo>
                <a:lnTo>
                  <a:pt x="168996" y="456857"/>
                </a:lnTo>
                <a:lnTo>
                  <a:pt x="172217" y="448838"/>
                </a:lnTo>
                <a:lnTo>
                  <a:pt x="175439" y="440820"/>
                </a:lnTo>
                <a:lnTo>
                  <a:pt x="178999" y="433129"/>
                </a:lnTo>
                <a:lnTo>
                  <a:pt x="182730" y="425438"/>
                </a:lnTo>
                <a:lnTo>
                  <a:pt x="186629" y="417911"/>
                </a:lnTo>
                <a:lnTo>
                  <a:pt x="190868" y="410383"/>
                </a:lnTo>
                <a:lnTo>
                  <a:pt x="194937" y="403020"/>
                </a:lnTo>
                <a:lnTo>
                  <a:pt x="199515" y="395655"/>
                </a:lnTo>
                <a:lnTo>
                  <a:pt x="204093" y="388619"/>
                </a:lnTo>
                <a:lnTo>
                  <a:pt x="209010" y="381583"/>
                </a:lnTo>
                <a:lnTo>
                  <a:pt x="213757" y="374546"/>
                </a:lnTo>
                <a:lnTo>
                  <a:pt x="219013" y="367673"/>
                </a:lnTo>
                <a:lnTo>
                  <a:pt x="224269" y="361128"/>
                </a:lnTo>
                <a:lnTo>
                  <a:pt x="229864" y="354582"/>
                </a:lnTo>
                <a:lnTo>
                  <a:pt x="235460" y="348200"/>
                </a:lnTo>
                <a:lnTo>
                  <a:pt x="241224" y="341818"/>
                </a:lnTo>
                <a:lnTo>
                  <a:pt x="247158" y="335764"/>
                </a:lnTo>
                <a:lnTo>
                  <a:pt x="253262" y="329710"/>
                </a:lnTo>
                <a:lnTo>
                  <a:pt x="259535" y="323818"/>
                </a:lnTo>
                <a:lnTo>
                  <a:pt x="265809" y="318091"/>
                </a:lnTo>
                <a:lnTo>
                  <a:pt x="272421" y="312528"/>
                </a:lnTo>
                <a:lnTo>
                  <a:pt x="279034" y="307127"/>
                </a:lnTo>
                <a:lnTo>
                  <a:pt x="285816" y="301727"/>
                </a:lnTo>
                <a:lnTo>
                  <a:pt x="292598" y="296818"/>
                </a:lnTo>
                <a:lnTo>
                  <a:pt x="299719" y="291745"/>
                </a:lnTo>
                <a:lnTo>
                  <a:pt x="306840" y="287000"/>
                </a:lnTo>
                <a:lnTo>
                  <a:pt x="314131" y="282254"/>
                </a:lnTo>
                <a:lnTo>
                  <a:pt x="321591" y="277836"/>
                </a:lnTo>
                <a:lnTo>
                  <a:pt x="329220" y="273581"/>
                </a:lnTo>
                <a:lnTo>
                  <a:pt x="336850" y="269491"/>
                </a:lnTo>
                <a:lnTo>
                  <a:pt x="344480" y="265400"/>
                </a:lnTo>
                <a:lnTo>
                  <a:pt x="352279" y="261799"/>
                </a:lnTo>
                <a:lnTo>
                  <a:pt x="360417" y="258036"/>
                </a:lnTo>
                <a:lnTo>
                  <a:pt x="368556" y="254763"/>
                </a:lnTo>
                <a:lnTo>
                  <a:pt x="376695" y="251490"/>
                </a:lnTo>
                <a:lnTo>
                  <a:pt x="385002" y="248545"/>
                </a:lnTo>
                <a:lnTo>
                  <a:pt x="393310" y="245599"/>
                </a:lnTo>
                <a:lnTo>
                  <a:pt x="401788" y="242981"/>
                </a:lnTo>
                <a:lnTo>
                  <a:pt x="410435" y="240363"/>
                </a:lnTo>
                <a:lnTo>
                  <a:pt x="418912" y="238235"/>
                </a:lnTo>
                <a:lnTo>
                  <a:pt x="427729" y="236272"/>
                </a:lnTo>
                <a:lnTo>
                  <a:pt x="436546" y="234308"/>
                </a:lnTo>
                <a:lnTo>
                  <a:pt x="445362" y="232672"/>
                </a:lnTo>
                <a:lnTo>
                  <a:pt x="454518" y="231199"/>
                </a:lnTo>
                <a:lnTo>
                  <a:pt x="463504" y="229890"/>
                </a:lnTo>
                <a:lnTo>
                  <a:pt x="472660" y="228908"/>
                </a:lnTo>
                <a:lnTo>
                  <a:pt x="481646" y="228254"/>
                </a:lnTo>
                <a:lnTo>
                  <a:pt x="490971" y="227599"/>
                </a:lnTo>
                <a:lnTo>
                  <a:pt x="500296" y="227272"/>
                </a:lnTo>
                <a:close/>
                <a:moveTo>
                  <a:pt x="484237" y="0"/>
                </a:moveTo>
                <a:lnTo>
                  <a:pt x="530988" y="0"/>
                </a:lnTo>
                <a:lnTo>
                  <a:pt x="530988" y="117095"/>
                </a:lnTo>
                <a:lnTo>
                  <a:pt x="484237" y="117095"/>
                </a:lnTo>
                <a:close/>
              </a:path>
            </a:pathLst>
          </a:custGeom>
          <a:solidFill>
            <a:srgbClr val="C80000"/>
          </a:solidFill>
          <a:ln>
            <a:noFill/>
          </a:ln>
        </p:spPr>
        <p:txBody>
          <a:bodyPr lIns="0" tIns="0" rIns="0" bIns="0" anchor="ctr">
            <a:scene3d>
              <a:camera prst="orthographicFront"/>
              <a:lightRig rig="threePt" dir="t"/>
            </a:scene3d>
            <a:sp3d>
              <a:contourClr>
                <a:srgbClr val="FFFFFF"/>
              </a:contourClr>
            </a:sp3d>
          </a:bodyPr>
          <a:lstStyle/>
          <a:p>
            <a:pPr algn="ctr">
              <a:defRPr/>
            </a:pPr>
            <a:r>
              <a:rPr lang="zh-CN" altLang="en-US" sz="2000" b="1" dirty="0" smtClean="0">
                <a:solidFill>
                  <a:srgbClr val="FFFFFF"/>
                </a:solidFill>
                <a:effectLst>
                  <a:outerShdw blurRad="38100" dist="38100" dir="2700000" algn="tl">
                    <a:srgbClr val="000000">
                      <a:alpha val="43137"/>
                    </a:srgbClr>
                  </a:outerShdw>
                </a:effectLst>
              </a:rPr>
              <a:t>管起</a:t>
            </a:r>
            <a:endParaRPr lang="zh-CN" altLang="en-US" sz="2000" b="1" dirty="0">
              <a:solidFill>
                <a:srgbClr val="FFFFFF"/>
              </a:solidFill>
              <a:effectLst>
                <a:outerShdw blurRad="38100" dist="38100" dir="2700000" algn="tl">
                  <a:srgbClr val="000000">
                    <a:alpha val="43137"/>
                  </a:srgbClr>
                </a:outerShdw>
              </a:effectLst>
            </a:endParaRPr>
          </a:p>
        </p:txBody>
      </p:sp>
      <p:sp>
        <p:nvSpPr>
          <p:cNvPr id="18" name="MH_Other_2"/>
          <p:cNvSpPr/>
          <p:nvPr>
            <p:custDataLst>
              <p:tags r:id="rId2"/>
            </p:custDataLst>
          </p:nvPr>
        </p:nvSpPr>
        <p:spPr bwMode="auto">
          <a:xfrm>
            <a:off x="5752626" y="4430161"/>
            <a:ext cx="1191366" cy="1292104"/>
          </a:xfrm>
          <a:custGeom>
            <a:avLst/>
            <a:gdLst>
              <a:gd name="connsiteX0" fmla="*/ 409742 w 1036210"/>
              <a:gd name="connsiteY0" fmla="*/ 1266007 h 1335540"/>
              <a:gd name="connsiteX1" fmla="*/ 609670 w 1036210"/>
              <a:gd name="connsiteY1" fmla="*/ 1266007 h 1335540"/>
              <a:gd name="connsiteX2" fmla="*/ 609670 w 1036210"/>
              <a:gd name="connsiteY2" fmla="*/ 1269632 h 1335540"/>
              <a:gd name="connsiteX3" fmla="*/ 609160 w 1036210"/>
              <a:gd name="connsiteY3" fmla="*/ 1273093 h 1335540"/>
              <a:gd name="connsiteX4" fmla="*/ 608651 w 1036210"/>
              <a:gd name="connsiteY4" fmla="*/ 1276553 h 1335540"/>
              <a:gd name="connsiteX5" fmla="*/ 607801 w 1036210"/>
              <a:gd name="connsiteY5" fmla="*/ 1280013 h 1335540"/>
              <a:gd name="connsiteX6" fmla="*/ 606611 w 1036210"/>
              <a:gd name="connsiteY6" fmla="*/ 1283473 h 1335540"/>
              <a:gd name="connsiteX7" fmla="*/ 605421 w 1036210"/>
              <a:gd name="connsiteY7" fmla="*/ 1286769 h 1335540"/>
              <a:gd name="connsiteX8" fmla="*/ 603720 w 1036210"/>
              <a:gd name="connsiteY8" fmla="*/ 1290064 h 1335540"/>
              <a:gd name="connsiteX9" fmla="*/ 601850 w 1036210"/>
              <a:gd name="connsiteY9" fmla="*/ 1293029 h 1335540"/>
              <a:gd name="connsiteX10" fmla="*/ 599980 w 1036210"/>
              <a:gd name="connsiteY10" fmla="*/ 1296325 h 1335540"/>
              <a:gd name="connsiteX11" fmla="*/ 597600 w 1036210"/>
              <a:gd name="connsiteY11" fmla="*/ 1299126 h 1335540"/>
              <a:gd name="connsiteX12" fmla="*/ 595220 w 1036210"/>
              <a:gd name="connsiteY12" fmla="*/ 1302092 h 1335540"/>
              <a:gd name="connsiteX13" fmla="*/ 592670 w 1036210"/>
              <a:gd name="connsiteY13" fmla="*/ 1304893 h 1335540"/>
              <a:gd name="connsiteX14" fmla="*/ 589950 w 1036210"/>
              <a:gd name="connsiteY14" fmla="*/ 1307694 h 1335540"/>
              <a:gd name="connsiteX15" fmla="*/ 587060 w 1036210"/>
              <a:gd name="connsiteY15" fmla="*/ 1310330 h 1335540"/>
              <a:gd name="connsiteX16" fmla="*/ 583829 w 1036210"/>
              <a:gd name="connsiteY16" fmla="*/ 1312802 h 1335540"/>
              <a:gd name="connsiteX17" fmla="*/ 580599 w 1036210"/>
              <a:gd name="connsiteY17" fmla="*/ 1315274 h 1335540"/>
              <a:gd name="connsiteX18" fmla="*/ 577029 w 1036210"/>
              <a:gd name="connsiteY18" fmla="*/ 1317580 h 1335540"/>
              <a:gd name="connsiteX19" fmla="*/ 573459 w 1036210"/>
              <a:gd name="connsiteY19" fmla="*/ 1319722 h 1335540"/>
              <a:gd name="connsiteX20" fmla="*/ 569549 w 1036210"/>
              <a:gd name="connsiteY20" fmla="*/ 1321864 h 1335540"/>
              <a:gd name="connsiteX21" fmla="*/ 565639 w 1036210"/>
              <a:gd name="connsiteY21" fmla="*/ 1323677 h 1335540"/>
              <a:gd name="connsiteX22" fmla="*/ 561729 w 1036210"/>
              <a:gd name="connsiteY22" fmla="*/ 1325654 h 1335540"/>
              <a:gd name="connsiteX23" fmla="*/ 557478 w 1036210"/>
              <a:gd name="connsiteY23" fmla="*/ 1327302 h 1335540"/>
              <a:gd name="connsiteX24" fmla="*/ 553058 w 1036210"/>
              <a:gd name="connsiteY24" fmla="*/ 1328785 h 1335540"/>
              <a:gd name="connsiteX25" fmla="*/ 548638 w 1036210"/>
              <a:gd name="connsiteY25" fmla="*/ 1330103 h 1335540"/>
              <a:gd name="connsiteX26" fmla="*/ 544048 w 1036210"/>
              <a:gd name="connsiteY26" fmla="*/ 1331256 h 1335540"/>
              <a:gd name="connsiteX27" fmla="*/ 539458 w 1036210"/>
              <a:gd name="connsiteY27" fmla="*/ 1332574 h 1335540"/>
              <a:gd name="connsiteX28" fmla="*/ 534697 w 1036210"/>
              <a:gd name="connsiteY28" fmla="*/ 1333398 h 1335540"/>
              <a:gd name="connsiteX29" fmla="*/ 529937 w 1036210"/>
              <a:gd name="connsiteY29" fmla="*/ 1334222 h 1335540"/>
              <a:gd name="connsiteX30" fmla="*/ 525007 w 1036210"/>
              <a:gd name="connsiteY30" fmla="*/ 1334881 h 1335540"/>
              <a:gd name="connsiteX31" fmla="*/ 519907 w 1036210"/>
              <a:gd name="connsiteY31" fmla="*/ 1335211 h 1335540"/>
              <a:gd name="connsiteX32" fmla="*/ 514806 w 1036210"/>
              <a:gd name="connsiteY32" fmla="*/ 1335540 h 1335540"/>
              <a:gd name="connsiteX33" fmla="*/ 509876 w 1036210"/>
              <a:gd name="connsiteY33" fmla="*/ 1335540 h 1335540"/>
              <a:gd name="connsiteX34" fmla="*/ 504606 w 1036210"/>
              <a:gd name="connsiteY34" fmla="*/ 1335540 h 1335540"/>
              <a:gd name="connsiteX35" fmla="*/ 499506 w 1036210"/>
              <a:gd name="connsiteY35" fmla="*/ 1335211 h 1335540"/>
              <a:gd name="connsiteX36" fmla="*/ 494406 w 1036210"/>
              <a:gd name="connsiteY36" fmla="*/ 1334881 h 1335540"/>
              <a:gd name="connsiteX37" fmla="*/ 489475 w 1036210"/>
              <a:gd name="connsiteY37" fmla="*/ 1334222 h 1335540"/>
              <a:gd name="connsiteX38" fmla="*/ 484715 w 1036210"/>
              <a:gd name="connsiteY38" fmla="*/ 1333398 h 1335540"/>
              <a:gd name="connsiteX39" fmla="*/ 479955 w 1036210"/>
              <a:gd name="connsiteY39" fmla="*/ 1332574 h 1335540"/>
              <a:gd name="connsiteX40" fmla="*/ 475365 w 1036210"/>
              <a:gd name="connsiteY40" fmla="*/ 1331256 h 1335540"/>
              <a:gd name="connsiteX41" fmla="*/ 470774 w 1036210"/>
              <a:gd name="connsiteY41" fmla="*/ 1330103 h 1335540"/>
              <a:gd name="connsiteX42" fmla="*/ 466354 w 1036210"/>
              <a:gd name="connsiteY42" fmla="*/ 1328785 h 1335540"/>
              <a:gd name="connsiteX43" fmla="*/ 462104 w 1036210"/>
              <a:gd name="connsiteY43" fmla="*/ 1327302 h 1335540"/>
              <a:gd name="connsiteX44" fmla="*/ 457854 w 1036210"/>
              <a:gd name="connsiteY44" fmla="*/ 1325654 h 1335540"/>
              <a:gd name="connsiteX45" fmla="*/ 453774 w 1036210"/>
              <a:gd name="connsiteY45" fmla="*/ 1323677 h 1335540"/>
              <a:gd name="connsiteX46" fmla="*/ 449864 w 1036210"/>
              <a:gd name="connsiteY46" fmla="*/ 1321864 h 1335540"/>
              <a:gd name="connsiteX47" fmla="*/ 445954 w 1036210"/>
              <a:gd name="connsiteY47" fmla="*/ 1319722 h 1335540"/>
              <a:gd name="connsiteX48" fmla="*/ 442383 w 1036210"/>
              <a:gd name="connsiteY48" fmla="*/ 1317580 h 1335540"/>
              <a:gd name="connsiteX49" fmla="*/ 438983 w 1036210"/>
              <a:gd name="connsiteY49" fmla="*/ 1315274 h 1335540"/>
              <a:gd name="connsiteX50" fmla="*/ 435753 w 1036210"/>
              <a:gd name="connsiteY50" fmla="*/ 1312802 h 1335540"/>
              <a:gd name="connsiteX51" fmla="*/ 432523 w 1036210"/>
              <a:gd name="connsiteY51" fmla="*/ 1310330 h 1335540"/>
              <a:gd name="connsiteX52" fmla="*/ 429633 w 1036210"/>
              <a:gd name="connsiteY52" fmla="*/ 1307694 h 1335540"/>
              <a:gd name="connsiteX53" fmla="*/ 426743 w 1036210"/>
              <a:gd name="connsiteY53" fmla="*/ 1304893 h 1335540"/>
              <a:gd name="connsiteX54" fmla="*/ 424192 w 1036210"/>
              <a:gd name="connsiteY54" fmla="*/ 1302092 h 1335540"/>
              <a:gd name="connsiteX55" fmla="*/ 421812 w 1036210"/>
              <a:gd name="connsiteY55" fmla="*/ 1299126 h 1335540"/>
              <a:gd name="connsiteX56" fmla="*/ 419432 w 1036210"/>
              <a:gd name="connsiteY56" fmla="*/ 1296325 h 1335540"/>
              <a:gd name="connsiteX57" fmla="*/ 417563 w 1036210"/>
              <a:gd name="connsiteY57" fmla="*/ 1293029 h 1335540"/>
              <a:gd name="connsiteX58" fmla="*/ 415862 w 1036210"/>
              <a:gd name="connsiteY58" fmla="*/ 1290064 h 1335540"/>
              <a:gd name="connsiteX59" fmla="*/ 414162 w 1036210"/>
              <a:gd name="connsiteY59" fmla="*/ 1286769 h 1335540"/>
              <a:gd name="connsiteX60" fmla="*/ 412802 w 1036210"/>
              <a:gd name="connsiteY60" fmla="*/ 1283473 h 1335540"/>
              <a:gd name="connsiteX61" fmla="*/ 411612 w 1036210"/>
              <a:gd name="connsiteY61" fmla="*/ 1280013 h 1335540"/>
              <a:gd name="connsiteX62" fmla="*/ 410762 w 1036210"/>
              <a:gd name="connsiteY62" fmla="*/ 1276553 h 1335540"/>
              <a:gd name="connsiteX63" fmla="*/ 410252 w 1036210"/>
              <a:gd name="connsiteY63" fmla="*/ 1273093 h 1335540"/>
              <a:gd name="connsiteX64" fmla="*/ 409912 w 1036210"/>
              <a:gd name="connsiteY64" fmla="*/ 1269632 h 1335540"/>
              <a:gd name="connsiteX65" fmla="*/ 376299 w 1036210"/>
              <a:gd name="connsiteY65" fmla="*/ 1180932 h 1335540"/>
              <a:gd name="connsiteX66" fmla="*/ 643113 w 1036210"/>
              <a:gd name="connsiteY66" fmla="*/ 1180932 h 1335540"/>
              <a:gd name="connsiteX67" fmla="*/ 646326 w 1036210"/>
              <a:gd name="connsiteY67" fmla="*/ 1181097 h 1335540"/>
              <a:gd name="connsiteX68" fmla="*/ 649539 w 1036210"/>
              <a:gd name="connsiteY68" fmla="*/ 1181592 h 1335540"/>
              <a:gd name="connsiteX69" fmla="*/ 652582 w 1036210"/>
              <a:gd name="connsiteY69" fmla="*/ 1182251 h 1335540"/>
              <a:gd name="connsiteX70" fmla="*/ 655456 w 1036210"/>
              <a:gd name="connsiteY70" fmla="*/ 1183405 h 1335540"/>
              <a:gd name="connsiteX71" fmla="*/ 658162 w 1036210"/>
              <a:gd name="connsiteY71" fmla="*/ 1184560 h 1335540"/>
              <a:gd name="connsiteX72" fmla="*/ 661036 w 1036210"/>
              <a:gd name="connsiteY72" fmla="*/ 1186209 h 1335540"/>
              <a:gd name="connsiteX73" fmla="*/ 663403 w 1036210"/>
              <a:gd name="connsiteY73" fmla="*/ 1188023 h 1335540"/>
              <a:gd name="connsiteX74" fmla="*/ 665601 w 1036210"/>
              <a:gd name="connsiteY74" fmla="*/ 1190002 h 1335540"/>
              <a:gd name="connsiteX75" fmla="*/ 667799 w 1036210"/>
              <a:gd name="connsiteY75" fmla="*/ 1192311 h 1335540"/>
              <a:gd name="connsiteX76" fmla="*/ 669490 w 1036210"/>
              <a:gd name="connsiteY76" fmla="*/ 1194619 h 1335540"/>
              <a:gd name="connsiteX77" fmla="*/ 671012 w 1036210"/>
              <a:gd name="connsiteY77" fmla="*/ 1197093 h 1335540"/>
              <a:gd name="connsiteX78" fmla="*/ 672365 w 1036210"/>
              <a:gd name="connsiteY78" fmla="*/ 1199896 h 1335540"/>
              <a:gd name="connsiteX79" fmla="*/ 673548 w 1036210"/>
              <a:gd name="connsiteY79" fmla="*/ 1202700 h 1335540"/>
              <a:gd name="connsiteX80" fmla="*/ 674394 w 1036210"/>
              <a:gd name="connsiteY80" fmla="*/ 1205668 h 1335540"/>
              <a:gd name="connsiteX81" fmla="*/ 674732 w 1036210"/>
              <a:gd name="connsiteY81" fmla="*/ 1208801 h 1335540"/>
              <a:gd name="connsiteX82" fmla="*/ 674901 w 1036210"/>
              <a:gd name="connsiteY82" fmla="*/ 1211935 h 1335540"/>
              <a:gd name="connsiteX83" fmla="*/ 674732 w 1036210"/>
              <a:gd name="connsiteY83" fmla="*/ 1215068 h 1335540"/>
              <a:gd name="connsiteX84" fmla="*/ 674394 w 1036210"/>
              <a:gd name="connsiteY84" fmla="*/ 1218201 h 1335540"/>
              <a:gd name="connsiteX85" fmla="*/ 673548 w 1036210"/>
              <a:gd name="connsiteY85" fmla="*/ 1221169 h 1335540"/>
              <a:gd name="connsiteX86" fmla="*/ 672365 w 1036210"/>
              <a:gd name="connsiteY86" fmla="*/ 1224138 h 1335540"/>
              <a:gd name="connsiteX87" fmla="*/ 671012 w 1036210"/>
              <a:gd name="connsiteY87" fmla="*/ 1226776 h 1335540"/>
              <a:gd name="connsiteX88" fmla="*/ 669490 w 1036210"/>
              <a:gd name="connsiteY88" fmla="*/ 1229415 h 1335540"/>
              <a:gd name="connsiteX89" fmla="*/ 667799 w 1036210"/>
              <a:gd name="connsiteY89" fmla="*/ 1231724 h 1335540"/>
              <a:gd name="connsiteX90" fmla="*/ 665601 w 1036210"/>
              <a:gd name="connsiteY90" fmla="*/ 1233867 h 1335540"/>
              <a:gd name="connsiteX91" fmla="*/ 663403 w 1036210"/>
              <a:gd name="connsiteY91" fmla="*/ 1236011 h 1335540"/>
              <a:gd name="connsiteX92" fmla="*/ 661036 w 1036210"/>
              <a:gd name="connsiteY92" fmla="*/ 1237660 h 1335540"/>
              <a:gd name="connsiteX93" fmla="*/ 658162 w 1036210"/>
              <a:gd name="connsiteY93" fmla="*/ 1239144 h 1335540"/>
              <a:gd name="connsiteX94" fmla="*/ 655456 w 1036210"/>
              <a:gd name="connsiteY94" fmla="*/ 1240464 h 1335540"/>
              <a:gd name="connsiteX95" fmla="*/ 652582 w 1036210"/>
              <a:gd name="connsiteY95" fmla="*/ 1241618 h 1335540"/>
              <a:gd name="connsiteX96" fmla="*/ 649539 w 1036210"/>
              <a:gd name="connsiteY96" fmla="*/ 1242443 h 1335540"/>
              <a:gd name="connsiteX97" fmla="*/ 646326 w 1036210"/>
              <a:gd name="connsiteY97" fmla="*/ 1242938 h 1335540"/>
              <a:gd name="connsiteX98" fmla="*/ 643113 w 1036210"/>
              <a:gd name="connsiteY98" fmla="*/ 1243102 h 1335540"/>
              <a:gd name="connsiteX99" fmla="*/ 376299 w 1036210"/>
              <a:gd name="connsiteY99" fmla="*/ 1243102 h 1335540"/>
              <a:gd name="connsiteX100" fmla="*/ 373086 w 1036210"/>
              <a:gd name="connsiteY100" fmla="*/ 1242938 h 1335540"/>
              <a:gd name="connsiteX101" fmla="*/ 369873 w 1036210"/>
              <a:gd name="connsiteY101" fmla="*/ 1242443 h 1335540"/>
              <a:gd name="connsiteX102" fmla="*/ 366830 w 1036210"/>
              <a:gd name="connsiteY102" fmla="*/ 1241618 h 1335540"/>
              <a:gd name="connsiteX103" fmla="*/ 363956 w 1036210"/>
              <a:gd name="connsiteY103" fmla="*/ 1240464 h 1335540"/>
              <a:gd name="connsiteX104" fmla="*/ 361250 w 1036210"/>
              <a:gd name="connsiteY104" fmla="*/ 1239144 h 1335540"/>
              <a:gd name="connsiteX105" fmla="*/ 358545 w 1036210"/>
              <a:gd name="connsiteY105" fmla="*/ 1237660 h 1335540"/>
              <a:gd name="connsiteX106" fmla="*/ 356009 w 1036210"/>
              <a:gd name="connsiteY106" fmla="*/ 1236011 h 1335540"/>
              <a:gd name="connsiteX107" fmla="*/ 353811 w 1036210"/>
              <a:gd name="connsiteY107" fmla="*/ 1233867 h 1335540"/>
              <a:gd name="connsiteX108" fmla="*/ 351781 w 1036210"/>
              <a:gd name="connsiteY108" fmla="*/ 1231724 h 1335540"/>
              <a:gd name="connsiteX109" fmla="*/ 349921 w 1036210"/>
              <a:gd name="connsiteY109" fmla="*/ 1229415 h 1335540"/>
              <a:gd name="connsiteX110" fmla="*/ 348400 w 1036210"/>
              <a:gd name="connsiteY110" fmla="*/ 1226776 h 1335540"/>
              <a:gd name="connsiteX111" fmla="*/ 346878 w 1036210"/>
              <a:gd name="connsiteY111" fmla="*/ 1224138 h 1335540"/>
              <a:gd name="connsiteX112" fmla="*/ 345864 w 1036210"/>
              <a:gd name="connsiteY112" fmla="*/ 1221169 h 1335540"/>
              <a:gd name="connsiteX113" fmla="*/ 345018 w 1036210"/>
              <a:gd name="connsiteY113" fmla="*/ 1218201 h 1335540"/>
              <a:gd name="connsiteX114" fmla="*/ 344680 w 1036210"/>
              <a:gd name="connsiteY114" fmla="*/ 1215068 h 1335540"/>
              <a:gd name="connsiteX115" fmla="*/ 344511 w 1036210"/>
              <a:gd name="connsiteY115" fmla="*/ 1211935 h 1335540"/>
              <a:gd name="connsiteX116" fmla="*/ 344680 w 1036210"/>
              <a:gd name="connsiteY116" fmla="*/ 1208801 h 1335540"/>
              <a:gd name="connsiteX117" fmla="*/ 345018 w 1036210"/>
              <a:gd name="connsiteY117" fmla="*/ 1205668 h 1335540"/>
              <a:gd name="connsiteX118" fmla="*/ 345864 w 1036210"/>
              <a:gd name="connsiteY118" fmla="*/ 1202700 h 1335540"/>
              <a:gd name="connsiteX119" fmla="*/ 346878 w 1036210"/>
              <a:gd name="connsiteY119" fmla="*/ 1199896 h 1335540"/>
              <a:gd name="connsiteX120" fmla="*/ 348400 w 1036210"/>
              <a:gd name="connsiteY120" fmla="*/ 1197093 h 1335540"/>
              <a:gd name="connsiteX121" fmla="*/ 349921 w 1036210"/>
              <a:gd name="connsiteY121" fmla="*/ 1194619 h 1335540"/>
              <a:gd name="connsiteX122" fmla="*/ 351781 w 1036210"/>
              <a:gd name="connsiteY122" fmla="*/ 1192311 h 1335540"/>
              <a:gd name="connsiteX123" fmla="*/ 353811 w 1036210"/>
              <a:gd name="connsiteY123" fmla="*/ 1190002 h 1335540"/>
              <a:gd name="connsiteX124" fmla="*/ 356009 w 1036210"/>
              <a:gd name="connsiteY124" fmla="*/ 1188023 h 1335540"/>
              <a:gd name="connsiteX125" fmla="*/ 358545 w 1036210"/>
              <a:gd name="connsiteY125" fmla="*/ 1186209 h 1335540"/>
              <a:gd name="connsiteX126" fmla="*/ 361250 w 1036210"/>
              <a:gd name="connsiteY126" fmla="*/ 1184560 h 1335540"/>
              <a:gd name="connsiteX127" fmla="*/ 363956 w 1036210"/>
              <a:gd name="connsiteY127" fmla="*/ 1183405 h 1335540"/>
              <a:gd name="connsiteX128" fmla="*/ 366830 w 1036210"/>
              <a:gd name="connsiteY128" fmla="*/ 1182251 h 1335540"/>
              <a:gd name="connsiteX129" fmla="*/ 369873 w 1036210"/>
              <a:gd name="connsiteY129" fmla="*/ 1181592 h 1335540"/>
              <a:gd name="connsiteX130" fmla="*/ 373086 w 1036210"/>
              <a:gd name="connsiteY130" fmla="*/ 1181097 h 1335540"/>
              <a:gd name="connsiteX131" fmla="*/ 376299 w 1036210"/>
              <a:gd name="connsiteY131" fmla="*/ 1099129 h 1335540"/>
              <a:gd name="connsiteX132" fmla="*/ 643113 w 1036210"/>
              <a:gd name="connsiteY132" fmla="*/ 1099129 h 1335540"/>
              <a:gd name="connsiteX133" fmla="*/ 646326 w 1036210"/>
              <a:gd name="connsiteY133" fmla="*/ 1099294 h 1335540"/>
              <a:gd name="connsiteX134" fmla="*/ 649539 w 1036210"/>
              <a:gd name="connsiteY134" fmla="*/ 1099625 h 1335540"/>
              <a:gd name="connsiteX135" fmla="*/ 652582 w 1036210"/>
              <a:gd name="connsiteY135" fmla="*/ 1100452 h 1335540"/>
              <a:gd name="connsiteX136" fmla="*/ 655456 w 1036210"/>
              <a:gd name="connsiteY136" fmla="*/ 1101609 h 1335540"/>
              <a:gd name="connsiteX137" fmla="*/ 658162 w 1036210"/>
              <a:gd name="connsiteY137" fmla="*/ 1102932 h 1335540"/>
              <a:gd name="connsiteX138" fmla="*/ 661036 w 1036210"/>
              <a:gd name="connsiteY138" fmla="*/ 1104420 h 1335540"/>
              <a:gd name="connsiteX139" fmla="*/ 663403 w 1036210"/>
              <a:gd name="connsiteY139" fmla="*/ 1106239 h 1335540"/>
              <a:gd name="connsiteX140" fmla="*/ 665601 w 1036210"/>
              <a:gd name="connsiteY140" fmla="*/ 1108223 h 1335540"/>
              <a:gd name="connsiteX141" fmla="*/ 667799 w 1036210"/>
              <a:gd name="connsiteY141" fmla="*/ 1110373 h 1335540"/>
              <a:gd name="connsiteX142" fmla="*/ 669490 w 1036210"/>
              <a:gd name="connsiteY142" fmla="*/ 1112853 h 1335540"/>
              <a:gd name="connsiteX143" fmla="*/ 671012 w 1036210"/>
              <a:gd name="connsiteY143" fmla="*/ 1115498 h 1335540"/>
              <a:gd name="connsiteX144" fmla="*/ 672365 w 1036210"/>
              <a:gd name="connsiteY144" fmla="*/ 1118144 h 1335540"/>
              <a:gd name="connsiteX145" fmla="*/ 673548 w 1036210"/>
              <a:gd name="connsiteY145" fmla="*/ 1120955 h 1335540"/>
              <a:gd name="connsiteX146" fmla="*/ 674394 w 1036210"/>
              <a:gd name="connsiteY146" fmla="*/ 1123931 h 1335540"/>
              <a:gd name="connsiteX147" fmla="*/ 674732 w 1036210"/>
              <a:gd name="connsiteY147" fmla="*/ 1127072 h 1335540"/>
              <a:gd name="connsiteX148" fmla="*/ 674901 w 1036210"/>
              <a:gd name="connsiteY148" fmla="*/ 1130214 h 1335540"/>
              <a:gd name="connsiteX149" fmla="*/ 674732 w 1036210"/>
              <a:gd name="connsiteY149" fmla="*/ 1133521 h 1335540"/>
              <a:gd name="connsiteX150" fmla="*/ 674394 w 1036210"/>
              <a:gd name="connsiteY150" fmla="*/ 1136497 h 1335540"/>
              <a:gd name="connsiteX151" fmla="*/ 673548 w 1036210"/>
              <a:gd name="connsiteY151" fmla="*/ 1139474 h 1335540"/>
              <a:gd name="connsiteX152" fmla="*/ 672365 w 1036210"/>
              <a:gd name="connsiteY152" fmla="*/ 1142284 h 1335540"/>
              <a:gd name="connsiteX153" fmla="*/ 671012 w 1036210"/>
              <a:gd name="connsiteY153" fmla="*/ 1145095 h 1335540"/>
              <a:gd name="connsiteX154" fmla="*/ 669490 w 1036210"/>
              <a:gd name="connsiteY154" fmla="*/ 1147575 h 1335540"/>
              <a:gd name="connsiteX155" fmla="*/ 667799 w 1036210"/>
              <a:gd name="connsiteY155" fmla="*/ 1150221 h 1335540"/>
              <a:gd name="connsiteX156" fmla="*/ 665601 w 1036210"/>
              <a:gd name="connsiteY156" fmla="*/ 1152371 h 1335540"/>
              <a:gd name="connsiteX157" fmla="*/ 663403 w 1036210"/>
              <a:gd name="connsiteY157" fmla="*/ 1154189 h 1335540"/>
              <a:gd name="connsiteX158" fmla="*/ 661036 w 1036210"/>
              <a:gd name="connsiteY158" fmla="*/ 1156008 h 1335540"/>
              <a:gd name="connsiteX159" fmla="*/ 658162 w 1036210"/>
              <a:gd name="connsiteY159" fmla="*/ 1157662 h 1335540"/>
              <a:gd name="connsiteX160" fmla="*/ 655456 w 1036210"/>
              <a:gd name="connsiteY160" fmla="*/ 1158985 h 1335540"/>
              <a:gd name="connsiteX161" fmla="*/ 652582 w 1036210"/>
              <a:gd name="connsiteY161" fmla="*/ 1159977 h 1335540"/>
              <a:gd name="connsiteX162" fmla="*/ 649539 w 1036210"/>
              <a:gd name="connsiteY162" fmla="*/ 1160638 h 1335540"/>
              <a:gd name="connsiteX163" fmla="*/ 646326 w 1036210"/>
              <a:gd name="connsiteY163" fmla="*/ 1161134 h 1335540"/>
              <a:gd name="connsiteX164" fmla="*/ 643113 w 1036210"/>
              <a:gd name="connsiteY164" fmla="*/ 1161299 h 1335540"/>
              <a:gd name="connsiteX165" fmla="*/ 376299 w 1036210"/>
              <a:gd name="connsiteY165" fmla="*/ 1161299 h 1335540"/>
              <a:gd name="connsiteX166" fmla="*/ 373086 w 1036210"/>
              <a:gd name="connsiteY166" fmla="*/ 1161134 h 1335540"/>
              <a:gd name="connsiteX167" fmla="*/ 369873 w 1036210"/>
              <a:gd name="connsiteY167" fmla="*/ 1160638 h 1335540"/>
              <a:gd name="connsiteX168" fmla="*/ 366830 w 1036210"/>
              <a:gd name="connsiteY168" fmla="*/ 1159977 h 1335540"/>
              <a:gd name="connsiteX169" fmla="*/ 363956 w 1036210"/>
              <a:gd name="connsiteY169" fmla="*/ 1158985 h 1335540"/>
              <a:gd name="connsiteX170" fmla="*/ 361250 w 1036210"/>
              <a:gd name="connsiteY170" fmla="*/ 1157662 h 1335540"/>
              <a:gd name="connsiteX171" fmla="*/ 358545 w 1036210"/>
              <a:gd name="connsiteY171" fmla="*/ 1156008 h 1335540"/>
              <a:gd name="connsiteX172" fmla="*/ 356009 w 1036210"/>
              <a:gd name="connsiteY172" fmla="*/ 1154189 h 1335540"/>
              <a:gd name="connsiteX173" fmla="*/ 353811 w 1036210"/>
              <a:gd name="connsiteY173" fmla="*/ 1152371 h 1335540"/>
              <a:gd name="connsiteX174" fmla="*/ 351781 w 1036210"/>
              <a:gd name="connsiteY174" fmla="*/ 1150221 h 1335540"/>
              <a:gd name="connsiteX175" fmla="*/ 349921 w 1036210"/>
              <a:gd name="connsiteY175" fmla="*/ 1147575 h 1335540"/>
              <a:gd name="connsiteX176" fmla="*/ 348400 w 1036210"/>
              <a:gd name="connsiteY176" fmla="*/ 1145095 h 1335540"/>
              <a:gd name="connsiteX177" fmla="*/ 346878 w 1036210"/>
              <a:gd name="connsiteY177" fmla="*/ 1142284 h 1335540"/>
              <a:gd name="connsiteX178" fmla="*/ 345864 w 1036210"/>
              <a:gd name="connsiteY178" fmla="*/ 1139474 h 1335540"/>
              <a:gd name="connsiteX179" fmla="*/ 345018 w 1036210"/>
              <a:gd name="connsiteY179" fmla="*/ 1136497 h 1335540"/>
              <a:gd name="connsiteX180" fmla="*/ 344680 w 1036210"/>
              <a:gd name="connsiteY180" fmla="*/ 1133521 h 1335540"/>
              <a:gd name="connsiteX181" fmla="*/ 344511 w 1036210"/>
              <a:gd name="connsiteY181" fmla="*/ 1130214 h 1335540"/>
              <a:gd name="connsiteX182" fmla="*/ 344680 w 1036210"/>
              <a:gd name="connsiteY182" fmla="*/ 1127072 h 1335540"/>
              <a:gd name="connsiteX183" fmla="*/ 345018 w 1036210"/>
              <a:gd name="connsiteY183" fmla="*/ 1123931 h 1335540"/>
              <a:gd name="connsiteX184" fmla="*/ 345864 w 1036210"/>
              <a:gd name="connsiteY184" fmla="*/ 1120955 h 1335540"/>
              <a:gd name="connsiteX185" fmla="*/ 346878 w 1036210"/>
              <a:gd name="connsiteY185" fmla="*/ 1118144 h 1335540"/>
              <a:gd name="connsiteX186" fmla="*/ 348400 w 1036210"/>
              <a:gd name="connsiteY186" fmla="*/ 1115498 h 1335540"/>
              <a:gd name="connsiteX187" fmla="*/ 349921 w 1036210"/>
              <a:gd name="connsiteY187" fmla="*/ 1112853 h 1335540"/>
              <a:gd name="connsiteX188" fmla="*/ 351781 w 1036210"/>
              <a:gd name="connsiteY188" fmla="*/ 1110373 h 1335540"/>
              <a:gd name="connsiteX189" fmla="*/ 353811 w 1036210"/>
              <a:gd name="connsiteY189" fmla="*/ 1108223 h 1335540"/>
              <a:gd name="connsiteX190" fmla="*/ 356009 w 1036210"/>
              <a:gd name="connsiteY190" fmla="*/ 1106239 h 1335540"/>
              <a:gd name="connsiteX191" fmla="*/ 358545 w 1036210"/>
              <a:gd name="connsiteY191" fmla="*/ 1104420 h 1335540"/>
              <a:gd name="connsiteX192" fmla="*/ 361250 w 1036210"/>
              <a:gd name="connsiteY192" fmla="*/ 1102932 h 1335540"/>
              <a:gd name="connsiteX193" fmla="*/ 363956 w 1036210"/>
              <a:gd name="connsiteY193" fmla="*/ 1101609 h 1335540"/>
              <a:gd name="connsiteX194" fmla="*/ 366830 w 1036210"/>
              <a:gd name="connsiteY194" fmla="*/ 1100452 h 1335540"/>
              <a:gd name="connsiteX195" fmla="*/ 369873 w 1036210"/>
              <a:gd name="connsiteY195" fmla="*/ 1099625 h 1335540"/>
              <a:gd name="connsiteX196" fmla="*/ 373086 w 1036210"/>
              <a:gd name="connsiteY196" fmla="*/ 1099294 h 1335540"/>
              <a:gd name="connsiteX197" fmla="*/ 796620 w 1036210"/>
              <a:gd name="connsiteY197" fmla="*/ 749272 h 1335540"/>
              <a:gd name="connsiteX198" fmla="*/ 796577 w 1036210"/>
              <a:gd name="connsiteY198" fmla="*/ 749886 h 1335540"/>
              <a:gd name="connsiteX199" fmla="*/ 796239 w 1036210"/>
              <a:gd name="connsiteY199" fmla="*/ 752176 h 1335540"/>
              <a:gd name="connsiteX200" fmla="*/ 795731 w 1036210"/>
              <a:gd name="connsiteY200" fmla="*/ 753811 h 1335540"/>
              <a:gd name="connsiteX201" fmla="*/ 795392 w 1036210"/>
              <a:gd name="connsiteY201" fmla="*/ 754466 h 1335540"/>
              <a:gd name="connsiteX202" fmla="*/ 795053 w 1036210"/>
              <a:gd name="connsiteY202" fmla="*/ 754956 h 1335540"/>
              <a:gd name="connsiteX203" fmla="*/ 794884 w 1036210"/>
              <a:gd name="connsiteY203" fmla="*/ 755120 h 1335540"/>
              <a:gd name="connsiteX204" fmla="*/ 794037 w 1036210"/>
              <a:gd name="connsiteY204" fmla="*/ 756592 h 1335540"/>
              <a:gd name="connsiteX205" fmla="*/ 793190 w 1036210"/>
              <a:gd name="connsiteY205" fmla="*/ 757573 h 1335540"/>
              <a:gd name="connsiteX206" fmla="*/ 794545 w 1036210"/>
              <a:gd name="connsiteY206" fmla="*/ 755283 h 1335540"/>
              <a:gd name="connsiteX207" fmla="*/ 795561 w 1036210"/>
              <a:gd name="connsiteY207" fmla="*/ 753157 h 1335540"/>
              <a:gd name="connsiteX208" fmla="*/ 796239 w 1036210"/>
              <a:gd name="connsiteY208" fmla="*/ 751358 h 1335540"/>
              <a:gd name="connsiteX209" fmla="*/ 796577 w 1036210"/>
              <a:gd name="connsiteY209" fmla="*/ 749559 h 1335540"/>
              <a:gd name="connsiteX210" fmla="*/ 796747 w 1036210"/>
              <a:gd name="connsiteY210" fmla="*/ 747269 h 1335540"/>
              <a:gd name="connsiteX211" fmla="*/ 796916 w 1036210"/>
              <a:gd name="connsiteY211" fmla="*/ 747596 h 1335540"/>
              <a:gd name="connsiteX212" fmla="*/ 796747 w 1036210"/>
              <a:gd name="connsiteY212" fmla="*/ 748414 h 1335540"/>
              <a:gd name="connsiteX213" fmla="*/ 796620 w 1036210"/>
              <a:gd name="connsiteY213" fmla="*/ 749272 h 1335540"/>
              <a:gd name="connsiteX214" fmla="*/ 796747 w 1036210"/>
              <a:gd name="connsiteY214" fmla="*/ 747432 h 1335540"/>
              <a:gd name="connsiteX215" fmla="*/ 767594 w 1036210"/>
              <a:gd name="connsiteY215" fmla="*/ 747128 h 1335540"/>
              <a:gd name="connsiteX216" fmla="*/ 767449 w 1036210"/>
              <a:gd name="connsiteY216" fmla="*/ 749231 h 1335540"/>
              <a:gd name="connsiteX217" fmla="*/ 767449 w 1036210"/>
              <a:gd name="connsiteY217" fmla="*/ 749068 h 1335540"/>
              <a:gd name="connsiteX218" fmla="*/ 767449 w 1036210"/>
              <a:gd name="connsiteY218" fmla="*/ 748250 h 1335540"/>
              <a:gd name="connsiteX219" fmla="*/ 769956 w 1036210"/>
              <a:gd name="connsiteY219" fmla="*/ 740595 h 1335540"/>
              <a:gd name="connsiteX220" fmla="*/ 769650 w 1036210"/>
              <a:gd name="connsiteY220" fmla="*/ 741053 h 1335540"/>
              <a:gd name="connsiteX221" fmla="*/ 768634 w 1036210"/>
              <a:gd name="connsiteY221" fmla="*/ 743179 h 1335540"/>
              <a:gd name="connsiteX222" fmla="*/ 767957 w 1036210"/>
              <a:gd name="connsiteY222" fmla="*/ 745306 h 1335540"/>
              <a:gd name="connsiteX223" fmla="*/ 767618 w 1036210"/>
              <a:gd name="connsiteY223" fmla="*/ 746941 h 1335540"/>
              <a:gd name="connsiteX224" fmla="*/ 767594 w 1036210"/>
              <a:gd name="connsiteY224" fmla="*/ 747128 h 1335540"/>
              <a:gd name="connsiteX225" fmla="*/ 767618 w 1036210"/>
              <a:gd name="connsiteY225" fmla="*/ 746778 h 1335540"/>
              <a:gd name="connsiteX226" fmla="*/ 767957 w 1036210"/>
              <a:gd name="connsiteY226" fmla="*/ 744815 h 1335540"/>
              <a:gd name="connsiteX227" fmla="*/ 768465 w 1036210"/>
              <a:gd name="connsiteY227" fmla="*/ 743016 h 1335540"/>
              <a:gd name="connsiteX228" fmla="*/ 768691 w 1036210"/>
              <a:gd name="connsiteY228" fmla="*/ 742634 h 1335540"/>
              <a:gd name="connsiteX229" fmla="*/ 768804 w 1036210"/>
              <a:gd name="connsiteY229" fmla="*/ 742525 h 1335540"/>
              <a:gd name="connsiteX230" fmla="*/ 768804 w 1036210"/>
              <a:gd name="connsiteY230" fmla="*/ 742443 h 1335540"/>
              <a:gd name="connsiteX231" fmla="*/ 769142 w 1036210"/>
              <a:gd name="connsiteY231" fmla="*/ 741871 h 1335540"/>
              <a:gd name="connsiteX232" fmla="*/ 769396 w 1036210"/>
              <a:gd name="connsiteY232" fmla="*/ 741380 h 1335540"/>
              <a:gd name="connsiteX233" fmla="*/ 769752 w 1036210"/>
              <a:gd name="connsiteY233" fmla="*/ 740791 h 1335540"/>
              <a:gd name="connsiteX234" fmla="*/ 770159 w 1036210"/>
              <a:gd name="connsiteY234" fmla="*/ 740290 h 1335540"/>
              <a:gd name="connsiteX235" fmla="*/ 770159 w 1036210"/>
              <a:gd name="connsiteY235" fmla="*/ 740399 h 1335540"/>
              <a:gd name="connsiteX236" fmla="*/ 769956 w 1036210"/>
              <a:gd name="connsiteY236" fmla="*/ 740595 h 1335540"/>
              <a:gd name="connsiteX237" fmla="*/ 1007792 w 1036210"/>
              <a:gd name="connsiteY237" fmla="*/ 303707 h 1335540"/>
              <a:gd name="connsiteX238" fmla="*/ 1036210 w 1036210"/>
              <a:gd name="connsiteY238" fmla="*/ 338777 h 1335540"/>
              <a:gd name="connsiteX239" fmla="*/ 941984 w 1036210"/>
              <a:gd name="connsiteY239" fmla="*/ 415129 h 1335540"/>
              <a:gd name="connsiteX240" fmla="*/ 913566 w 1036210"/>
              <a:gd name="connsiteY240" fmla="*/ 380058 h 1335540"/>
              <a:gd name="connsiteX241" fmla="*/ 28418 w 1036210"/>
              <a:gd name="connsiteY241" fmla="*/ 284751 h 1335540"/>
              <a:gd name="connsiteX242" fmla="*/ 122644 w 1036210"/>
              <a:gd name="connsiteY242" fmla="*/ 361103 h 1335540"/>
              <a:gd name="connsiteX243" fmla="*/ 94226 w 1036210"/>
              <a:gd name="connsiteY243" fmla="*/ 396174 h 1335540"/>
              <a:gd name="connsiteX244" fmla="*/ 0 w 1036210"/>
              <a:gd name="connsiteY244" fmla="*/ 319822 h 1335540"/>
              <a:gd name="connsiteX245" fmla="*/ 521216 w 1036210"/>
              <a:gd name="connsiteY245" fmla="*/ 260648 h 1335540"/>
              <a:gd name="connsiteX246" fmla="*/ 513426 w 1036210"/>
              <a:gd name="connsiteY246" fmla="*/ 260811 h 1335540"/>
              <a:gd name="connsiteX247" fmla="*/ 505636 w 1036210"/>
              <a:gd name="connsiteY247" fmla="*/ 261302 h 1335540"/>
              <a:gd name="connsiteX248" fmla="*/ 497846 w 1036210"/>
              <a:gd name="connsiteY248" fmla="*/ 261793 h 1335540"/>
              <a:gd name="connsiteX249" fmla="*/ 505636 w 1036210"/>
              <a:gd name="connsiteY249" fmla="*/ 262610 h 1335540"/>
              <a:gd name="connsiteX250" fmla="*/ 513257 w 1036210"/>
              <a:gd name="connsiteY250" fmla="*/ 263428 h 1335540"/>
              <a:gd name="connsiteX251" fmla="*/ 520877 w 1036210"/>
              <a:gd name="connsiteY251" fmla="*/ 264410 h 1335540"/>
              <a:gd name="connsiteX252" fmla="*/ 528668 w 1036210"/>
              <a:gd name="connsiteY252" fmla="*/ 265555 h 1335540"/>
              <a:gd name="connsiteX253" fmla="*/ 536288 w 1036210"/>
              <a:gd name="connsiteY253" fmla="*/ 267027 h 1335540"/>
              <a:gd name="connsiteX254" fmla="*/ 543740 w 1036210"/>
              <a:gd name="connsiteY254" fmla="*/ 268499 h 1335540"/>
              <a:gd name="connsiteX255" fmla="*/ 551191 w 1036210"/>
              <a:gd name="connsiteY255" fmla="*/ 270135 h 1335540"/>
              <a:gd name="connsiteX256" fmla="*/ 558642 w 1036210"/>
              <a:gd name="connsiteY256" fmla="*/ 271770 h 1335540"/>
              <a:gd name="connsiteX257" fmla="*/ 566263 w 1036210"/>
              <a:gd name="connsiteY257" fmla="*/ 273897 h 1335540"/>
              <a:gd name="connsiteX258" fmla="*/ 573545 w 1036210"/>
              <a:gd name="connsiteY258" fmla="*/ 275860 h 1335540"/>
              <a:gd name="connsiteX259" fmla="*/ 580827 w 1036210"/>
              <a:gd name="connsiteY259" fmla="*/ 277986 h 1335540"/>
              <a:gd name="connsiteX260" fmla="*/ 587940 w 1036210"/>
              <a:gd name="connsiteY260" fmla="*/ 280440 h 1335540"/>
              <a:gd name="connsiteX261" fmla="*/ 595052 w 1036210"/>
              <a:gd name="connsiteY261" fmla="*/ 282893 h 1335540"/>
              <a:gd name="connsiteX262" fmla="*/ 602165 w 1036210"/>
              <a:gd name="connsiteY262" fmla="*/ 285674 h 1335540"/>
              <a:gd name="connsiteX263" fmla="*/ 609108 w 1036210"/>
              <a:gd name="connsiteY263" fmla="*/ 288455 h 1335540"/>
              <a:gd name="connsiteX264" fmla="*/ 616052 w 1036210"/>
              <a:gd name="connsiteY264" fmla="*/ 291562 h 1335540"/>
              <a:gd name="connsiteX265" fmla="*/ 623164 w 1036210"/>
              <a:gd name="connsiteY265" fmla="*/ 294507 h 1335540"/>
              <a:gd name="connsiteX266" fmla="*/ 629938 w 1036210"/>
              <a:gd name="connsiteY266" fmla="*/ 297942 h 1335540"/>
              <a:gd name="connsiteX267" fmla="*/ 636542 w 1036210"/>
              <a:gd name="connsiteY267" fmla="*/ 301213 h 1335540"/>
              <a:gd name="connsiteX268" fmla="*/ 643147 w 1036210"/>
              <a:gd name="connsiteY268" fmla="*/ 304812 h 1335540"/>
              <a:gd name="connsiteX269" fmla="*/ 649752 w 1036210"/>
              <a:gd name="connsiteY269" fmla="*/ 308410 h 1335540"/>
              <a:gd name="connsiteX270" fmla="*/ 656187 w 1036210"/>
              <a:gd name="connsiteY270" fmla="*/ 312172 h 1335540"/>
              <a:gd name="connsiteX271" fmla="*/ 662453 w 1036210"/>
              <a:gd name="connsiteY271" fmla="*/ 316261 h 1335540"/>
              <a:gd name="connsiteX272" fmla="*/ 668719 w 1036210"/>
              <a:gd name="connsiteY272" fmla="*/ 320187 h 1335540"/>
              <a:gd name="connsiteX273" fmla="*/ 674816 w 1036210"/>
              <a:gd name="connsiteY273" fmla="*/ 324440 h 1335540"/>
              <a:gd name="connsiteX274" fmla="*/ 680912 w 1036210"/>
              <a:gd name="connsiteY274" fmla="*/ 328693 h 1335540"/>
              <a:gd name="connsiteX275" fmla="*/ 686839 w 1036210"/>
              <a:gd name="connsiteY275" fmla="*/ 333273 h 1335540"/>
              <a:gd name="connsiteX276" fmla="*/ 692597 w 1036210"/>
              <a:gd name="connsiteY276" fmla="*/ 337689 h 1335540"/>
              <a:gd name="connsiteX277" fmla="*/ 698355 w 1036210"/>
              <a:gd name="connsiteY277" fmla="*/ 342433 h 1335540"/>
              <a:gd name="connsiteX278" fmla="*/ 703774 w 1036210"/>
              <a:gd name="connsiteY278" fmla="*/ 347176 h 1335540"/>
              <a:gd name="connsiteX279" fmla="*/ 709362 w 1036210"/>
              <a:gd name="connsiteY279" fmla="*/ 352083 h 1335540"/>
              <a:gd name="connsiteX280" fmla="*/ 714612 w 1036210"/>
              <a:gd name="connsiteY280" fmla="*/ 356990 h 1335540"/>
              <a:gd name="connsiteX281" fmla="*/ 719862 w 1036210"/>
              <a:gd name="connsiteY281" fmla="*/ 362225 h 1335540"/>
              <a:gd name="connsiteX282" fmla="*/ 725112 w 1036210"/>
              <a:gd name="connsiteY282" fmla="*/ 367459 h 1335540"/>
              <a:gd name="connsiteX283" fmla="*/ 730023 w 1036210"/>
              <a:gd name="connsiteY283" fmla="*/ 372857 h 1335540"/>
              <a:gd name="connsiteX284" fmla="*/ 734765 w 1036210"/>
              <a:gd name="connsiteY284" fmla="*/ 378254 h 1335540"/>
              <a:gd name="connsiteX285" fmla="*/ 739507 w 1036210"/>
              <a:gd name="connsiteY285" fmla="*/ 383816 h 1335540"/>
              <a:gd name="connsiteX286" fmla="*/ 744248 w 1036210"/>
              <a:gd name="connsiteY286" fmla="*/ 389541 h 1335540"/>
              <a:gd name="connsiteX287" fmla="*/ 748651 w 1036210"/>
              <a:gd name="connsiteY287" fmla="*/ 395266 h 1335540"/>
              <a:gd name="connsiteX288" fmla="*/ 752885 w 1036210"/>
              <a:gd name="connsiteY288" fmla="*/ 401154 h 1335540"/>
              <a:gd name="connsiteX289" fmla="*/ 757119 w 1036210"/>
              <a:gd name="connsiteY289" fmla="*/ 407043 h 1335540"/>
              <a:gd name="connsiteX290" fmla="*/ 761352 w 1036210"/>
              <a:gd name="connsiteY290" fmla="*/ 412931 h 1335540"/>
              <a:gd name="connsiteX291" fmla="*/ 765078 w 1036210"/>
              <a:gd name="connsiteY291" fmla="*/ 418983 h 1335540"/>
              <a:gd name="connsiteX292" fmla="*/ 768973 w 1036210"/>
              <a:gd name="connsiteY292" fmla="*/ 425199 h 1335540"/>
              <a:gd name="connsiteX293" fmla="*/ 772529 w 1036210"/>
              <a:gd name="connsiteY293" fmla="*/ 431415 h 1335540"/>
              <a:gd name="connsiteX294" fmla="*/ 776086 w 1036210"/>
              <a:gd name="connsiteY294" fmla="*/ 437794 h 1335540"/>
              <a:gd name="connsiteX295" fmla="*/ 779473 w 1036210"/>
              <a:gd name="connsiteY295" fmla="*/ 444173 h 1335540"/>
              <a:gd name="connsiteX296" fmla="*/ 782521 w 1036210"/>
              <a:gd name="connsiteY296" fmla="*/ 450552 h 1335540"/>
              <a:gd name="connsiteX297" fmla="*/ 785739 w 1036210"/>
              <a:gd name="connsiteY297" fmla="*/ 457095 h 1335540"/>
              <a:gd name="connsiteX298" fmla="*/ 788449 w 1036210"/>
              <a:gd name="connsiteY298" fmla="*/ 463638 h 1335540"/>
              <a:gd name="connsiteX299" fmla="*/ 791158 w 1036210"/>
              <a:gd name="connsiteY299" fmla="*/ 470181 h 1335540"/>
              <a:gd name="connsiteX300" fmla="*/ 793698 w 1036210"/>
              <a:gd name="connsiteY300" fmla="*/ 476887 h 1335540"/>
              <a:gd name="connsiteX301" fmla="*/ 796069 w 1036210"/>
              <a:gd name="connsiteY301" fmla="*/ 483594 h 1335540"/>
              <a:gd name="connsiteX302" fmla="*/ 798440 w 1036210"/>
              <a:gd name="connsiteY302" fmla="*/ 490464 h 1335540"/>
              <a:gd name="connsiteX303" fmla="*/ 800472 w 1036210"/>
              <a:gd name="connsiteY303" fmla="*/ 497333 h 1335540"/>
              <a:gd name="connsiteX304" fmla="*/ 802335 w 1036210"/>
              <a:gd name="connsiteY304" fmla="*/ 504203 h 1335540"/>
              <a:gd name="connsiteX305" fmla="*/ 804029 w 1036210"/>
              <a:gd name="connsiteY305" fmla="*/ 511073 h 1335540"/>
              <a:gd name="connsiteX306" fmla="*/ 805722 w 1036210"/>
              <a:gd name="connsiteY306" fmla="*/ 517943 h 1335540"/>
              <a:gd name="connsiteX307" fmla="*/ 807246 w 1036210"/>
              <a:gd name="connsiteY307" fmla="*/ 524977 h 1335540"/>
              <a:gd name="connsiteX308" fmla="*/ 808432 w 1036210"/>
              <a:gd name="connsiteY308" fmla="*/ 532010 h 1335540"/>
              <a:gd name="connsiteX309" fmla="*/ 809448 w 1036210"/>
              <a:gd name="connsiteY309" fmla="*/ 539207 h 1335540"/>
              <a:gd name="connsiteX310" fmla="*/ 810464 w 1036210"/>
              <a:gd name="connsiteY310" fmla="*/ 546241 h 1335540"/>
              <a:gd name="connsiteX311" fmla="*/ 811311 w 1036210"/>
              <a:gd name="connsiteY311" fmla="*/ 553274 h 1335540"/>
              <a:gd name="connsiteX312" fmla="*/ 811988 w 1036210"/>
              <a:gd name="connsiteY312" fmla="*/ 560308 h 1335540"/>
              <a:gd name="connsiteX313" fmla="*/ 812327 w 1036210"/>
              <a:gd name="connsiteY313" fmla="*/ 567341 h 1335540"/>
              <a:gd name="connsiteX314" fmla="*/ 812665 w 1036210"/>
              <a:gd name="connsiteY314" fmla="*/ 574539 h 1335540"/>
              <a:gd name="connsiteX315" fmla="*/ 812835 w 1036210"/>
              <a:gd name="connsiteY315" fmla="*/ 581736 h 1335540"/>
              <a:gd name="connsiteX316" fmla="*/ 812665 w 1036210"/>
              <a:gd name="connsiteY316" fmla="*/ 588769 h 1335540"/>
              <a:gd name="connsiteX317" fmla="*/ 812496 w 1036210"/>
              <a:gd name="connsiteY317" fmla="*/ 595966 h 1335540"/>
              <a:gd name="connsiteX318" fmla="*/ 812157 w 1036210"/>
              <a:gd name="connsiteY318" fmla="*/ 603000 h 1335540"/>
              <a:gd name="connsiteX319" fmla="*/ 811649 w 1036210"/>
              <a:gd name="connsiteY319" fmla="*/ 610033 h 1335540"/>
              <a:gd name="connsiteX320" fmla="*/ 810972 w 1036210"/>
              <a:gd name="connsiteY320" fmla="*/ 617067 h 1335540"/>
              <a:gd name="connsiteX321" fmla="*/ 809956 w 1036210"/>
              <a:gd name="connsiteY321" fmla="*/ 624427 h 1335540"/>
              <a:gd name="connsiteX322" fmla="*/ 808940 w 1036210"/>
              <a:gd name="connsiteY322" fmla="*/ 631461 h 1335540"/>
              <a:gd name="connsiteX323" fmla="*/ 807754 w 1036210"/>
              <a:gd name="connsiteY323" fmla="*/ 638331 h 1335540"/>
              <a:gd name="connsiteX324" fmla="*/ 806569 w 1036210"/>
              <a:gd name="connsiteY324" fmla="*/ 645364 h 1335540"/>
              <a:gd name="connsiteX325" fmla="*/ 805045 w 1036210"/>
              <a:gd name="connsiteY325" fmla="*/ 652398 h 1335540"/>
              <a:gd name="connsiteX326" fmla="*/ 803182 w 1036210"/>
              <a:gd name="connsiteY326" fmla="*/ 659268 h 1335540"/>
              <a:gd name="connsiteX327" fmla="*/ 801488 w 1036210"/>
              <a:gd name="connsiteY327" fmla="*/ 666301 h 1335540"/>
              <a:gd name="connsiteX328" fmla="*/ 799456 w 1036210"/>
              <a:gd name="connsiteY328" fmla="*/ 673171 h 1335540"/>
              <a:gd name="connsiteX329" fmla="*/ 797255 w 1036210"/>
              <a:gd name="connsiteY329" fmla="*/ 679878 h 1335540"/>
              <a:gd name="connsiteX330" fmla="*/ 795053 w 1036210"/>
              <a:gd name="connsiteY330" fmla="*/ 686748 h 1335540"/>
              <a:gd name="connsiteX331" fmla="*/ 792513 w 1036210"/>
              <a:gd name="connsiteY331" fmla="*/ 693454 h 1335540"/>
              <a:gd name="connsiteX332" fmla="*/ 789803 w 1036210"/>
              <a:gd name="connsiteY332" fmla="*/ 700160 h 1335540"/>
              <a:gd name="connsiteX333" fmla="*/ 787094 w 1036210"/>
              <a:gd name="connsiteY333" fmla="*/ 706703 h 1335540"/>
              <a:gd name="connsiteX334" fmla="*/ 784045 w 1036210"/>
              <a:gd name="connsiteY334" fmla="*/ 713246 h 1335540"/>
              <a:gd name="connsiteX335" fmla="*/ 780997 w 1036210"/>
              <a:gd name="connsiteY335" fmla="*/ 719789 h 1335540"/>
              <a:gd name="connsiteX336" fmla="*/ 777610 w 1036210"/>
              <a:gd name="connsiteY336" fmla="*/ 726332 h 1335540"/>
              <a:gd name="connsiteX337" fmla="*/ 774392 w 1036210"/>
              <a:gd name="connsiteY337" fmla="*/ 732711 h 1335540"/>
              <a:gd name="connsiteX338" fmla="*/ 770667 w 1036210"/>
              <a:gd name="connsiteY338" fmla="*/ 738926 h 1335540"/>
              <a:gd name="connsiteX339" fmla="*/ 769933 w 1036210"/>
              <a:gd name="connsiteY339" fmla="*/ 740344 h 1335540"/>
              <a:gd name="connsiteX340" fmla="*/ 769650 w 1036210"/>
              <a:gd name="connsiteY340" fmla="*/ 740726 h 1335540"/>
              <a:gd name="connsiteX341" fmla="*/ 769820 w 1036210"/>
              <a:gd name="connsiteY341" fmla="*/ 740563 h 1335540"/>
              <a:gd name="connsiteX342" fmla="*/ 769933 w 1036210"/>
              <a:gd name="connsiteY342" fmla="*/ 740344 h 1335540"/>
              <a:gd name="connsiteX343" fmla="*/ 770497 w 1036210"/>
              <a:gd name="connsiteY343" fmla="*/ 739581 h 1335540"/>
              <a:gd name="connsiteX344" fmla="*/ 771175 w 1036210"/>
              <a:gd name="connsiteY344" fmla="*/ 738763 h 1335540"/>
              <a:gd name="connsiteX345" fmla="*/ 770159 w 1036210"/>
              <a:gd name="connsiteY345" fmla="*/ 740290 h 1335540"/>
              <a:gd name="connsiteX346" fmla="*/ 770159 w 1036210"/>
              <a:gd name="connsiteY346" fmla="*/ 740235 h 1335540"/>
              <a:gd name="connsiteX347" fmla="*/ 769989 w 1036210"/>
              <a:gd name="connsiteY347" fmla="*/ 740399 h 1335540"/>
              <a:gd name="connsiteX348" fmla="*/ 769752 w 1036210"/>
              <a:gd name="connsiteY348" fmla="*/ 740791 h 1335540"/>
              <a:gd name="connsiteX349" fmla="*/ 769650 w 1036210"/>
              <a:gd name="connsiteY349" fmla="*/ 740889 h 1335540"/>
              <a:gd name="connsiteX350" fmla="*/ 769396 w 1036210"/>
              <a:gd name="connsiteY350" fmla="*/ 741380 h 1335540"/>
              <a:gd name="connsiteX351" fmla="*/ 768804 w 1036210"/>
              <a:gd name="connsiteY351" fmla="*/ 742361 h 1335540"/>
              <a:gd name="connsiteX352" fmla="*/ 768804 w 1036210"/>
              <a:gd name="connsiteY352" fmla="*/ 742443 h 1335540"/>
              <a:gd name="connsiteX353" fmla="*/ 768691 w 1036210"/>
              <a:gd name="connsiteY353" fmla="*/ 742634 h 1335540"/>
              <a:gd name="connsiteX354" fmla="*/ 768465 w 1036210"/>
              <a:gd name="connsiteY354" fmla="*/ 742852 h 1335540"/>
              <a:gd name="connsiteX355" fmla="*/ 766941 w 1036210"/>
              <a:gd name="connsiteY355" fmla="*/ 746124 h 1335540"/>
              <a:gd name="connsiteX356" fmla="*/ 763554 w 1036210"/>
              <a:gd name="connsiteY356" fmla="*/ 752339 h 1335540"/>
              <a:gd name="connsiteX357" fmla="*/ 759828 w 1036210"/>
              <a:gd name="connsiteY357" fmla="*/ 758555 h 1335540"/>
              <a:gd name="connsiteX358" fmla="*/ 756272 w 1036210"/>
              <a:gd name="connsiteY358" fmla="*/ 764771 h 1335540"/>
              <a:gd name="connsiteX359" fmla="*/ 752208 w 1036210"/>
              <a:gd name="connsiteY359" fmla="*/ 770823 h 1335540"/>
              <a:gd name="connsiteX360" fmla="*/ 748143 w 1036210"/>
              <a:gd name="connsiteY360" fmla="*/ 776875 h 1335540"/>
              <a:gd name="connsiteX361" fmla="*/ 743910 w 1036210"/>
              <a:gd name="connsiteY361" fmla="*/ 783090 h 1335540"/>
              <a:gd name="connsiteX362" fmla="*/ 739337 w 1036210"/>
              <a:gd name="connsiteY362" fmla="*/ 789142 h 1335540"/>
              <a:gd name="connsiteX363" fmla="*/ 730531 w 1036210"/>
              <a:gd name="connsiteY363" fmla="*/ 801247 h 1335540"/>
              <a:gd name="connsiteX364" fmla="*/ 721556 w 1036210"/>
              <a:gd name="connsiteY364" fmla="*/ 813678 h 1335540"/>
              <a:gd name="connsiteX365" fmla="*/ 717153 w 1036210"/>
              <a:gd name="connsiteY365" fmla="*/ 820057 h 1335540"/>
              <a:gd name="connsiteX366" fmla="*/ 712749 w 1036210"/>
              <a:gd name="connsiteY366" fmla="*/ 826600 h 1335540"/>
              <a:gd name="connsiteX367" fmla="*/ 708516 w 1036210"/>
              <a:gd name="connsiteY367" fmla="*/ 832979 h 1335540"/>
              <a:gd name="connsiteX368" fmla="*/ 704621 w 1036210"/>
              <a:gd name="connsiteY368" fmla="*/ 839686 h 1335540"/>
              <a:gd name="connsiteX369" fmla="*/ 700556 w 1036210"/>
              <a:gd name="connsiteY369" fmla="*/ 846392 h 1335540"/>
              <a:gd name="connsiteX370" fmla="*/ 696661 w 1036210"/>
              <a:gd name="connsiteY370" fmla="*/ 853098 h 1335540"/>
              <a:gd name="connsiteX371" fmla="*/ 693105 w 1036210"/>
              <a:gd name="connsiteY371" fmla="*/ 860295 h 1335540"/>
              <a:gd name="connsiteX372" fmla="*/ 689549 w 1036210"/>
              <a:gd name="connsiteY372" fmla="*/ 867165 h 1335540"/>
              <a:gd name="connsiteX373" fmla="*/ 686500 w 1036210"/>
              <a:gd name="connsiteY373" fmla="*/ 874362 h 1335540"/>
              <a:gd name="connsiteX374" fmla="*/ 683452 w 1036210"/>
              <a:gd name="connsiteY374" fmla="*/ 881396 h 1335540"/>
              <a:gd name="connsiteX375" fmla="*/ 680743 w 1036210"/>
              <a:gd name="connsiteY375" fmla="*/ 888757 h 1335540"/>
              <a:gd name="connsiteX376" fmla="*/ 678203 w 1036210"/>
              <a:gd name="connsiteY376" fmla="*/ 896281 h 1335540"/>
              <a:gd name="connsiteX377" fmla="*/ 676001 w 1036210"/>
              <a:gd name="connsiteY377" fmla="*/ 903642 h 1335540"/>
              <a:gd name="connsiteX378" fmla="*/ 673969 w 1036210"/>
              <a:gd name="connsiteY378" fmla="*/ 911002 h 1335540"/>
              <a:gd name="connsiteX379" fmla="*/ 672106 w 1036210"/>
              <a:gd name="connsiteY379" fmla="*/ 918526 h 1335540"/>
              <a:gd name="connsiteX380" fmla="*/ 670582 w 1036210"/>
              <a:gd name="connsiteY380" fmla="*/ 926051 h 1335540"/>
              <a:gd name="connsiteX381" fmla="*/ 669227 w 1036210"/>
              <a:gd name="connsiteY381" fmla="*/ 933575 h 1335540"/>
              <a:gd name="connsiteX382" fmla="*/ 668211 w 1036210"/>
              <a:gd name="connsiteY382" fmla="*/ 941099 h 1335540"/>
              <a:gd name="connsiteX383" fmla="*/ 667364 w 1036210"/>
              <a:gd name="connsiteY383" fmla="*/ 948623 h 1335540"/>
              <a:gd name="connsiteX384" fmla="*/ 666687 w 1036210"/>
              <a:gd name="connsiteY384" fmla="*/ 956311 h 1335540"/>
              <a:gd name="connsiteX385" fmla="*/ 666010 w 1036210"/>
              <a:gd name="connsiteY385" fmla="*/ 963999 h 1335540"/>
              <a:gd name="connsiteX386" fmla="*/ 665840 w 1036210"/>
              <a:gd name="connsiteY386" fmla="*/ 971523 h 1335540"/>
              <a:gd name="connsiteX387" fmla="*/ 665671 w 1036210"/>
              <a:gd name="connsiteY387" fmla="*/ 979047 h 1335540"/>
              <a:gd name="connsiteX388" fmla="*/ 665840 w 1036210"/>
              <a:gd name="connsiteY388" fmla="*/ 986735 h 1335540"/>
              <a:gd name="connsiteX389" fmla="*/ 666179 w 1036210"/>
              <a:gd name="connsiteY389" fmla="*/ 994259 h 1335540"/>
              <a:gd name="connsiteX390" fmla="*/ 666687 w 1036210"/>
              <a:gd name="connsiteY390" fmla="*/ 1001784 h 1335540"/>
              <a:gd name="connsiteX391" fmla="*/ 667703 w 1036210"/>
              <a:gd name="connsiteY391" fmla="*/ 994259 h 1335540"/>
              <a:gd name="connsiteX392" fmla="*/ 668550 w 1036210"/>
              <a:gd name="connsiteY392" fmla="*/ 986899 h 1335540"/>
              <a:gd name="connsiteX393" fmla="*/ 669735 w 1036210"/>
              <a:gd name="connsiteY393" fmla="*/ 979374 h 1335540"/>
              <a:gd name="connsiteX394" fmla="*/ 670921 w 1036210"/>
              <a:gd name="connsiteY394" fmla="*/ 972014 h 1335540"/>
              <a:gd name="connsiteX395" fmla="*/ 672275 w 1036210"/>
              <a:gd name="connsiteY395" fmla="*/ 964653 h 1335540"/>
              <a:gd name="connsiteX396" fmla="*/ 673969 w 1036210"/>
              <a:gd name="connsiteY396" fmla="*/ 957293 h 1335540"/>
              <a:gd name="connsiteX397" fmla="*/ 675662 w 1036210"/>
              <a:gd name="connsiteY397" fmla="*/ 949932 h 1335540"/>
              <a:gd name="connsiteX398" fmla="*/ 677525 w 1036210"/>
              <a:gd name="connsiteY398" fmla="*/ 942898 h 1335540"/>
              <a:gd name="connsiteX399" fmla="*/ 679557 w 1036210"/>
              <a:gd name="connsiteY399" fmla="*/ 935701 h 1335540"/>
              <a:gd name="connsiteX400" fmla="*/ 681759 w 1036210"/>
              <a:gd name="connsiteY400" fmla="*/ 928668 h 1335540"/>
              <a:gd name="connsiteX401" fmla="*/ 683960 w 1036210"/>
              <a:gd name="connsiteY401" fmla="*/ 921634 h 1335540"/>
              <a:gd name="connsiteX402" fmla="*/ 686670 w 1036210"/>
              <a:gd name="connsiteY402" fmla="*/ 914764 h 1335540"/>
              <a:gd name="connsiteX403" fmla="*/ 689379 w 1036210"/>
              <a:gd name="connsiteY403" fmla="*/ 908058 h 1335540"/>
              <a:gd name="connsiteX404" fmla="*/ 692428 w 1036210"/>
              <a:gd name="connsiteY404" fmla="*/ 901188 h 1335540"/>
              <a:gd name="connsiteX405" fmla="*/ 695476 w 1036210"/>
              <a:gd name="connsiteY405" fmla="*/ 894482 h 1335540"/>
              <a:gd name="connsiteX406" fmla="*/ 698863 w 1036210"/>
              <a:gd name="connsiteY406" fmla="*/ 887939 h 1335540"/>
              <a:gd name="connsiteX407" fmla="*/ 702250 w 1036210"/>
              <a:gd name="connsiteY407" fmla="*/ 881396 h 1335540"/>
              <a:gd name="connsiteX408" fmla="*/ 705975 w 1036210"/>
              <a:gd name="connsiteY408" fmla="*/ 875180 h 1335540"/>
              <a:gd name="connsiteX409" fmla="*/ 709701 w 1036210"/>
              <a:gd name="connsiteY409" fmla="*/ 868801 h 1335540"/>
              <a:gd name="connsiteX410" fmla="*/ 713766 w 1036210"/>
              <a:gd name="connsiteY410" fmla="*/ 862749 h 1335540"/>
              <a:gd name="connsiteX411" fmla="*/ 717999 w 1036210"/>
              <a:gd name="connsiteY411" fmla="*/ 856697 h 1335540"/>
              <a:gd name="connsiteX412" fmla="*/ 722064 w 1036210"/>
              <a:gd name="connsiteY412" fmla="*/ 850645 h 1335540"/>
              <a:gd name="connsiteX413" fmla="*/ 726636 w 1036210"/>
              <a:gd name="connsiteY413" fmla="*/ 844756 h 1335540"/>
              <a:gd name="connsiteX414" fmla="*/ 731209 w 1036210"/>
              <a:gd name="connsiteY414" fmla="*/ 838868 h 1335540"/>
              <a:gd name="connsiteX415" fmla="*/ 740523 w 1036210"/>
              <a:gd name="connsiteY415" fmla="*/ 827254 h 1335540"/>
              <a:gd name="connsiteX416" fmla="*/ 750176 w 1036210"/>
              <a:gd name="connsiteY416" fmla="*/ 815641 h 1335540"/>
              <a:gd name="connsiteX417" fmla="*/ 759998 w 1036210"/>
              <a:gd name="connsiteY417" fmla="*/ 803864 h 1335540"/>
              <a:gd name="connsiteX418" fmla="*/ 769820 w 1036210"/>
              <a:gd name="connsiteY418" fmla="*/ 791923 h 1335540"/>
              <a:gd name="connsiteX419" fmla="*/ 774562 w 1036210"/>
              <a:gd name="connsiteY419" fmla="*/ 785708 h 1335540"/>
              <a:gd name="connsiteX420" fmla="*/ 779473 w 1036210"/>
              <a:gd name="connsiteY420" fmla="*/ 779328 h 1335540"/>
              <a:gd name="connsiteX421" fmla="*/ 783876 w 1036210"/>
              <a:gd name="connsiteY421" fmla="*/ 772949 h 1335540"/>
              <a:gd name="connsiteX422" fmla="*/ 788279 w 1036210"/>
              <a:gd name="connsiteY422" fmla="*/ 766243 h 1335540"/>
              <a:gd name="connsiteX423" fmla="*/ 790481 w 1036210"/>
              <a:gd name="connsiteY423" fmla="*/ 762971 h 1335540"/>
              <a:gd name="connsiteX424" fmla="*/ 792682 w 1036210"/>
              <a:gd name="connsiteY424" fmla="*/ 759373 h 1335540"/>
              <a:gd name="connsiteX425" fmla="*/ 794037 w 1036210"/>
              <a:gd name="connsiteY425" fmla="*/ 756756 h 1335540"/>
              <a:gd name="connsiteX426" fmla="*/ 794545 w 1036210"/>
              <a:gd name="connsiteY426" fmla="*/ 756101 h 1335540"/>
              <a:gd name="connsiteX427" fmla="*/ 794884 w 1036210"/>
              <a:gd name="connsiteY427" fmla="*/ 755447 h 1335540"/>
              <a:gd name="connsiteX428" fmla="*/ 794545 w 1036210"/>
              <a:gd name="connsiteY428" fmla="*/ 755774 h 1335540"/>
              <a:gd name="connsiteX429" fmla="*/ 794884 w 1036210"/>
              <a:gd name="connsiteY429" fmla="*/ 755120 h 1335540"/>
              <a:gd name="connsiteX430" fmla="*/ 794884 w 1036210"/>
              <a:gd name="connsiteY430" fmla="*/ 755447 h 1335540"/>
              <a:gd name="connsiteX431" fmla="*/ 795053 w 1036210"/>
              <a:gd name="connsiteY431" fmla="*/ 755120 h 1335540"/>
              <a:gd name="connsiteX432" fmla="*/ 795392 w 1036210"/>
              <a:gd name="connsiteY432" fmla="*/ 754466 h 1335540"/>
              <a:gd name="connsiteX433" fmla="*/ 796069 w 1036210"/>
              <a:gd name="connsiteY433" fmla="*/ 753484 h 1335540"/>
              <a:gd name="connsiteX434" fmla="*/ 800303 w 1036210"/>
              <a:gd name="connsiteY434" fmla="*/ 746778 h 1335540"/>
              <a:gd name="connsiteX435" fmla="*/ 804537 w 1036210"/>
              <a:gd name="connsiteY435" fmla="*/ 740071 h 1335540"/>
              <a:gd name="connsiteX436" fmla="*/ 808262 w 1036210"/>
              <a:gd name="connsiteY436" fmla="*/ 733202 h 1335540"/>
              <a:gd name="connsiteX437" fmla="*/ 811988 w 1036210"/>
              <a:gd name="connsiteY437" fmla="*/ 726004 h 1335540"/>
              <a:gd name="connsiteX438" fmla="*/ 815544 w 1036210"/>
              <a:gd name="connsiteY438" fmla="*/ 718971 h 1335540"/>
              <a:gd name="connsiteX439" fmla="*/ 818931 w 1036210"/>
              <a:gd name="connsiteY439" fmla="*/ 711774 h 1335540"/>
              <a:gd name="connsiteX440" fmla="*/ 821979 w 1036210"/>
              <a:gd name="connsiteY440" fmla="*/ 704577 h 1335540"/>
              <a:gd name="connsiteX441" fmla="*/ 825028 w 1036210"/>
              <a:gd name="connsiteY441" fmla="*/ 697380 h 1335540"/>
              <a:gd name="connsiteX442" fmla="*/ 827906 w 1036210"/>
              <a:gd name="connsiteY442" fmla="*/ 690019 h 1335540"/>
              <a:gd name="connsiteX443" fmla="*/ 830616 w 1036210"/>
              <a:gd name="connsiteY443" fmla="*/ 682331 h 1335540"/>
              <a:gd name="connsiteX444" fmla="*/ 832987 w 1036210"/>
              <a:gd name="connsiteY444" fmla="*/ 674971 h 1335540"/>
              <a:gd name="connsiteX445" fmla="*/ 835188 w 1036210"/>
              <a:gd name="connsiteY445" fmla="*/ 667283 h 1335540"/>
              <a:gd name="connsiteX446" fmla="*/ 837221 w 1036210"/>
              <a:gd name="connsiteY446" fmla="*/ 659595 h 1335540"/>
              <a:gd name="connsiteX447" fmla="*/ 839084 w 1036210"/>
              <a:gd name="connsiteY447" fmla="*/ 651907 h 1335540"/>
              <a:gd name="connsiteX448" fmla="*/ 840608 w 1036210"/>
              <a:gd name="connsiteY448" fmla="*/ 644219 h 1335540"/>
              <a:gd name="connsiteX449" fmla="*/ 842301 w 1036210"/>
              <a:gd name="connsiteY449" fmla="*/ 636532 h 1335540"/>
              <a:gd name="connsiteX450" fmla="*/ 843487 w 1036210"/>
              <a:gd name="connsiteY450" fmla="*/ 628680 h 1335540"/>
              <a:gd name="connsiteX451" fmla="*/ 844503 w 1036210"/>
              <a:gd name="connsiteY451" fmla="*/ 620829 h 1335540"/>
              <a:gd name="connsiteX452" fmla="*/ 845350 w 1036210"/>
              <a:gd name="connsiteY452" fmla="*/ 613141 h 1335540"/>
              <a:gd name="connsiteX453" fmla="*/ 846027 w 1036210"/>
              <a:gd name="connsiteY453" fmla="*/ 605126 h 1335540"/>
              <a:gd name="connsiteX454" fmla="*/ 846535 w 1036210"/>
              <a:gd name="connsiteY454" fmla="*/ 597275 h 1335540"/>
              <a:gd name="connsiteX455" fmla="*/ 846874 w 1036210"/>
              <a:gd name="connsiteY455" fmla="*/ 589423 h 1335540"/>
              <a:gd name="connsiteX456" fmla="*/ 846874 w 1036210"/>
              <a:gd name="connsiteY456" fmla="*/ 581572 h 1335540"/>
              <a:gd name="connsiteX457" fmla="*/ 846874 w 1036210"/>
              <a:gd name="connsiteY457" fmla="*/ 573557 h 1335540"/>
              <a:gd name="connsiteX458" fmla="*/ 846535 w 1036210"/>
              <a:gd name="connsiteY458" fmla="*/ 565869 h 1335540"/>
              <a:gd name="connsiteX459" fmla="*/ 846027 w 1036210"/>
              <a:gd name="connsiteY459" fmla="*/ 558018 h 1335540"/>
              <a:gd name="connsiteX460" fmla="*/ 845350 w 1036210"/>
              <a:gd name="connsiteY460" fmla="*/ 550003 h 1335540"/>
              <a:gd name="connsiteX461" fmla="*/ 844503 w 1036210"/>
              <a:gd name="connsiteY461" fmla="*/ 542152 h 1335540"/>
              <a:gd name="connsiteX462" fmla="*/ 843487 w 1036210"/>
              <a:gd name="connsiteY462" fmla="*/ 534464 h 1335540"/>
              <a:gd name="connsiteX463" fmla="*/ 842301 w 1036210"/>
              <a:gd name="connsiteY463" fmla="*/ 526449 h 1335540"/>
              <a:gd name="connsiteX464" fmla="*/ 840608 w 1036210"/>
              <a:gd name="connsiteY464" fmla="*/ 518761 h 1335540"/>
              <a:gd name="connsiteX465" fmla="*/ 839084 w 1036210"/>
              <a:gd name="connsiteY465" fmla="*/ 511073 h 1335540"/>
              <a:gd name="connsiteX466" fmla="*/ 837221 w 1036210"/>
              <a:gd name="connsiteY466" fmla="*/ 503386 h 1335540"/>
              <a:gd name="connsiteX467" fmla="*/ 835019 w 1036210"/>
              <a:gd name="connsiteY467" fmla="*/ 495698 h 1335540"/>
              <a:gd name="connsiteX468" fmla="*/ 832818 w 1036210"/>
              <a:gd name="connsiteY468" fmla="*/ 488174 h 1335540"/>
              <a:gd name="connsiteX469" fmla="*/ 830447 w 1036210"/>
              <a:gd name="connsiteY469" fmla="*/ 480649 h 1335540"/>
              <a:gd name="connsiteX470" fmla="*/ 827737 w 1036210"/>
              <a:gd name="connsiteY470" fmla="*/ 473289 h 1335540"/>
              <a:gd name="connsiteX471" fmla="*/ 825028 w 1036210"/>
              <a:gd name="connsiteY471" fmla="*/ 465764 h 1335540"/>
              <a:gd name="connsiteX472" fmla="*/ 821979 w 1036210"/>
              <a:gd name="connsiteY472" fmla="*/ 458404 h 1335540"/>
              <a:gd name="connsiteX473" fmla="*/ 818931 w 1036210"/>
              <a:gd name="connsiteY473" fmla="*/ 451207 h 1335540"/>
              <a:gd name="connsiteX474" fmla="*/ 815375 w 1036210"/>
              <a:gd name="connsiteY474" fmla="*/ 444010 h 1335540"/>
              <a:gd name="connsiteX475" fmla="*/ 811988 w 1036210"/>
              <a:gd name="connsiteY475" fmla="*/ 436976 h 1335540"/>
              <a:gd name="connsiteX476" fmla="*/ 808093 w 1036210"/>
              <a:gd name="connsiteY476" fmla="*/ 429943 h 1335540"/>
              <a:gd name="connsiteX477" fmla="*/ 804198 w 1036210"/>
              <a:gd name="connsiteY477" fmla="*/ 422909 h 1335540"/>
              <a:gd name="connsiteX478" fmla="*/ 800303 w 1036210"/>
              <a:gd name="connsiteY478" fmla="*/ 416039 h 1335540"/>
              <a:gd name="connsiteX479" fmla="*/ 795900 w 1036210"/>
              <a:gd name="connsiteY479" fmla="*/ 409333 h 1335540"/>
              <a:gd name="connsiteX480" fmla="*/ 791497 w 1036210"/>
              <a:gd name="connsiteY480" fmla="*/ 402790 h 1335540"/>
              <a:gd name="connsiteX481" fmla="*/ 787094 w 1036210"/>
              <a:gd name="connsiteY481" fmla="*/ 396247 h 1335540"/>
              <a:gd name="connsiteX482" fmla="*/ 782352 w 1036210"/>
              <a:gd name="connsiteY482" fmla="*/ 389868 h 1335540"/>
              <a:gd name="connsiteX483" fmla="*/ 777441 w 1036210"/>
              <a:gd name="connsiteY483" fmla="*/ 383652 h 1335540"/>
              <a:gd name="connsiteX484" fmla="*/ 772360 w 1036210"/>
              <a:gd name="connsiteY484" fmla="*/ 377437 h 1335540"/>
              <a:gd name="connsiteX485" fmla="*/ 767280 w 1036210"/>
              <a:gd name="connsiteY485" fmla="*/ 371548 h 1335540"/>
              <a:gd name="connsiteX486" fmla="*/ 761860 w 1036210"/>
              <a:gd name="connsiteY486" fmla="*/ 365496 h 1335540"/>
              <a:gd name="connsiteX487" fmla="*/ 756441 w 1036210"/>
              <a:gd name="connsiteY487" fmla="*/ 359771 h 1335540"/>
              <a:gd name="connsiteX488" fmla="*/ 750684 w 1036210"/>
              <a:gd name="connsiteY488" fmla="*/ 354210 h 1335540"/>
              <a:gd name="connsiteX489" fmla="*/ 744926 w 1036210"/>
              <a:gd name="connsiteY489" fmla="*/ 348648 h 1335540"/>
              <a:gd name="connsiteX490" fmla="*/ 738999 w 1036210"/>
              <a:gd name="connsiteY490" fmla="*/ 343250 h 1335540"/>
              <a:gd name="connsiteX491" fmla="*/ 732902 w 1036210"/>
              <a:gd name="connsiteY491" fmla="*/ 338016 h 1335540"/>
              <a:gd name="connsiteX492" fmla="*/ 726806 w 1036210"/>
              <a:gd name="connsiteY492" fmla="*/ 333109 h 1335540"/>
              <a:gd name="connsiteX493" fmla="*/ 720540 w 1036210"/>
              <a:gd name="connsiteY493" fmla="*/ 328202 h 1335540"/>
              <a:gd name="connsiteX494" fmla="*/ 714104 w 1036210"/>
              <a:gd name="connsiteY494" fmla="*/ 323295 h 1335540"/>
              <a:gd name="connsiteX495" fmla="*/ 707669 w 1036210"/>
              <a:gd name="connsiteY495" fmla="*/ 318715 h 1335540"/>
              <a:gd name="connsiteX496" fmla="*/ 701064 w 1036210"/>
              <a:gd name="connsiteY496" fmla="*/ 314135 h 1335540"/>
              <a:gd name="connsiteX497" fmla="*/ 694460 w 1036210"/>
              <a:gd name="connsiteY497" fmla="*/ 310046 h 1335540"/>
              <a:gd name="connsiteX498" fmla="*/ 687517 w 1036210"/>
              <a:gd name="connsiteY498" fmla="*/ 305793 h 1335540"/>
              <a:gd name="connsiteX499" fmla="*/ 680743 w 1036210"/>
              <a:gd name="connsiteY499" fmla="*/ 301867 h 1335540"/>
              <a:gd name="connsiteX500" fmla="*/ 673630 w 1036210"/>
              <a:gd name="connsiteY500" fmla="*/ 298105 h 1335540"/>
              <a:gd name="connsiteX501" fmla="*/ 666687 w 1036210"/>
              <a:gd name="connsiteY501" fmla="*/ 294343 h 1335540"/>
              <a:gd name="connsiteX502" fmla="*/ 659235 w 1036210"/>
              <a:gd name="connsiteY502" fmla="*/ 291072 h 1335540"/>
              <a:gd name="connsiteX503" fmla="*/ 652123 w 1036210"/>
              <a:gd name="connsiteY503" fmla="*/ 287637 h 1335540"/>
              <a:gd name="connsiteX504" fmla="*/ 644671 w 1036210"/>
              <a:gd name="connsiteY504" fmla="*/ 284692 h 1335540"/>
              <a:gd name="connsiteX505" fmla="*/ 637389 w 1036210"/>
              <a:gd name="connsiteY505" fmla="*/ 281585 h 1335540"/>
              <a:gd name="connsiteX506" fmla="*/ 629938 w 1036210"/>
              <a:gd name="connsiteY506" fmla="*/ 278967 h 1335540"/>
              <a:gd name="connsiteX507" fmla="*/ 622317 w 1036210"/>
              <a:gd name="connsiteY507" fmla="*/ 276350 h 1335540"/>
              <a:gd name="connsiteX508" fmla="*/ 614697 w 1036210"/>
              <a:gd name="connsiteY508" fmla="*/ 274060 h 1335540"/>
              <a:gd name="connsiteX509" fmla="*/ 607076 w 1036210"/>
              <a:gd name="connsiteY509" fmla="*/ 271770 h 1335540"/>
              <a:gd name="connsiteX510" fmla="*/ 599455 w 1036210"/>
              <a:gd name="connsiteY510" fmla="*/ 269807 h 1335540"/>
              <a:gd name="connsiteX511" fmla="*/ 591835 w 1036210"/>
              <a:gd name="connsiteY511" fmla="*/ 268172 h 1335540"/>
              <a:gd name="connsiteX512" fmla="*/ 583875 w 1036210"/>
              <a:gd name="connsiteY512" fmla="*/ 266536 h 1335540"/>
              <a:gd name="connsiteX513" fmla="*/ 576085 w 1036210"/>
              <a:gd name="connsiteY513" fmla="*/ 265064 h 1335540"/>
              <a:gd name="connsiteX514" fmla="*/ 568295 w 1036210"/>
              <a:gd name="connsiteY514" fmla="*/ 263919 h 1335540"/>
              <a:gd name="connsiteX515" fmla="*/ 560505 w 1036210"/>
              <a:gd name="connsiteY515" fmla="*/ 262774 h 1335540"/>
              <a:gd name="connsiteX516" fmla="*/ 552546 w 1036210"/>
              <a:gd name="connsiteY516" fmla="*/ 261956 h 1335540"/>
              <a:gd name="connsiteX517" fmla="*/ 544756 w 1036210"/>
              <a:gd name="connsiteY517" fmla="*/ 261465 h 1335540"/>
              <a:gd name="connsiteX518" fmla="*/ 536966 w 1036210"/>
              <a:gd name="connsiteY518" fmla="*/ 260975 h 1335540"/>
              <a:gd name="connsiteX519" fmla="*/ 529176 w 1036210"/>
              <a:gd name="connsiteY519" fmla="*/ 260811 h 1335540"/>
              <a:gd name="connsiteX520" fmla="*/ 509791 w 1036210"/>
              <a:gd name="connsiteY520" fmla="*/ 227108 h 1335540"/>
              <a:gd name="connsiteX521" fmla="*/ 518947 w 1036210"/>
              <a:gd name="connsiteY521" fmla="*/ 227272 h 1335540"/>
              <a:gd name="connsiteX522" fmla="*/ 528272 w 1036210"/>
              <a:gd name="connsiteY522" fmla="*/ 227599 h 1335540"/>
              <a:gd name="connsiteX523" fmla="*/ 537597 w 1036210"/>
              <a:gd name="connsiteY523" fmla="*/ 228254 h 1335540"/>
              <a:gd name="connsiteX524" fmla="*/ 546583 w 1036210"/>
              <a:gd name="connsiteY524" fmla="*/ 228908 h 1335540"/>
              <a:gd name="connsiteX525" fmla="*/ 555909 w 1036210"/>
              <a:gd name="connsiteY525" fmla="*/ 229890 h 1335540"/>
              <a:gd name="connsiteX526" fmla="*/ 564725 w 1036210"/>
              <a:gd name="connsiteY526" fmla="*/ 231199 h 1335540"/>
              <a:gd name="connsiteX527" fmla="*/ 573881 w 1036210"/>
              <a:gd name="connsiteY527" fmla="*/ 232672 h 1335540"/>
              <a:gd name="connsiteX528" fmla="*/ 582698 w 1036210"/>
              <a:gd name="connsiteY528" fmla="*/ 234308 h 1335540"/>
              <a:gd name="connsiteX529" fmla="*/ 591684 w 1036210"/>
              <a:gd name="connsiteY529" fmla="*/ 236272 h 1335540"/>
              <a:gd name="connsiteX530" fmla="*/ 600331 w 1036210"/>
              <a:gd name="connsiteY530" fmla="*/ 238235 h 1335540"/>
              <a:gd name="connsiteX531" fmla="*/ 608808 w 1036210"/>
              <a:gd name="connsiteY531" fmla="*/ 240363 h 1335540"/>
              <a:gd name="connsiteX532" fmla="*/ 617455 w 1036210"/>
              <a:gd name="connsiteY532" fmla="*/ 242981 h 1335540"/>
              <a:gd name="connsiteX533" fmla="*/ 625933 w 1036210"/>
              <a:gd name="connsiteY533" fmla="*/ 245599 h 1335540"/>
              <a:gd name="connsiteX534" fmla="*/ 634240 w 1036210"/>
              <a:gd name="connsiteY534" fmla="*/ 248545 h 1335540"/>
              <a:gd name="connsiteX535" fmla="*/ 642718 w 1036210"/>
              <a:gd name="connsiteY535" fmla="*/ 251490 h 1335540"/>
              <a:gd name="connsiteX536" fmla="*/ 650856 w 1036210"/>
              <a:gd name="connsiteY536" fmla="*/ 254763 h 1335540"/>
              <a:gd name="connsiteX537" fmla="*/ 658825 w 1036210"/>
              <a:gd name="connsiteY537" fmla="*/ 258036 h 1335540"/>
              <a:gd name="connsiteX538" fmla="*/ 666964 w 1036210"/>
              <a:gd name="connsiteY538" fmla="*/ 261799 h 1335540"/>
              <a:gd name="connsiteX539" fmla="*/ 674763 w 1036210"/>
              <a:gd name="connsiteY539" fmla="*/ 265400 h 1335540"/>
              <a:gd name="connsiteX540" fmla="*/ 682393 w 1036210"/>
              <a:gd name="connsiteY540" fmla="*/ 269491 h 1335540"/>
              <a:gd name="connsiteX541" fmla="*/ 690022 w 1036210"/>
              <a:gd name="connsiteY541" fmla="*/ 273581 h 1335540"/>
              <a:gd name="connsiteX542" fmla="*/ 697652 w 1036210"/>
              <a:gd name="connsiteY542" fmla="*/ 277836 h 1335540"/>
              <a:gd name="connsiteX543" fmla="*/ 705113 w 1036210"/>
              <a:gd name="connsiteY543" fmla="*/ 282254 h 1335540"/>
              <a:gd name="connsiteX544" fmla="*/ 712403 w 1036210"/>
              <a:gd name="connsiteY544" fmla="*/ 287000 h 1335540"/>
              <a:gd name="connsiteX545" fmla="*/ 719524 w 1036210"/>
              <a:gd name="connsiteY545" fmla="*/ 291745 h 1335540"/>
              <a:gd name="connsiteX546" fmla="*/ 726645 w 1036210"/>
              <a:gd name="connsiteY546" fmla="*/ 296818 h 1335540"/>
              <a:gd name="connsiteX547" fmla="*/ 733427 w 1036210"/>
              <a:gd name="connsiteY547" fmla="*/ 301727 h 1335540"/>
              <a:gd name="connsiteX548" fmla="*/ 740209 w 1036210"/>
              <a:gd name="connsiteY548" fmla="*/ 307127 h 1335540"/>
              <a:gd name="connsiteX549" fmla="*/ 746821 w 1036210"/>
              <a:gd name="connsiteY549" fmla="*/ 312528 h 1335540"/>
              <a:gd name="connsiteX550" fmla="*/ 753434 w 1036210"/>
              <a:gd name="connsiteY550" fmla="*/ 318091 h 1335540"/>
              <a:gd name="connsiteX551" fmla="*/ 759707 w 1036210"/>
              <a:gd name="connsiteY551" fmla="*/ 323818 h 1335540"/>
              <a:gd name="connsiteX552" fmla="*/ 765981 w 1036210"/>
              <a:gd name="connsiteY552" fmla="*/ 329710 h 1335540"/>
              <a:gd name="connsiteX553" fmla="*/ 772084 w 1036210"/>
              <a:gd name="connsiteY553" fmla="*/ 335764 h 1335540"/>
              <a:gd name="connsiteX554" fmla="*/ 778018 w 1036210"/>
              <a:gd name="connsiteY554" fmla="*/ 341818 h 1335540"/>
              <a:gd name="connsiteX555" fmla="*/ 783783 w 1036210"/>
              <a:gd name="connsiteY555" fmla="*/ 348200 h 1335540"/>
              <a:gd name="connsiteX556" fmla="*/ 789379 w 1036210"/>
              <a:gd name="connsiteY556" fmla="*/ 354582 h 1335540"/>
              <a:gd name="connsiteX557" fmla="*/ 794974 w 1036210"/>
              <a:gd name="connsiteY557" fmla="*/ 361128 h 1335540"/>
              <a:gd name="connsiteX558" fmla="*/ 800230 w 1036210"/>
              <a:gd name="connsiteY558" fmla="*/ 367673 h 1335540"/>
              <a:gd name="connsiteX559" fmla="*/ 805486 w 1036210"/>
              <a:gd name="connsiteY559" fmla="*/ 374546 h 1335540"/>
              <a:gd name="connsiteX560" fmla="*/ 810233 w 1036210"/>
              <a:gd name="connsiteY560" fmla="*/ 381583 h 1335540"/>
              <a:gd name="connsiteX561" fmla="*/ 815150 w 1036210"/>
              <a:gd name="connsiteY561" fmla="*/ 388619 h 1335540"/>
              <a:gd name="connsiteX562" fmla="*/ 819728 w 1036210"/>
              <a:gd name="connsiteY562" fmla="*/ 395655 h 1335540"/>
              <a:gd name="connsiteX563" fmla="*/ 824306 w 1036210"/>
              <a:gd name="connsiteY563" fmla="*/ 403020 h 1335540"/>
              <a:gd name="connsiteX564" fmla="*/ 828375 w 1036210"/>
              <a:gd name="connsiteY564" fmla="*/ 410383 h 1335540"/>
              <a:gd name="connsiteX565" fmla="*/ 832614 w 1036210"/>
              <a:gd name="connsiteY565" fmla="*/ 417911 h 1335540"/>
              <a:gd name="connsiteX566" fmla="*/ 836513 w 1036210"/>
              <a:gd name="connsiteY566" fmla="*/ 425438 h 1335540"/>
              <a:gd name="connsiteX567" fmla="*/ 840244 w 1036210"/>
              <a:gd name="connsiteY567" fmla="*/ 433129 h 1335540"/>
              <a:gd name="connsiteX568" fmla="*/ 843804 w 1036210"/>
              <a:gd name="connsiteY568" fmla="*/ 440820 h 1335540"/>
              <a:gd name="connsiteX569" fmla="*/ 847026 w 1036210"/>
              <a:gd name="connsiteY569" fmla="*/ 448838 h 1335540"/>
              <a:gd name="connsiteX570" fmla="*/ 850247 w 1036210"/>
              <a:gd name="connsiteY570" fmla="*/ 456857 h 1335540"/>
              <a:gd name="connsiteX571" fmla="*/ 853129 w 1036210"/>
              <a:gd name="connsiteY571" fmla="*/ 464875 h 1335540"/>
              <a:gd name="connsiteX572" fmla="*/ 856012 w 1036210"/>
              <a:gd name="connsiteY572" fmla="*/ 473220 h 1335540"/>
              <a:gd name="connsiteX573" fmla="*/ 858555 w 1036210"/>
              <a:gd name="connsiteY573" fmla="*/ 481402 h 1335540"/>
              <a:gd name="connsiteX574" fmla="*/ 860759 w 1036210"/>
              <a:gd name="connsiteY574" fmla="*/ 489584 h 1335540"/>
              <a:gd name="connsiteX575" fmla="*/ 862963 w 1036210"/>
              <a:gd name="connsiteY575" fmla="*/ 498093 h 1335540"/>
              <a:gd name="connsiteX576" fmla="*/ 864828 w 1036210"/>
              <a:gd name="connsiteY576" fmla="*/ 506603 h 1335540"/>
              <a:gd name="connsiteX577" fmla="*/ 866524 w 1036210"/>
              <a:gd name="connsiteY577" fmla="*/ 515275 h 1335540"/>
              <a:gd name="connsiteX578" fmla="*/ 868219 w 1036210"/>
              <a:gd name="connsiteY578" fmla="*/ 523948 h 1335540"/>
              <a:gd name="connsiteX579" fmla="*/ 869406 w 1036210"/>
              <a:gd name="connsiteY579" fmla="*/ 532457 h 1335540"/>
              <a:gd name="connsiteX580" fmla="*/ 870423 w 1036210"/>
              <a:gd name="connsiteY580" fmla="*/ 541457 h 1335540"/>
              <a:gd name="connsiteX581" fmla="*/ 871101 w 1036210"/>
              <a:gd name="connsiteY581" fmla="*/ 550130 h 1335540"/>
              <a:gd name="connsiteX582" fmla="*/ 871780 w 1036210"/>
              <a:gd name="connsiteY582" fmla="*/ 559130 h 1335540"/>
              <a:gd name="connsiteX583" fmla="*/ 872119 w 1036210"/>
              <a:gd name="connsiteY583" fmla="*/ 568130 h 1335540"/>
              <a:gd name="connsiteX584" fmla="*/ 872288 w 1036210"/>
              <a:gd name="connsiteY584" fmla="*/ 577131 h 1335540"/>
              <a:gd name="connsiteX585" fmla="*/ 872119 w 1036210"/>
              <a:gd name="connsiteY585" fmla="*/ 583349 h 1335540"/>
              <a:gd name="connsiteX586" fmla="*/ 871949 w 1036210"/>
              <a:gd name="connsiteY586" fmla="*/ 589567 h 1335540"/>
              <a:gd name="connsiteX587" fmla="*/ 871780 w 1036210"/>
              <a:gd name="connsiteY587" fmla="*/ 595622 h 1335540"/>
              <a:gd name="connsiteX588" fmla="*/ 871271 w 1036210"/>
              <a:gd name="connsiteY588" fmla="*/ 601676 h 1335540"/>
              <a:gd name="connsiteX589" fmla="*/ 870932 w 1036210"/>
              <a:gd name="connsiteY589" fmla="*/ 607895 h 1335540"/>
              <a:gd name="connsiteX590" fmla="*/ 870254 w 1036210"/>
              <a:gd name="connsiteY590" fmla="*/ 613949 h 1335540"/>
              <a:gd name="connsiteX591" fmla="*/ 869576 w 1036210"/>
              <a:gd name="connsiteY591" fmla="*/ 619840 h 1335540"/>
              <a:gd name="connsiteX592" fmla="*/ 868897 w 1036210"/>
              <a:gd name="connsiteY592" fmla="*/ 625895 h 1335540"/>
              <a:gd name="connsiteX593" fmla="*/ 867880 w 1036210"/>
              <a:gd name="connsiteY593" fmla="*/ 631786 h 1335540"/>
              <a:gd name="connsiteX594" fmla="*/ 866693 w 1036210"/>
              <a:gd name="connsiteY594" fmla="*/ 637677 h 1335540"/>
              <a:gd name="connsiteX595" fmla="*/ 865676 w 1036210"/>
              <a:gd name="connsiteY595" fmla="*/ 643567 h 1335540"/>
              <a:gd name="connsiteX596" fmla="*/ 864489 w 1036210"/>
              <a:gd name="connsiteY596" fmla="*/ 649459 h 1335540"/>
              <a:gd name="connsiteX597" fmla="*/ 863302 w 1036210"/>
              <a:gd name="connsiteY597" fmla="*/ 655350 h 1335540"/>
              <a:gd name="connsiteX598" fmla="*/ 861776 w 1036210"/>
              <a:gd name="connsiteY598" fmla="*/ 661077 h 1335540"/>
              <a:gd name="connsiteX599" fmla="*/ 860250 w 1036210"/>
              <a:gd name="connsiteY599" fmla="*/ 666804 h 1335540"/>
              <a:gd name="connsiteX600" fmla="*/ 858555 w 1036210"/>
              <a:gd name="connsiteY600" fmla="*/ 672532 h 1335540"/>
              <a:gd name="connsiteX601" fmla="*/ 855164 w 1036210"/>
              <a:gd name="connsiteY601" fmla="*/ 683659 h 1335540"/>
              <a:gd name="connsiteX602" fmla="*/ 851264 w 1036210"/>
              <a:gd name="connsiteY602" fmla="*/ 694786 h 1335540"/>
              <a:gd name="connsiteX603" fmla="*/ 846856 w 1036210"/>
              <a:gd name="connsiteY603" fmla="*/ 705750 h 1335540"/>
              <a:gd name="connsiteX604" fmla="*/ 842448 w 1036210"/>
              <a:gd name="connsiteY604" fmla="*/ 716550 h 1335540"/>
              <a:gd name="connsiteX605" fmla="*/ 837361 w 1036210"/>
              <a:gd name="connsiteY605" fmla="*/ 727187 h 1335540"/>
              <a:gd name="connsiteX606" fmla="*/ 831935 w 1036210"/>
              <a:gd name="connsiteY606" fmla="*/ 737496 h 1335540"/>
              <a:gd name="connsiteX607" fmla="*/ 826340 w 1036210"/>
              <a:gd name="connsiteY607" fmla="*/ 747805 h 1335540"/>
              <a:gd name="connsiteX608" fmla="*/ 820236 w 1036210"/>
              <a:gd name="connsiteY608" fmla="*/ 757787 h 1335540"/>
              <a:gd name="connsiteX609" fmla="*/ 820236 w 1036210"/>
              <a:gd name="connsiteY609" fmla="*/ 757951 h 1335540"/>
              <a:gd name="connsiteX610" fmla="*/ 820067 w 1036210"/>
              <a:gd name="connsiteY610" fmla="*/ 758114 h 1335540"/>
              <a:gd name="connsiteX611" fmla="*/ 820067 w 1036210"/>
              <a:gd name="connsiteY611" fmla="*/ 758278 h 1335540"/>
              <a:gd name="connsiteX612" fmla="*/ 819898 w 1036210"/>
              <a:gd name="connsiteY612" fmla="*/ 758606 h 1335540"/>
              <a:gd name="connsiteX613" fmla="*/ 815829 w 1036210"/>
              <a:gd name="connsiteY613" fmla="*/ 765642 h 1335540"/>
              <a:gd name="connsiteX614" fmla="*/ 811929 w 1036210"/>
              <a:gd name="connsiteY614" fmla="*/ 772678 h 1335540"/>
              <a:gd name="connsiteX615" fmla="*/ 807520 w 1036210"/>
              <a:gd name="connsiteY615" fmla="*/ 779387 h 1335540"/>
              <a:gd name="connsiteX616" fmla="*/ 803112 w 1036210"/>
              <a:gd name="connsiteY616" fmla="*/ 785933 h 1335540"/>
              <a:gd name="connsiteX617" fmla="*/ 798534 w 1036210"/>
              <a:gd name="connsiteY617" fmla="*/ 792478 h 1335540"/>
              <a:gd name="connsiteX618" fmla="*/ 793956 w 1036210"/>
              <a:gd name="connsiteY618" fmla="*/ 798860 h 1335540"/>
              <a:gd name="connsiteX619" fmla="*/ 784292 w 1036210"/>
              <a:gd name="connsiteY619" fmla="*/ 811624 h 1335540"/>
              <a:gd name="connsiteX620" fmla="*/ 774628 w 1036210"/>
              <a:gd name="connsiteY620" fmla="*/ 824224 h 1335540"/>
              <a:gd name="connsiteX621" fmla="*/ 764624 w 1036210"/>
              <a:gd name="connsiteY621" fmla="*/ 837152 h 1335540"/>
              <a:gd name="connsiteX622" fmla="*/ 759707 w 1036210"/>
              <a:gd name="connsiteY622" fmla="*/ 843697 h 1335540"/>
              <a:gd name="connsiteX623" fmla="*/ 755130 w 1036210"/>
              <a:gd name="connsiteY623" fmla="*/ 850570 h 1335540"/>
              <a:gd name="connsiteX624" fmla="*/ 750382 w 1036210"/>
              <a:gd name="connsiteY624" fmla="*/ 857443 h 1335540"/>
              <a:gd name="connsiteX625" fmla="*/ 745635 w 1036210"/>
              <a:gd name="connsiteY625" fmla="*/ 864480 h 1335540"/>
              <a:gd name="connsiteX626" fmla="*/ 741057 w 1036210"/>
              <a:gd name="connsiteY626" fmla="*/ 872007 h 1335540"/>
              <a:gd name="connsiteX627" fmla="*/ 736818 w 1036210"/>
              <a:gd name="connsiteY627" fmla="*/ 879698 h 1335540"/>
              <a:gd name="connsiteX628" fmla="*/ 732580 w 1036210"/>
              <a:gd name="connsiteY628" fmla="*/ 887552 h 1335540"/>
              <a:gd name="connsiteX629" fmla="*/ 728340 w 1036210"/>
              <a:gd name="connsiteY629" fmla="*/ 895734 h 1335540"/>
              <a:gd name="connsiteX630" fmla="*/ 724611 w 1036210"/>
              <a:gd name="connsiteY630" fmla="*/ 904407 h 1335540"/>
              <a:gd name="connsiteX631" fmla="*/ 720881 w 1036210"/>
              <a:gd name="connsiteY631" fmla="*/ 913407 h 1335540"/>
              <a:gd name="connsiteX632" fmla="*/ 717489 w 1036210"/>
              <a:gd name="connsiteY632" fmla="*/ 922898 h 1335540"/>
              <a:gd name="connsiteX633" fmla="*/ 714268 w 1036210"/>
              <a:gd name="connsiteY633" fmla="*/ 932717 h 1335540"/>
              <a:gd name="connsiteX634" fmla="*/ 711555 w 1036210"/>
              <a:gd name="connsiteY634" fmla="*/ 943026 h 1335540"/>
              <a:gd name="connsiteX635" fmla="*/ 710029 w 1036210"/>
              <a:gd name="connsiteY635" fmla="*/ 948426 h 1335540"/>
              <a:gd name="connsiteX636" fmla="*/ 708842 w 1036210"/>
              <a:gd name="connsiteY636" fmla="*/ 953826 h 1335540"/>
              <a:gd name="connsiteX637" fmla="*/ 707655 w 1036210"/>
              <a:gd name="connsiteY637" fmla="*/ 959390 h 1335540"/>
              <a:gd name="connsiteX638" fmla="*/ 706638 w 1036210"/>
              <a:gd name="connsiteY638" fmla="*/ 965281 h 1335540"/>
              <a:gd name="connsiteX639" fmla="*/ 705621 w 1036210"/>
              <a:gd name="connsiteY639" fmla="*/ 971171 h 1335540"/>
              <a:gd name="connsiteX640" fmla="*/ 704603 w 1036210"/>
              <a:gd name="connsiteY640" fmla="*/ 977226 h 1335540"/>
              <a:gd name="connsiteX641" fmla="*/ 703586 w 1036210"/>
              <a:gd name="connsiteY641" fmla="*/ 983281 h 1335540"/>
              <a:gd name="connsiteX642" fmla="*/ 702908 w 1036210"/>
              <a:gd name="connsiteY642" fmla="*/ 989663 h 1335540"/>
              <a:gd name="connsiteX643" fmla="*/ 702230 w 1036210"/>
              <a:gd name="connsiteY643" fmla="*/ 996208 h 1335540"/>
              <a:gd name="connsiteX644" fmla="*/ 701721 w 1036210"/>
              <a:gd name="connsiteY644" fmla="*/ 1002754 h 1335540"/>
              <a:gd name="connsiteX645" fmla="*/ 701382 w 1036210"/>
              <a:gd name="connsiteY645" fmla="*/ 1009626 h 1335540"/>
              <a:gd name="connsiteX646" fmla="*/ 700873 w 1036210"/>
              <a:gd name="connsiteY646" fmla="*/ 1016499 h 1335540"/>
              <a:gd name="connsiteX647" fmla="*/ 700704 w 1036210"/>
              <a:gd name="connsiteY647" fmla="*/ 1023863 h 1335540"/>
              <a:gd name="connsiteX648" fmla="*/ 700534 w 1036210"/>
              <a:gd name="connsiteY648" fmla="*/ 1031063 h 1335540"/>
              <a:gd name="connsiteX649" fmla="*/ 700365 w 1036210"/>
              <a:gd name="connsiteY649" fmla="*/ 1033845 h 1335540"/>
              <a:gd name="connsiteX650" fmla="*/ 699856 w 1036210"/>
              <a:gd name="connsiteY650" fmla="*/ 1036791 h 1335540"/>
              <a:gd name="connsiteX651" fmla="*/ 699178 w 1036210"/>
              <a:gd name="connsiteY651" fmla="*/ 1039572 h 1335540"/>
              <a:gd name="connsiteX652" fmla="*/ 698161 w 1036210"/>
              <a:gd name="connsiteY652" fmla="*/ 1042354 h 1335540"/>
              <a:gd name="connsiteX653" fmla="*/ 696804 w 1036210"/>
              <a:gd name="connsiteY653" fmla="*/ 1044645 h 1335540"/>
              <a:gd name="connsiteX654" fmla="*/ 695279 w 1036210"/>
              <a:gd name="connsiteY654" fmla="*/ 1047100 h 1335540"/>
              <a:gd name="connsiteX655" fmla="*/ 693583 w 1036210"/>
              <a:gd name="connsiteY655" fmla="*/ 1049391 h 1335540"/>
              <a:gd name="connsiteX656" fmla="*/ 691548 w 1036210"/>
              <a:gd name="connsiteY656" fmla="*/ 1051354 h 1335540"/>
              <a:gd name="connsiteX657" fmla="*/ 689514 w 1036210"/>
              <a:gd name="connsiteY657" fmla="*/ 1053154 h 1335540"/>
              <a:gd name="connsiteX658" fmla="*/ 687310 w 1036210"/>
              <a:gd name="connsiteY658" fmla="*/ 1054954 h 1335540"/>
              <a:gd name="connsiteX659" fmla="*/ 684766 w 1036210"/>
              <a:gd name="connsiteY659" fmla="*/ 1056264 h 1335540"/>
              <a:gd name="connsiteX660" fmla="*/ 682223 w 1036210"/>
              <a:gd name="connsiteY660" fmla="*/ 1057573 h 1335540"/>
              <a:gd name="connsiteX661" fmla="*/ 679510 w 1036210"/>
              <a:gd name="connsiteY661" fmla="*/ 1058391 h 1335540"/>
              <a:gd name="connsiteX662" fmla="*/ 676628 w 1036210"/>
              <a:gd name="connsiteY662" fmla="*/ 1059209 h 1335540"/>
              <a:gd name="connsiteX663" fmla="*/ 673746 w 1036210"/>
              <a:gd name="connsiteY663" fmla="*/ 1059700 h 1335540"/>
              <a:gd name="connsiteX664" fmla="*/ 670524 w 1036210"/>
              <a:gd name="connsiteY664" fmla="*/ 1059864 h 1335540"/>
              <a:gd name="connsiteX665" fmla="*/ 509791 w 1036210"/>
              <a:gd name="connsiteY665" fmla="*/ 1059864 h 1335540"/>
              <a:gd name="connsiteX666" fmla="*/ 348719 w 1036210"/>
              <a:gd name="connsiteY666" fmla="*/ 1059864 h 1335540"/>
              <a:gd name="connsiteX667" fmla="*/ 345498 w 1036210"/>
              <a:gd name="connsiteY667" fmla="*/ 1059700 h 1335540"/>
              <a:gd name="connsiteX668" fmla="*/ 342615 w 1036210"/>
              <a:gd name="connsiteY668" fmla="*/ 1059209 h 1335540"/>
              <a:gd name="connsiteX669" fmla="*/ 339733 w 1036210"/>
              <a:gd name="connsiteY669" fmla="*/ 1058391 h 1335540"/>
              <a:gd name="connsiteX670" fmla="*/ 337020 w 1036210"/>
              <a:gd name="connsiteY670" fmla="*/ 1057573 h 1335540"/>
              <a:gd name="connsiteX671" fmla="*/ 334477 w 1036210"/>
              <a:gd name="connsiteY671" fmla="*/ 1056264 h 1335540"/>
              <a:gd name="connsiteX672" fmla="*/ 331934 w 1036210"/>
              <a:gd name="connsiteY672" fmla="*/ 1054954 h 1335540"/>
              <a:gd name="connsiteX673" fmla="*/ 329729 w 1036210"/>
              <a:gd name="connsiteY673" fmla="*/ 1053154 h 1335540"/>
              <a:gd name="connsiteX674" fmla="*/ 327525 w 1036210"/>
              <a:gd name="connsiteY674" fmla="*/ 1051354 h 1335540"/>
              <a:gd name="connsiteX675" fmla="*/ 325660 w 1036210"/>
              <a:gd name="connsiteY675" fmla="*/ 1049391 h 1335540"/>
              <a:gd name="connsiteX676" fmla="*/ 323965 w 1036210"/>
              <a:gd name="connsiteY676" fmla="*/ 1047100 h 1335540"/>
              <a:gd name="connsiteX677" fmla="*/ 322438 w 1036210"/>
              <a:gd name="connsiteY677" fmla="*/ 1044809 h 1335540"/>
              <a:gd name="connsiteX678" fmla="*/ 321082 w 1036210"/>
              <a:gd name="connsiteY678" fmla="*/ 1042354 h 1335540"/>
              <a:gd name="connsiteX679" fmla="*/ 320065 w 1036210"/>
              <a:gd name="connsiteY679" fmla="*/ 1039572 h 1335540"/>
              <a:gd name="connsiteX680" fmla="*/ 319387 w 1036210"/>
              <a:gd name="connsiteY680" fmla="*/ 1036954 h 1335540"/>
              <a:gd name="connsiteX681" fmla="*/ 318878 w 1036210"/>
              <a:gd name="connsiteY681" fmla="*/ 1034009 h 1335540"/>
              <a:gd name="connsiteX682" fmla="*/ 318708 w 1036210"/>
              <a:gd name="connsiteY682" fmla="*/ 1031063 h 1335540"/>
              <a:gd name="connsiteX683" fmla="*/ 318539 w 1036210"/>
              <a:gd name="connsiteY683" fmla="*/ 1023863 h 1335540"/>
              <a:gd name="connsiteX684" fmla="*/ 318369 w 1036210"/>
              <a:gd name="connsiteY684" fmla="*/ 1016499 h 1335540"/>
              <a:gd name="connsiteX685" fmla="*/ 318031 w 1036210"/>
              <a:gd name="connsiteY685" fmla="*/ 1009626 h 1335540"/>
              <a:gd name="connsiteX686" fmla="*/ 317522 w 1036210"/>
              <a:gd name="connsiteY686" fmla="*/ 1002754 h 1335540"/>
              <a:gd name="connsiteX687" fmla="*/ 317013 w 1036210"/>
              <a:gd name="connsiteY687" fmla="*/ 996208 h 1335540"/>
              <a:gd name="connsiteX688" fmla="*/ 316335 w 1036210"/>
              <a:gd name="connsiteY688" fmla="*/ 989663 h 1335540"/>
              <a:gd name="connsiteX689" fmla="*/ 315656 w 1036210"/>
              <a:gd name="connsiteY689" fmla="*/ 983281 h 1335540"/>
              <a:gd name="connsiteX690" fmla="*/ 314639 w 1036210"/>
              <a:gd name="connsiteY690" fmla="*/ 977226 h 1335540"/>
              <a:gd name="connsiteX691" fmla="*/ 313622 w 1036210"/>
              <a:gd name="connsiteY691" fmla="*/ 971171 h 1335540"/>
              <a:gd name="connsiteX692" fmla="*/ 312774 w 1036210"/>
              <a:gd name="connsiteY692" fmla="*/ 965281 h 1335540"/>
              <a:gd name="connsiteX693" fmla="*/ 311587 w 1036210"/>
              <a:gd name="connsiteY693" fmla="*/ 959553 h 1335540"/>
              <a:gd name="connsiteX694" fmla="*/ 310401 w 1036210"/>
              <a:gd name="connsiteY694" fmla="*/ 953826 h 1335540"/>
              <a:gd name="connsiteX695" fmla="*/ 309214 w 1036210"/>
              <a:gd name="connsiteY695" fmla="*/ 948426 h 1335540"/>
              <a:gd name="connsiteX696" fmla="*/ 307857 w 1036210"/>
              <a:gd name="connsiteY696" fmla="*/ 943026 h 1335540"/>
              <a:gd name="connsiteX697" fmla="*/ 304975 w 1036210"/>
              <a:gd name="connsiteY697" fmla="*/ 932717 h 1335540"/>
              <a:gd name="connsiteX698" fmla="*/ 301753 w 1036210"/>
              <a:gd name="connsiteY698" fmla="*/ 922898 h 1335540"/>
              <a:gd name="connsiteX699" fmla="*/ 298363 w 1036210"/>
              <a:gd name="connsiteY699" fmla="*/ 913407 h 1335540"/>
              <a:gd name="connsiteX700" fmla="*/ 294633 w 1036210"/>
              <a:gd name="connsiteY700" fmla="*/ 904407 h 1335540"/>
              <a:gd name="connsiteX701" fmla="*/ 290902 w 1036210"/>
              <a:gd name="connsiteY701" fmla="*/ 895734 h 1335540"/>
              <a:gd name="connsiteX702" fmla="*/ 286833 w 1036210"/>
              <a:gd name="connsiteY702" fmla="*/ 887552 h 1335540"/>
              <a:gd name="connsiteX703" fmla="*/ 282425 w 1036210"/>
              <a:gd name="connsiteY703" fmla="*/ 879698 h 1335540"/>
              <a:gd name="connsiteX704" fmla="*/ 278186 w 1036210"/>
              <a:gd name="connsiteY704" fmla="*/ 872007 h 1335540"/>
              <a:gd name="connsiteX705" fmla="*/ 273608 w 1036210"/>
              <a:gd name="connsiteY705" fmla="*/ 864480 h 1335540"/>
              <a:gd name="connsiteX706" fmla="*/ 268861 w 1036210"/>
              <a:gd name="connsiteY706" fmla="*/ 857443 h 1335540"/>
              <a:gd name="connsiteX707" fmla="*/ 264114 w 1036210"/>
              <a:gd name="connsiteY707" fmla="*/ 850570 h 1335540"/>
              <a:gd name="connsiteX708" fmla="*/ 259536 w 1036210"/>
              <a:gd name="connsiteY708" fmla="*/ 843697 h 1335540"/>
              <a:gd name="connsiteX709" fmla="*/ 254619 w 1036210"/>
              <a:gd name="connsiteY709" fmla="*/ 837152 h 1335540"/>
              <a:gd name="connsiteX710" fmla="*/ 244785 w 1036210"/>
              <a:gd name="connsiteY710" fmla="*/ 824224 h 1335540"/>
              <a:gd name="connsiteX711" fmla="*/ 234951 w 1036210"/>
              <a:gd name="connsiteY711" fmla="*/ 811624 h 1335540"/>
              <a:gd name="connsiteX712" fmla="*/ 225287 w 1036210"/>
              <a:gd name="connsiteY712" fmla="*/ 798860 h 1335540"/>
              <a:gd name="connsiteX713" fmla="*/ 220709 w 1036210"/>
              <a:gd name="connsiteY713" fmla="*/ 792478 h 1335540"/>
              <a:gd name="connsiteX714" fmla="*/ 216131 w 1036210"/>
              <a:gd name="connsiteY714" fmla="*/ 785933 h 1335540"/>
              <a:gd name="connsiteX715" fmla="*/ 211722 w 1036210"/>
              <a:gd name="connsiteY715" fmla="*/ 779387 h 1335540"/>
              <a:gd name="connsiteX716" fmla="*/ 207315 w 1036210"/>
              <a:gd name="connsiteY716" fmla="*/ 772678 h 1335540"/>
              <a:gd name="connsiteX717" fmla="*/ 203415 w 1036210"/>
              <a:gd name="connsiteY717" fmla="*/ 765642 h 1335540"/>
              <a:gd name="connsiteX718" fmla="*/ 199346 w 1036210"/>
              <a:gd name="connsiteY718" fmla="*/ 758606 h 1335540"/>
              <a:gd name="connsiteX719" fmla="*/ 199176 w 1036210"/>
              <a:gd name="connsiteY719" fmla="*/ 758278 h 1335540"/>
              <a:gd name="connsiteX720" fmla="*/ 199006 w 1036210"/>
              <a:gd name="connsiteY720" fmla="*/ 758114 h 1335540"/>
              <a:gd name="connsiteX721" fmla="*/ 199176 w 1036210"/>
              <a:gd name="connsiteY721" fmla="*/ 758114 h 1335540"/>
              <a:gd name="connsiteX722" fmla="*/ 199176 w 1036210"/>
              <a:gd name="connsiteY722" fmla="*/ 757951 h 1335540"/>
              <a:gd name="connsiteX723" fmla="*/ 199006 w 1036210"/>
              <a:gd name="connsiteY723" fmla="*/ 757787 h 1335540"/>
              <a:gd name="connsiteX724" fmla="*/ 192903 w 1036210"/>
              <a:gd name="connsiteY724" fmla="*/ 747805 h 1335540"/>
              <a:gd name="connsiteX725" fmla="*/ 187307 w 1036210"/>
              <a:gd name="connsiteY725" fmla="*/ 737496 h 1335540"/>
              <a:gd name="connsiteX726" fmla="*/ 181882 w 1036210"/>
              <a:gd name="connsiteY726" fmla="*/ 727187 h 1335540"/>
              <a:gd name="connsiteX727" fmla="*/ 176796 w 1036210"/>
              <a:gd name="connsiteY727" fmla="*/ 716550 h 1335540"/>
              <a:gd name="connsiteX728" fmla="*/ 172387 w 1036210"/>
              <a:gd name="connsiteY728" fmla="*/ 705750 h 1335540"/>
              <a:gd name="connsiteX729" fmla="*/ 167979 w 1036210"/>
              <a:gd name="connsiteY729" fmla="*/ 694786 h 1335540"/>
              <a:gd name="connsiteX730" fmla="*/ 164079 w 1036210"/>
              <a:gd name="connsiteY730" fmla="*/ 683659 h 1335540"/>
              <a:gd name="connsiteX731" fmla="*/ 160688 w 1036210"/>
              <a:gd name="connsiteY731" fmla="*/ 672532 h 1335540"/>
              <a:gd name="connsiteX732" fmla="*/ 158993 w 1036210"/>
              <a:gd name="connsiteY732" fmla="*/ 666804 h 1335540"/>
              <a:gd name="connsiteX733" fmla="*/ 157467 w 1036210"/>
              <a:gd name="connsiteY733" fmla="*/ 661077 h 1335540"/>
              <a:gd name="connsiteX734" fmla="*/ 156110 w 1036210"/>
              <a:gd name="connsiteY734" fmla="*/ 655350 h 1335540"/>
              <a:gd name="connsiteX735" fmla="*/ 154754 w 1036210"/>
              <a:gd name="connsiteY735" fmla="*/ 649459 h 1335540"/>
              <a:gd name="connsiteX736" fmla="*/ 153567 w 1036210"/>
              <a:gd name="connsiteY736" fmla="*/ 643567 h 1335540"/>
              <a:gd name="connsiteX737" fmla="*/ 152550 w 1036210"/>
              <a:gd name="connsiteY737" fmla="*/ 637677 h 1335540"/>
              <a:gd name="connsiteX738" fmla="*/ 151363 w 1036210"/>
              <a:gd name="connsiteY738" fmla="*/ 631786 h 1335540"/>
              <a:gd name="connsiteX739" fmla="*/ 150515 w 1036210"/>
              <a:gd name="connsiteY739" fmla="*/ 625895 h 1335540"/>
              <a:gd name="connsiteX740" fmla="*/ 149668 w 1036210"/>
              <a:gd name="connsiteY740" fmla="*/ 619840 h 1335540"/>
              <a:gd name="connsiteX741" fmla="*/ 148989 w 1036210"/>
              <a:gd name="connsiteY741" fmla="*/ 613949 h 1335540"/>
              <a:gd name="connsiteX742" fmla="*/ 148311 w 1036210"/>
              <a:gd name="connsiteY742" fmla="*/ 607895 h 1335540"/>
              <a:gd name="connsiteX743" fmla="*/ 147972 w 1036210"/>
              <a:gd name="connsiteY743" fmla="*/ 601676 h 1335540"/>
              <a:gd name="connsiteX744" fmla="*/ 147463 w 1036210"/>
              <a:gd name="connsiteY744" fmla="*/ 595622 h 1335540"/>
              <a:gd name="connsiteX745" fmla="*/ 147294 w 1036210"/>
              <a:gd name="connsiteY745" fmla="*/ 589567 h 1335540"/>
              <a:gd name="connsiteX746" fmla="*/ 147124 w 1036210"/>
              <a:gd name="connsiteY746" fmla="*/ 583349 h 1335540"/>
              <a:gd name="connsiteX747" fmla="*/ 147124 w 1036210"/>
              <a:gd name="connsiteY747" fmla="*/ 577131 h 1335540"/>
              <a:gd name="connsiteX748" fmla="*/ 147124 w 1036210"/>
              <a:gd name="connsiteY748" fmla="*/ 568130 h 1335540"/>
              <a:gd name="connsiteX749" fmla="*/ 147463 w 1036210"/>
              <a:gd name="connsiteY749" fmla="*/ 559130 h 1335540"/>
              <a:gd name="connsiteX750" fmla="*/ 148141 w 1036210"/>
              <a:gd name="connsiteY750" fmla="*/ 550130 h 1335540"/>
              <a:gd name="connsiteX751" fmla="*/ 148820 w 1036210"/>
              <a:gd name="connsiteY751" fmla="*/ 541457 h 1335540"/>
              <a:gd name="connsiteX752" fmla="*/ 149837 w 1036210"/>
              <a:gd name="connsiteY752" fmla="*/ 532457 h 1335540"/>
              <a:gd name="connsiteX753" fmla="*/ 151193 w 1036210"/>
              <a:gd name="connsiteY753" fmla="*/ 523948 h 1335540"/>
              <a:gd name="connsiteX754" fmla="*/ 152719 w 1036210"/>
              <a:gd name="connsiteY754" fmla="*/ 515275 h 1335540"/>
              <a:gd name="connsiteX755" fmla="*/ 154415 w 1036210"/>
              <a:gd name="connsiteY755" fmla="*/ 506603 h 1335540"/>
              <a:gd name="connsiteX756" fmla="*/ 156280 w 1036210"/>
              <a:gd name="connsiteY756" fmla="*/ 498093 h 1335540"/>
              <a:gd name="connsiteX757" fmla="*/ 158484 w 1036210"/>
              <a:gd name="connsiteY757" fmla="*/ 489584 h 1335540"/>
              <a:gd name="connsiteX758" fmla="*/ 160858 w 1036210"/>
              <a:gd name="connsiteY758" fmla="*/ 481402 h 1335540"/>
              <a:gd name="connsiteX759" fmla="*/ 163232 w 1036210"/>
              <a:gd name="connsiteY759" fmla="*/ 473220 h 1335540"/>
              <a:gd name="connsiteX760" fmla="*/ 166114 w 1036210"/>
              <a:gd name="connsiteY760" fmla="*/ 464875 h 1335540"/>
              <a:gd name="connsiteX761" fmla="*/ 168996 w 1036210"/>
              <a:gd name="connsiteY761" fmla="*/ 456857 h 1335540"/>
              <a:gd name="connsiteX762" fmla="*/ 172218 w 1036210"/>
              <a:gd name="connsiteY762" fmla="*/ 448838 h 1335540"/>
              <a:gd name="connsiteX763" fmla="*/ 175439 w 1036210"/>
              <a:gd name="connsiteY763" fmla="*/ 440820 h 1335540"/>
              <a:gd name="connsiteX764" fmla="*/ 179000 w 1036210"/>
              <a:gd name="connsiteY764" fmla="*/ 433129 h 1335540"/>
              <a:gd name="connsiteX765" fmla="*/ 182730 w 1036210"/>
              <a:gd name="connsiteY765" fmla="*/ 425438 h 1335540"/>
              <a:gd name="connsiteX766" fmla="*/ 186629 w 1036210"/>
              <a:gd name="connsiteY766" fmla="*/ 417911 h 1335540"/>
              <a:gd name="connsiteX767" fmla="*/ 190868 w 1036210"/>
              <a:gd name="connsiteY767" fmla="*/ 410383 h 1335540"/>
              <a:gd name="connsiteX768" fmla="*/ 194937 w 1036210"/>
              <a:gd name="connsiteY768" fmla="*/ 403020 h 1335540"/>
              <a:gd name="connsiteX769" fmla="*/ 199515 w 1036210"/>
              <a:gd name="connsiteY769" fmla="*/ 395655 h 1335540"/>
              <a:gd name="connsiteX770" fmla="*/ 204093 w 1036210"/>
              <a:gd name="connsiteY770" fmla="*/ 388619 h 1335540"/>
              <a:gd name="connsiteX771" fmla="*/ 209010 w 1036210"/>
              <a:gd name="connsiteY771" fmla="*/ 381583 h 1335540"/>
              <a:gd name="connsiteX772" fmla="*/ 213757 w 1036210"/>
              <a:gd name="connsiteY772" fmla="*/ 374546 h 1335540"/>
              <a:gd name="connsiteX773" fmla="*/ 219013 w 1036210"/>
              <a:gd name="connsiteY773" fmla="*/ 367673 h 1335540"/>
              <a:gd name="connsiteX774" fmla="*/ 224269 w 1036210"/>
              <a:gd name="connsiteY774" fmla="*/ 361128 h 1335540"/>
              <a:gd name="connsiteX775" fmla="*/ 229865 w 1036210"/>
              <a:gd name="connsiteY775" fmla="*/ 354582 h 1335540"/>
              <a:gd name="connsiteX776" fmla="*/ 235460 w 1036210"/>
              <a:gd name="connsiteY776" fmla="*/ 348200 h 1335540"/>
              <a:gd name="connsiteX777" fmla="*/ 241224 w 1036210"/>
              <a:gd name="connsiteY777" fmla="*/ 341818 h 1335540"/>
              <a:gd name="connsiteX778" fmla="*/ 247158 w 1036210"/>
              <a:gd name="connsiteY778" fmla="*/ 335764 h 1335540"/>
              <a:gd name="connsiteX779" fmla="*/ 253262 w 1036210"/>
              <a:gd name="connsiteY779" fmla="*/ 329710 h 1335540"/>
              <a:gd name="connsiteX780" fmla="*/ 259536 w 1036210"/>
              <a:gd name="connsiteY780" fmla="*/ 323818 h 1335540"/>
              <a:gd name="connsiteX781" fmla="*/ 265809 w 1036210"/>
              <a:gd name="connsiteY781" fmla="*/ 318091 h 1335540"/>
              <a:gd name="connsiteX782" fmla="*/ 272421 w 1036210"/>
              <a:gd name="connsiteY782" fmla="*/ 312528 h 1335540"/>
              <a:gd name="connsiteX783" fmla="*/ 279034 w 1036210"/>
              <a:gd name="connsiteY783" fmla="*/ 307127 h 1335540"/>
              <a:gd name="connsiteX784" fmla="*/ 285816 w 1036210"/>
              <a:gd name="connsiteY784" fmla="*/ 301727 h 1335540"/>
              <a:gd name="connsiteX785" fmla="*/ 292598 w 1036210"/>
              <a:gd name="connsiteY785" fmla="*/ 296818 h 1335540"/>
              <a:gd name="connsiteX786" fmla="*/ 299719 w 1036210"/>
              <a:gd name="connsiteY786" fmla="*/ 291745 h 1335540"/>
              <a:gd name="connsiteX787" fmla="*/ 306840 w 1036210"/>
              <a:gd name="connsiteY787" fmla="*/ 287000 h 1335540"/>
              <a:gd name="connsiteX788" fmla="*/ 314131 w 1036210"/>
              <a:gd name="connsiteY788" fmla="*/ 282254 h 1335540"/>
              <a:gd name="connsiteX789" fmla="*/ 321591 w 1036210"/>
              <a:gd name="connsiteY789" fmla="*/ 277836 h 1335540"/>
              <a:gd name="connsiteX790" fmla="*/ 329221 w 1036210"/>
              <a:gd name="connsiteY790" fmla="*/ 273581 h 1335540"/>
              <a:gd name="connsiteX791" fmla="*/ 336850 w 1036210"/>
              <a:gd name="connsiteY791" fmla="*/ 269491 h 1335540"/>
              <a:gd name="connsiteX792" fmla="*/ 344480 w 1036210"/>
              <a:gd name="connsiteY792" fmla="*/ 265400 h 1335540"/>
              <a:gd name="connsiteX793" fmla="*/ 352280 w 1036210"/>
              <a:gd name="connsiteY793" fmla="*/ 261799 h 1335540"/>
              <a:gd name="connsiteX794" fmla="*/ 360418 w 1036210"/>
              <a:gd name="connsiteY794" fmla="*/ 258036 h 1335540"/>
              <a:gd name="connsiteX795" fmla="*/ 368556 w 1036210"/>
              <a:gd name="connsiteY795" fmla="*/ 254763 h 1335540"/>
              <a:gd name="connsiteX796" fmla="*/ 376695 w 1036210"/>
              <a:gd name="connsiteY796" fmla="*/ 251490 h 1335540"/>
              <a:gd name="connsiteX797" fmla="*/ 385002 w 1036210"/>
              <a:gd name="connsiteY797" fmla="*/ 248545 h 1335540"/>
              <a:gd name="connsiteX798" fmla="*/ 393310 w 1036210"/>
              <a:gd name="connsiteY798" fmla="*/ 245599 h 1335540"/>
              <a:gd name="connsiteX799" fmla="*/ 401788 w 1036210"/>
              <a:gd name="connsiteY799" fmla="*/ 242981 h 1335540"/>
              <a:gd name="connsiteX800" fmla="*/ 410435 w 1036210"/>
              <a:gd name="connsiteY800" fmla="*/ 240363 h 1335540"/>
              <a:gd name="connsiteX801" fmla="*/ 418913 w 1036210"/>
              <a:gd name="connsiteY801" fmla="*/ 238235 h 1335540"/>
              <a:gd name="connsiteX802" fmla="*/ 427729 w 1036210"/>
              <a:gd name="connsiteY802" fmla="*/ 236272 h 1335540"/>
              <a:gd name="connsiteX803" fmla="*/ 436546 w 1036210"/>
              <a:gd name="connsiteY803" fmla="*/ 234308 h 1335540"/>
              <a:gd name="connsiteX804" fmla="*/ 445362 w 1036210"/>
              <a:gd name="connsiteY804" fmla="*/ 232672 h 1335540"/>
              <a:gd name="connsiteX805" fmla="*/ 454518 w 1036210"/>
              <a:gd name="connsiteY805" fmla="*/ 231199 h 1335540"/>
              <a:gd name="connsiteX806" fmla="*/ 463504 w 1036210"/>
              <a:gd name="connsiteY806" fmla="*/ 229890 h 1335540"/>
              <a:gd name="connsiteX807" fmla="*/ 472660 w 1036210"/>
              <a:gd name="connsiteY807" fmla="*/ 228908 h 1335540"/>
              <a:gd name="connsiteX808" fmla="*/ 481646 w 1036210"/>
              <a:gd name="connsiteY808" fmla="*/ 228254 h 1335540"/>
              <a:gd name="connsiteX809" fmla="*/ 490971 w 1036210"/>
              <a:gd name="connsiteY809" fmla="*/ 227599 h 1335540"/>
              <a:gd name="connsiteX810" fmla="*/ 500296 w 1036210"/>
              <a:gd name="connsiteY810" fmla="*/ 227272 h 1335540"/>
              <a:gd name="connsiteX811" fmla="*/ 484237 w 1036210"/>
              <a:gd name="connsiteY811" fmla="*/ 0 h 1335540"/>
              <a:gd name="connsiteX812" fmla="*/ 530988 w 1036210"/>
              <a:gd name="connsiteY812" fmla="*/ 0 h 1335540"/>
              <a:gd name="connsiteX813" fmla="*/ 530988 w 1036210"/>
              <a:gd name="connsiteY813" fmla="*/ 117095 h 1335540"/>
              <a:gd name="connsiteX814" fmla="*/ 484237 w 1036210"/>
              <a:gd name="connsiteY814" fmla="*/ 117095 h 133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Lst>
            <a:rect l="l" t="t" r="r" b="b"/>
            <a:pathLst>
              <a:path w="1036210" h="1335540">
                <a:moveTo>
                  <a:pt x="409742" y="1266007"/>
                </a:moveTo>
                <a:lnTo>
                  <a:pt x="609670" y="1266007"/>
                </a:lnTo>
                <a:lnTo>
                  <a:pt x="609670" y="1269632"/>
                </a:lnTo>
                <a:lnTo>
                  <a:pt x="609160" y="1273093"/>
                </a:lnTo>
                <a:lnTo>
                  <a:pt x="608651" y="1276553"/>
                </a:lnTo>
                <a:lnTo>
                  <a:pt x="607801" y="1280013"/>
                </a:lnTo>
                <a:lnTo>
                  <a:pt x="606611" y="1283473"/>
                </a:lnTo>
                <a:lnTo>
                  <a:pt x="605421" y="1286769"/>
                </a:lnTo>
                <a:lnTo>
                  <a:pt x="603720" y="1290064"/>
                </a:lnTo>
                <a:lnTo>
                  <a:pt x="601850" y="1293029"/>
                </a:lnTo>
                <a:lnTo>
                  <a:pt x="599980" y="1296325"/>
                </a:lnTo>
                <a:lnTo>
                  <a:pt x="597600" y="1299126"/>
                </a:lnTo>
                <a:lnTo>
                  <a:pt x="595220" y="1302092"/>
                </a:lnTo>
                <a:lnTo>
                  <a:pt x="592670" y="1304893"/>
                </a:lnTo>
                <a:lnTo>
                  <a:pt x="589950" y="1307694"/>
                </a:lnTo>
                <a:lnTo>
                  <a:pt x="587060" y="1310330"/>
                </a:lnTo>
                <a:lnTo>
                  <a:pt x="583829" y="1312802"/>
                </a:lnTo>
                <a:lnTo>
                  <a:pt x="580599" y="1315274"/>
                </a:lnTo>
                <a:lnTo>
                  <a:pt x="577029" y="1317580"/>
                </a:lnTo>
                <a:lnTo>
                  <a:pt x="573459" y="1319722"/>
                </a:lnTo>
                <a:lnTo>
                  <a:pt x="569549" y="1321864"/>
                </a:lnTo>
                <a:lnTo>
                  <a:pt x="565639" y="1323677"/>
                </a:lnTo>
                <a:lnTo>
                  <a:pt x="561729" y="1325654"/>
                </a:lnTo>
                <a:lnTo>
                  <a:pt x="557478" y="1327302"/>
                </a:lnTo>
                <a:lnTo>
                  <a:pt x="553058" y="1328785"/>
                </a:lnTo>
                <a:lnTo>
                  <a:pt x="548638" y="1330103"/>
                </a:lnTo>
                <a:lnTo>
                  <a:pt x="544048" y="1331256"/>
                </a:lnTo>
                <a:lnTo>
                  <a:pt x="539458" y="1332574"/>
                </a:lnTo>
                <a:lnTo>
                  <a:pt x="534697" y="1333398"/>
                </a:lnTo>
                <a:lnTo>
                  <a:pt x="529937" y="1334222"/>
                </a:lnTo>
                <a:lnTo>
                  <a:pt x="525007" y="1334881"/>
                </a:lnTo>
                <a:lnTo>
                  <a:pt x="519907" y="1335211"/>
                </a:lnTo>
                <a:lnTo>
                  <a:pt x="514806" y="1335540"/>
                </a:lnTo>
                <a:lnTo>
                  <a:pt x="509876" y="1335540"/>
                </a:lnTo>
                <a:lnTo>
                  <a:pt x="504606" y="1335540"/>
                </a:lnTo>
                <a:lnTo>
                  <a:pt x="499506" y="1335211"/>
                </a:lnTo>
                <a:lnTo>
                  <a:pt x="494406" y="1334881"/>
                </a:lnTo>
                <a:lnTo>
                  <a:pt x="489475" y="1334222"/>
                </a:lnTo>
                <a:lnTo>
                  <a:pt x="484715" y="1333398"/>
                </a:lnTo>
                <a:lnTo>
                  <a:pt x="479955" y="1332574"/>
                </a:lnTo>
                <a:lnTo>
                  <a:pt x="475365" y="1331256"/>
                </a:lnTo>
                <a:lnTo>
                  <a:pt x="470774" y="1330103"/>
                </a:lnTo>
                <a:lnTo>
                  <a:pt x="466354" y="1328785"/>
                </a:lnTo>
                <a:lnTo>
                  <a:pt x="462104" y="1327302"/>
                </a:lnTo>
                <a:lnTo>
                  <a:pt x="457854" y="1325654"/>
                </a:lnTo>
                <a:lnTo>
                  <a:pt x="453774" y="1323677"/>
                </a:lnTo>
                <a:lnTo>
                  <a:pt x="449864" y="1321864"/>
                </a:lnTo>
                <a:lnTo>
                  <a:pt x="445954" y="1319722"/>
                </a:lnTo>
                <a:lnTo>
                  <a:pt x="442383" y="1317580"/>
                </a:lnTo>
                <a:lnTo>
                  <a:pt x="438983" y="1315274"/>
                </a:lnTo>
                <a:lnTo>
                  <a:pt x="435753" y="1312802"/>
                </a:lnTo>
                <a:lnTo>
                  <a:pt x="432523" y="1310330"/>
                </a:lnTo>
                <a:lnTo>
                  <a:pt x="429633" y="1307694"/>
                </a:lnTo>
                <a:lnTo>
                  <a:pt x="426743" y="1304893"/>
                </a:lnTo>
                <a:lnTo>
                  <a:pt x="424192" y="1302092"/>
                </a:lnTo>
                <a:lnTo>
                  <a:pt x="421812" y="1299126"/>
                </a:lnTo>
                <a:lnTo>
                  <a:pt x="419432" y="1296325"/>
                </a:lnTo>
                <a:lnTo>
                  <a:pt x="417563" y="1293029"/>
                </a:lnTo>
                <a:lnTo>
                  <a:pt x="415862" y="1290064"/>
                </a:lnTo>
                <a:lnTo>
                  <a:pt x="414162" y="1286769"/>
                </a:lnTo>
                <a:lnTo>
                  <a:pt x="412802" y="1283473"/>
                </a:lnTo>
                <a:lnTo>
                  <a:pt x="411612" y="1280013"/>
                </a:lnTo>
                <a:lnTo>
                  <a:pt x="410762" y="1276553"/>
                </a:lnTo>
                <a:lnTo>
                  <a:pt x="410252" y="1273093"/>
                </a:lnTo>
                <a:lnTo>
                  <a:pt x="409912" y="1269632"/>
                </a:lnTo>
                <a:close/>
                <a:moveTo>
                  <a:pt x="376299" y="1180932"/>
                </a:moveTo>
                <a:lnTo>
                  <a:pt x="643113" y="1180932"/>
                </a:lnTo>
                <a:lnTo>
                  <a:pt x="646326" y="1181097"/>
                </a:lnTo>
                <a:lnTo>
                  <a:pt x="649539" y="1181592"/>
                </a:lnTo>
                <a:lnTo>
                  <a:pt x="652582" y="1182251"/>
                </a:lnTo>
                <a:lnTo>
                  <a:pt x="655456" y="1183405"/>
                </a:lnTo>
                <a:lnTo>
                  <a:pt x="658162" y="1184560"/>
                </a:lnTo>
                <a:lnTo>
                  <a:pt x="661036" y="1186209"/>
                </a:lnTo>
                <a:lnTo>
                  <a:pt x="663403" y="1188023"/>
                </a:lnTo>
                <a:lnTo>
                  <a:pt x="665601" y="1190002"/>
                </a:lnTo>
                <a:lnTo>
                  <a:pt x="667799" y="1192311"/>
                </a:lnTo>
                <a:lnTo>
                  <a:pt x="669490" y="1194619"/>
                </a:lnTo>
                <a:lnTo>
                  <a:pt x="671012" y="1197093"/>
                </a:lnTo>
                <a:lnTo>
                  <a:pt x="672365" y="1199896"/>
                </a:lnTo>
                <a:lnTo>
                  <a:pt x="673548" y="1202700"/>
                </a:lnTo>
                <a:lnTo>
                  <a:pt x="674394" y="1205668"/>
                </a:lnTo>
                <a:lnTo>
                  <a:pt x="674732" y="1208801"/>
                </a:lnTo>
                <a:lnTo>
                  <a:pt x="674901" y="1211935"/>
                </a:lnTo>
                <a:lnTo>
                  <a:pt x="674732" y="1215068"/>
                </a:lnTo>
                <a:lnTo>
                  <a:pt x="674394" y="1218201"/>
                </a:lnTo>
                <a:lnTo>
                  <a:pt x="673548" y="1221169"/>
                </a:lnTo>
                <a:lnTo>
                  <a:pt x="672365" y="1224138"/>
                </a:lnTo>
                <a:lnTo>
                  <a:pt x="671012" y="1226776"/>
                </a:lnTo>
                <a:lnTo>
                  <a:pt x="669490" y="1229415"/>
                </a:lnTo>
                <a:lnTo>
                  <a:pt x="667799" y="1231724"/>
                </a:lnTo>
                <a:lnTo>
                  <a:pt x="665601" y="1233867"/>
                </a:lnTo>
                <a:lnTo>
                  <a:pt x="663403" y="1236011"/>
                </a:lnTo>
                <a:lnTo>
                  <a:pt x="661036" y="1237660"/>
                </a:lnTo>
                <a:lnTo>
                  <a:pt x="658162" y="1239144"/>
                </a:lnTo>
                <a:lnTo>
                  <a:pt x="655456" y="1240464"/>
                </a:lnTo>
                <a:lnTo>
                  <a:pt x="652582" y="1241618"/>
                </a:lnTo>
                <a:lnTo>
                  <a:pt x="649539" y="1242443"/>
                </a:lnTo>
                <a:lnTo>
                  <a:pt x="646326" y="1242938"/>
                </a:lnTo>
                <a:lnTo>
                  <a:pt x="643113" y="1243102"/>
                </a:lnTo>
                <a:lnTo>
                  <a:pt x="376299" y="1243102"/>
                </a:lnTo>
                <a:lnTo>
                  <a:pt x="373086" y="1242938"/>
                </a:lnTo>
                <a:lnTo>
                  <a:pt x="369873" y="1242443"/>
                </a:lnTo>
                <a:lnTo>
                  <a:pt x="366830" y="1241618"/>
                </a:lnTo>
                <a:lnTo>
                  <a:pt x="363956" y="1240464"/>
                </a:lnTo>
                <a:lnTo>
                  <a:pt x="361250" y="1239144"/>
                </a:lnTo>
                <a:lnTo>
                  <a:pt x="358545" y="1237660"/>
                </a:lnTo>
                <a:lnTo>
                  <a:pt x="356009" y="1236011"/>
                </a:lnTo>
                <a:lnTo>
                  <a:pt x="353811" y="1233867"/>
                </a:lnTo>
                <a:lnTo>
                  <a:pt x="351781" y="1231724"/>
                </a:lnTo>
                <a:lnTo>
                  <a:pt x="349921" y="1229415"/>
                </a:lnTo>
                <a:lnTo>
                  <a:pt x="348400" y="1226776"/>
                </a:lnTo>
                <a:lnTo>
                  <a:pt x="346878" y="1224138"/>
                </a:lnTo>
                <a:lnTo>
                  <a:pt x="345864" y="1221169"/>
                </a:lnTo>
                <a:lnTo>
                  <a:pt x="345018" y="1218201"/>
                </a:lnTo>
                <a:lnTo>
                  <a:pt x="344680" y="1215068"/>
                </a:lnTo>
                <a:lnTo>
                  <a:pt x="344511" y="1211935"/>
                </a:lnTo>
                <a:lnTo>
                  <a:pt x="344680" y="1208801"/>
                </a:lnTo>
                <a:lnTo>
                  <a:pt x="345018" y="1205668"/>
                </a:lnTo>
                <a:lnTo>
                  <a:pt x="345864" y="1202700"/>
                </a:lnTo>
                <a:lnTo>
                  <a:pt x="346878" y="1199896"/>
                </a:lnTo>
                <a:lnTo>
                  <a:pt x="348400" y="1197093"/>
                </a:lnTo>
                <a:lnTo>
                  <a:pt x="349921" y="1194619"/>
                </a:lnTo>
                <a:lnTo>
                  <a:pt x="351781" y="1192311"/>
                </a:lnTo>
                <a:lnTo>
                  <a:pt x="353811" y="1190002"/>
                </a:lnTo>
                <a:lnTo>
                  <a:pt x="356009" y="1188023"/>
                </a:lnTo>
                <a:lnTo>
                  <a:pt x="358545" y="1186209"/>
                </a:lnTo>
                <a:lnTo>
                  <a:pt x="361250" y="1184560"/>
                </a:lnTo>
                <a:lnTo>
                  <a:pt x="363956" y="1183405"/>
                </a:lnTo>
                <a:lnTo>
                  <a:pt x="366830" y="1182251"/>
                </a:lnTo>
                <a:lnTo>
                  <a:pt x="369873" y="1181592"/>
                </a:lnTo>
                <a:lnTo>
                  <a:pt x="373086" y="1181097"/>
                </a:lnTo>
                <a:close/>
                <a:moveTo>
                  <a:pt x="376299" y="1099129"/>
                </a:moveTo>
                <a:lnTo>
                  <a:pt x="643113" y="1099129"/>
                </a:lnTo>
                <a:lnTo>
                  <a:pt x="646326" y="1099294"/>
                </a:lnTo>
                <a:lnTo>
                  <a:pt x="649539" y="1099625"/>
                </a:lnTo>
                <a:lnTo>
                  <a:pt x="652582" y="1100452"/>
                </a:lnTo>
                <a:lnTo>
                  <a:pt x="655456" y="1101609"/>
                </a:lnTo>
                <a:lnTo>
                  <a:pt x="658162" y="1102932"/>
                </a:lnTo>
                <a:lnTo>
                  <a:pt x="661036" y="1104420"/>
                </a:lnTo>
                <a:lnTo>
                  <a:pt x="663403" y="1106239"/>
                </a:lnTo>
                <a:lnTo>
                  <a:pt x="665601" y="1108223"/>
                </a:lnTo>
                <a:lnTo>
                  <a:pt x="667799" y="1110373"/>
                </a:lnTo>
                <a:lnTo>
                  <a:pt x="669490" y="1112853"/>
                </a:lnTo>
                <a:lnTo>
                  <a:pt x="671012" y="1115498"/>
                </a:lnTo>
                <a:lnTo>
                  <a:pt x="672365" y="1118144"/>
                </a:lnTo>
                <a:lnTo>
                  <a:pt x="673548" y="1120955"/>
                </a:lnTo>
                <a:lnTo>
                  <a:pt x="674394" y="1123931"/>
                </a:lnTo>
                <a:lnTo>
                  <a:pt x="674732" y="1127072"/>
                </a:lnTo>
                <a:lnTo>
                  <a:pt x="674901" y="1130214"/>
                </a:lnTo>
                <a:lnTo>
                  <a:pt x="674732" y="1133521"/>
                </a:lnTo>
                <a:lnTo>
                  <a:pt x="674394" y="1136497"/>
                </a:lnTo>
                <a:lnTo>
                  <a:pt x="673548" y="1139474"/>
                </a:lnTo>
                <a:lnTo>
                  <a:pt x="672365" y="1142284"/>
                </a:lnTo>
                <a:lnTo>
                  <a:pt x="671012" y="1145095"/>
                </a:lnTo>
                <a:lnTo>
                  <a:pt x="669490" y="1147575"/>
                </a:lnTo>
                <a:lnTo>
                  <a:pt x="667799" y="1150221"/>
                </a:lnTo>
                <a:lnTo>
                  <a:pt x="665601" y="1152371"/>
                </a:lnTo>
                <a:lnTo>
                  <a:pt x="663403" y="1154189"/>
                </a:lnTo>
                <a:lnTo>
                  <a:pt x="661036" y="1156008"/>
                </a:lnTo>
                <a:lnTo>
                  <a:pt x="658162" y="1157662"/>
                </a:lnTo>
                <a:lnTo>
                  <a:pt x="655456" y="1158985"/>
                </a:lnTo>
                <a:lnTo>
                  <a:pt x="652582" y="1159977"/>
                </a:lnTo>
                <a:lnTo>
                  <a:pt x="649539" y="1160638"/>
                </a:lnTo>
                <a:lnTo>
                  <a:pt x="646326" y="1161134"/>
                </a:lnTo>
                <a:lnTo>
                  <a:pt x="643113" y="1161299"/>
                </a:lnTo>
                <a:lnTo>
                  <a:pt x="376299" y="1161299"/>
                </a:lnTo>
                <a:lnTo>
                  <a:pt x="373086" y="1161134"/>
                </a:lnTo>
                <a:lnTo>
                  <a:pt x="369873" y="1160638"/>
                </a:lnTo>
                <a:lnTo>
                  <a:pt x="366830" y="1159977"/>
                </a:lnTo>
                <a:lnTo>
                  <a:pt x="363956" y="1158985"/>
                </a:lnTo>
                <a:lnTo>
                  <a:pt x="361250" y="1157662"/>
                </a:lnTo>
                <a:lnTo>
                  <a:pt x="358545" y="1156008"/>
                </a:lnTo>
                <a:lnTo>
                  <a:pt x="356009" y="1154189"/>
                </a:lnTo>
                <a:lnTo>
                  <a:pt x="353811" y="1152371"/>
                </a:lnTo>
                <a:lnTo>
                  <a:pt x="351781" y="1150221"/>
                </a:lnTo>
                <a:lnTo>
                  <a:pt x="349921" y="1147575"/>
                </a:lnTo>
                <a:lnTo>
                  <a:pt x="348400" y="1145095"/>
                </a:lnTo>
                <a:lnTo>
                  <a:pt x="346878" y="1142284"/>
                </a:lnTo>
                <a:lnTo>
                  <a:pt x="345864" y="1139474"/>
                </a:lnTo>
                <a:lnTo>
                  <a:pt x="345018" y="1136497"/>
                </a:lnTo>
                <a:lnTo>
                  <a:pt x="344680" y="1133521"/>
                </a:lnTo>
                <a:lnTo>
                  <a:pt x="344511" y="1130214"/>
                </a:lnTo>
                <a:lnTo>
                  <a:pt x="344680" y="1127072"/>
                </a:lnTo>
                <a:lnTo>
                  <a:pt x="345018" y="1123931"/>
                </a:lnTo>
                <a:lnTo>
                  <a:pt x="345864" y="1120955"/>
                </a:lnTo>
                <a:lnTo>
                  <a:pt x="346878" y="1118144"/>
                </a:lnTo>
                <a:lnTo>
                  <a:pt x="348400" y="1115498"/>
                </a:lnTo>
                <a:lnTo>
                  <a:pt x="349921" y="1112853"/>
                </a:lnTo>
                <a:lnTo>
                  <a:pt x="351781" y="1110373"/>
                </a:lnTo>
                <a:lnTo>
                  <a:pt x="353811" y="1108223"/>
                </a:lnTo>
                <a:lnTo>
                  <a:pt x="356009" y="1106239"/>
                </a:lnTo>
                <a:lnTo>
                  <a:pt x="358545" y="1104420"/>
                </a:lnTo>
                <a:lnTo>
                  <a:pt x="361250" y="1102932"/>
                </a:lnTo>
                <a:lnTo>
                  <a:pt x="363956" y="1101609"/>
                </a:lnTo>
                <a:lnTo>
                  <a:pt x="366830" y="1100452"/>
                </a:lnTo>
                <a:lnTo>
                  <a:pt x="369873" y="1099625"/>
                </a:lnTo>
                <a:lnTo>
                  <a:pt x="373086" y="1099294"/>
                </a:lnTo>
                <a:close/>
                <a:moveTo>
                  <a:pt x="796620" y="749272"/>
                </a:moveTo>
                <a:lnTo>
                  <a:pt x="796577" y="749886"/>
                </a:lnTo>
                <a:lnTo>
                  <a:pt x="796239" y="752176"/>
                </a:lnTo>
                <a:lnTo>
                  <a:pt x="795731" y="753811"/>
                </a:lnTo>
                <a:lnTo>
                  <a:pt x="795392" y="754466"/>
                </a:lnTo>
                <a:lnTo>
                  <a:pt x="795053" y="754956"/>
                </a:lnTo>
                <a:lnTo>
                  <a:pt x="794884" y="755120"/>
                </a:lnTo>
                <a:lnTo>
                  <a:pt x="794037" y="756592"/>
                </a:lnTo>
                <a:lnTo>
                  <a:pt x="793190" y="757573"/>
                </a:lnTo>
                <a:lnTo>
                  <a:pt x="794545" y="755283"/>
                </a:lnTo>
                <a:lnTo>
                  <a:pt x="795561" y="753157"/>
                </a:lnTo>
                <a:lnTo>
                  <a:pt x="796239" y="751358"/>
                </a:lnTo>
                <a:lnTo>
                  <a:pt x="796577" y="749559"/>
                </a:lnTo>
                <a:close/>
                <a:moveTo>
                  <a:pt x="796747" y="747269"/>
                </a:moveTo>
                <a:lnTo>
                  <a:pt x="796916" y="747596"/>
                </a:lnTo>
                <a:lnTo>
                  <a:pt x="796747" y="748414"/>
                </a:lnTo>
                <a:lnTo>
                  <a:pt x="796620" y="749272"/>
                </a:lnTo>
                <a:lnTo>
                  <a:pt x="796747" y="747432"/>
                </a:lnTo>
                <a:close/>
                <a:moveTo>
                  <a:pt x="767594" y="747128"/>
                </a:moveTo>
                <a:lnTo>
                  <a:pt x="767449" y="749231"/>
                </a:lnTo>
                <a:lnTo>
                  <a:pt x="767449" y="749068"/>
                </a:lnTo>
                <a:lnTo>
                  <a:pt x="767449" y="748250"/>
                </a:lnTo>
                <a:close/>
                <a:moveTo>
                  <a:pt x="769956" y="740595"/>
                </a:moveTo>
                <a:lnTo>
                  <a:pt x="769650" y="741053"/>
                </a:lnTo>
                <a:lnTo>
                  <a:pt x="768634" y="743179"/>
                </a:lnTo>
                <a:lnTo>
                  <a:pt x="767957" y="745306"/>
                </a:lnTo>
                <a:lnTo>
                  <a:pt x="767618" y="746941"/>
                </a:lnTo>
                <a:lnTo>
                  <a:pt x="767594" y="747128"/>
                </a:lnTo>
                <a:lnTo>
                  <a:pt x="767618" y="746778"/>
                </a:lnTo>
                <a:lnTo>
                  <a:pt x="767957" y="744815"/>
                </a:lnTo>
                <a:lnTo>
                  <a:pt x="768465" y="743016"/>
                </a:lnTo>
                <a:lnTo>
                  <a:pt x="768691" y="742634"/>
                </a:lnTo>
                <a:lnTo>
                  <a:pt x="768804" y="742525"/>
                </a:lnTo>
                <a:lnTo>
                  <a:pt x="768804" y="742443"/>
                </a:lnTo>
                <a:lnTo>
                  <a:pt x="769142" y="741871"/>
                </a:lnTo>
                <a:lnTo>
                  <a:pt x="769396" y="741380"/>
                </a:lnTo>
                <a:lnTo>
                  <a:pt x="769752" y="740791"/>
                </a:lnTo>
                <a:close/>
                <a:moveTo>
                  <a:pt x="770159" y="740290"/>
                </a:moveTo>
                <a:lnTo>
                  <a:pt x="770159" y="740399"/>
                </a:lnTo>
                <a:lnTo>
                  <a:pt x="769956" y="740595"/>
                </a:lnTo>
                <a:close/>
                <a:moveTo>
                  <a:pt x="1007792" y="303707"/>
                </a:moveTo>
                <a:lnTo>
                  <a:pt x="1036210" y="338777"/>
                </a:lnTo>
                <a:lnTo>
                  <a:pt x="941984" y="415129"/>
                </a:lnTo>
                <a:lnTo>
                  <a:pt x="913566" y="380058"/>
                </a:lnTo>
                <a:close/>
                <a:moveTo>
                  <a:pt x="28418" y="284751"/>
                </a:moveTo>
                <a:lnTo>
                  <a:pt x="122644" y="361103"/>
                </a:lnTo>
                <a:lnTo>
                  <a:pt x="94226" y="396174"/>
                </a:lnTo>
                <a:lnTo>
                  <a:pt x="0" y="319822"/>
                </a:lnTo>
                <a:close/>
                <a:moveTo>
                  <a:pt x="521216" y="260648"/>
                </a:moveTo>
                <a:lnTo>
                  <a:pt x="513426" y="260811"/>
                </a:lnTo>
                <a:lnTo>
                  <a:pt x="505636" y="261302"/>
                </a:lnTo>
                <a:lnTo>
                  <a:pt x="497846" y="261793"/>
                </a:lnTo>
                <a:lnTo>
                  <a:pt x="505636" y="262610"/>
                </a:lnTo>
                <a:lnTo>
                  <a:pt x="513257" y="263428"/>
                </a:lnTo>
                <a:lnTo>
                  <a:pt x="520877" y="264410"/>
                </a:lnTo>
                <a:lnTo>
                  <a:pt x="528668" y="265555"/>
                </a:lnTo>
                <a:lnTo>
                  <a:pt x="536288" y="267027"/>
                </a:lnTo>
                <a:lnTo>
                  <a:pt x="543740" y="268499"/>
                </a:lnTo>
                <a:lnTo>
                  <a:pt x="551191" y="270135"/>
                </a:lnTo>
                <a:lnTo>
                  <a:pt x="558642" y="271770"/>
                </a:lnTo>
                <a:lnTo>
                  <a:pt x="566263" y="273897"/>
                </a:lnTo>
                <a:lnTo>
                  <a:pt x="573545" y="275860"/>
                </a:lnTo>
                <a:lnTo>
                  <a:pt x="580827" y="277986"/>
                </a:lnTo>
                <a:lnTo>
                  <a:pt x="587940" y="280440"/>
                </a:lnTo>
                <a:lnTo>
                  <a:pt x="595052" y="282893"/>
                </a:lnTo>
                <a:lnTo>
                  <a:pt x="602165" y="285674"/>
                </a:lnTo>
                <a:lnTo>
                  <a:pt x="609108" y="288455"/>
                </a:lnTo>
                <a:lnTo>
                  <a:pt x="616052" y="291562"/>
                </a:lnTo>
                <a:lnTo>
                  <a:pt x="623164" y="294507"/>
                </a:lnTo>
                <a:lnTo>
                  <a:pt x="629938" y="297942"/>
                </a:lnTo>
                <a:lnTo>
                  <a:pt x="636542" y="301213"/>
                </a:lnTo>
                <a:lnTo>
                  <a:pt x="643147" y="304812"/>
                </a:lnTo>
                <a:lnTo>
                  <a:pt x="649752" y="308410"/>
                </a:lnTo>
                <a:lnTo>
                  <a:pt x="656187" y="312172"/>
                </a:lnTo>
                <a:lnTo>
                  <a:pt x="662453" y="316261"/>
                </a:lnTo>
                <a:lnTo>
                  <a:pt x="668719" y="320187"/>
                </a:lnTo>
                <a:lnTo>
                  <a:pt x="674816" y="324440"/>
                </a:lnTo>
                <a:lnTo>
                  <a:pt x="680912" y="328693"/>
                </a:lnTo>
                <a:lnTo>
                  <a:pt x="686839" y="333273"/>
                </a:lnTo>
                <a:lnTo>
                  <a:pt x="692597" y="337689"/>
                </a:lnTo>
                <a:lnTo>
                  <a:pt x="698355" y="342433"/>
                </a:lnTo>
                <a:lnTo>
                  <a:pt x="703774" y="347176"/>
                </a:lnTo>
                <a:lnTo>
                  <a:pt x="709362" y="352083"/>
                </a:lnTo>
                <a:lnTo>
                  <a:pt x="714612" y="356990"/>
                </a:lnTo>
                <a:lnTo>
                  <a:pt x="719862" y="362225"/>
                </a:lnTo>
                <a:lnTo>
                  <a:pt x="725112" y="367459"/>
                </a:lnTo>
                <a:lnTo>
                  <a:pt x="730023" y="372857"/>
                </a:lnTo>
                <a:lnTo>
                  <a:pt x="734765" y="378254"/>
                </a:lnTo>
                <a:lnTo>
                  <a:pt x="739507" y="383816"/>
                </a:lnTo>
                <a:lnTo>
                  <a:pt x="744248" y="389541"/>
                </a:lnTo>
                <a:lnTo>
                  <a:pt x="748651" y="395266"/>
                </a:lnTo>
                <a:lnTo>
                  <a:pt x="752885" y="401154"/>
                </a:lnTo>
                <a:lnTo>
                  <a:pt x="757119" y="407043"/>
                </a:lnTo>
                <a:lnTo>
                  <a:pt x="761352" y="412931"/>
                </a:lnTo>
                <a:lnTo>
                  <a:pt x="765078" y="418983"/>
                </a:lnTo>
                <a:lnTo>
                  <a:pt x="768973" y="425199"/>
                </a:lnTo>
                <a:lnTo>
                  <a:pt x="772529" y="431415"/>
                </a:lnTo>
                <a:lnTo>
                  <a:pt x="776086" y="437794"/>
                </a:lnTo>
                <a:lnTo>
                  <a:pt x="779473" y="444173"/>
                </a:lnTo>
                <a:lnTo>
                  <a:pt x="782521" y="450552"/>
                </a:lnTo>
                <a:lnTo>
                  <a:pt x="785739" y="457095"/>
                </a:lnTo>
                <a:lnTo>
                  <a:pt x="788449" y="463638"/>
                </a:lnTo>
                <a:lnTo>
                  <a:pt x="791158" y="470181"/>
                </a:lnTo>
                <a:lnTo>
                  <a:pt x="793698" y="476887"/>
                </a:lnTo>
                <a:lnTo>
                  <a:pt x="796069" y="483594"/>
                </a:lnTo>
                <a:lnTo>
                  <a:pt x="798440" y="490464"/>
                </a:lnTo>
                <a:lnTo>
                  <a:pt x="800472" y="497333"/>
                </a:lnTo>
                <a:lnTo>
                  <a:pt x="802335" y="504203"/>
                </a:lnTo>
                <a:lnTo>
                  <a:pt x="804029" y="511073"/>
                </a:lnTo>
                <a:lnTo>
                  <a:pt x="805722" y="517943"/>
                </a:lnTo>
                <a:lnTo>
                  <a:pt x="807246" y="524977"/>
                </a:lnTo>
                <a:lnTo>
                  <a:pt x="808432" y="532010"/>
                </a:lnTo>
                <a:lnTo>
                  <a:pt x="809448" y="539207"/>
                </a:lnTo>
                <a:lnTo>
                  <a:pt x="810464" y="546241"/>
                </a:lnTo>
                <a:lnTo>
                  <a:pt x="811311" y="553274"/>
                </a:lnTo>
                <a:lnTo>
                  <a:pt x="811988" y="560308"/>
                </a:lnTo>
                <a:lnTo>
                  <a:pt x="812327" y="567341"/>
                </a:lnTo>
                <a:lnTo>
                  <a:pt x="812665" y="574539"/>
                </a:lnTo>
                <a:lnTo>
                  <a:pt x="812835" y="581736"/>
                </a:lnTo>
                <a:lnTo>
                  <a:pt x="812665" y="588769"/>
                </a:lnTo>
                <a:lnTo>
                  <a:pt x="812496" y="595966"/>
                </a:lnTo>
                <a:lnTo>
                  <a:pt x="812157" y="603000"/>
                </a:lnTo>
                <a:lnTo>
                  <a:pt x="811649" y="610033"/>
                </a:lnTo>
                <a:lnTo>
                  <a:pt x="810972" y="617067"/>
                </a:lnTo>
                <a:lnTo>
                  <a:pt x="809956" y="624427"/>
                </a:lnTo>
                <a:lnTo>
                  <a:pt x="808940" y="631461"/>
                </a:lnTo>
                <a:lnTo>
                  <a:pt x="807754" y="638331"/>
                </a:lnTo>
                <a:lnTo>
                  <a:pt x="806569" y="645364"/>
                </a:lnTo>
                <a:lnTo>
                  <a:pt x="805045" y="652398"/>
                </a:lnTo>
                <a:lnTo>
                  <a:pt x="803182" y="659268"/>
                </a:lnTo>
                <a:lnTo>
                  <a:pt x="801488" y="666301"/>
                </a:lnTo>
                <a:lnTo>
                  <a:pt x="799456" y="673171"/>
                </a:lnTo>
                <a:lnTo>
                  <a:pt x="797255" y="679878"/>
                </a:lnTo>
                <a:lnTo>
                  <a:pt x="795053" y="686748"/>
                </a:lnTo>
                <a:lnTo>
                  <a:pt x="792513" y="693454"/>
                </a:lnTo>
                <a:lnTo>
                  <a:pt x="789803" y="700160"/>
                </a:lnTo>
                <a:lnTo>
                  <a:pt x="787094" y="706703"/>
                </a:lnTo>
                <a:lnTo>
                  <a:pt x="784045" y="713246"/>
                </a:lnTo>
                <a:lnTo>
                  <a:pt x="780997" y="719789"/>
                </a:lnTo>
                <a:lnTo>
                  <a:pt x="777610" y="726332"/>
                </a:lnTo>
                <a:lnTo>
                  <a:pt x="774392" y="732711"/>
                </a:lnTo>
                <a:lnTo>
                  <a:pt x="770667" y="738926"/>
                </a:lnTo>
                <a:lnTo>
                  <a:pt x="769933" y="740344"/>
                </a:lnTo>
                <a:lnTo>
                  <a:pt x="769650" y="740726"/>
                </a:lnTo>
                <a:lnTo>
                  <a:pt x="769820" y="740563"/>
                </a:lnTo>
                <a:lnTo>
                  <a:pt x="769933" y="740344"/>
                </a:lnTo>
                <a:lnTo>
                  <a:pt x="770497" y="739581"/>
                </a:lnTo>
                <a:lnTo>
                  <a:pt x="771175" y="738763"/>
                </a:lnTo>
                <a:lnTo>
                  <a:pt x="770159" y="740290"/>
                </a:lnTo>
                <a:lnTo>
                  <a:pt x="770159" y="740235"/>
                </a:lnTo>
                <a:lnTo>
                  <a:pt x="769989" y="740399"/>
                </a:lnTo>
                <a:lnTo>
                  <a:pt x="769752" y="740791"/>
                </a:lnTo>
                <a:lnTo>
                  <a:pt x="769650" y="740889"/>
                </a:lnTo>
                <a:lnTo>
                  <a:pt x="769396" y="741380"/>
                </a:lnTo>
                <a:lnTo>
                  <a:pt x="768804" y="742361"/>
                </a:lnTo>
                <a:lnTo>
                  <a:pt x="768804" y="742443"/>
                </a:lnTo>
                <a:lnTo>
                  <a:pt x="768691" y="742634"/>
                </a:lnTo>
                <a:lnTo>
                  <a:pt x="768465" y="742852"/>
                </a:lnTo>
                <a:lnTo>
                  <a:pt x="766941" y="746124"/>
                </a:lnTo>
                <a:lnTo>
                  <a:pt x="763554" y="752339"/>
                </a:lnTo>
                <a:lnTo>
                  <a:pt x="759828" y="758555"/>
                </a:lnTo>
                <a:lnTo>
                  <a:pt x="756272" y="764771"/>
                </a:lnTo>
                <a:lnTo>
                  <a:pt x="752208" y="770823"/>
                </a:lnTo>
                <a:lnTo>
                  <a:pt x="748143" y="776875"/>
                </a:lnTo>
                <a:lnTo>
                  <a:pt x="743910" y="783090"/>
                </a:lnTo>
                <a:lnTo>
                  <a:pt x="739337" y="789142"/>
                </a:lnTo>
                <a:lnTo>
                  <a:pt x="730531" y="801247"/>
                </a:lnTo>
                <a:lnTo>
                  <a:pt x="721556" y="813678"/>
                </a:lnTo>
                <a:lnTo>
                  <a:pt x="717153" y="820057"/>
                </a:lnTo>
                <a:lnTo>
                  <a:pt x="712749" y="826600"/>
                </a:lnTo>
                <a:lnTo>
                  <a:pt x="708516" y="832979"/>
                </a:lnTo>
                <a:lnTo>
                  <a:pt x="704621" y="839686"/>
                </a:lnTo>
                <a:lnTo>
                  <a:pt x="700556" y="846392"/>
                </a:lnTo>
                <a:lnTo>
                  <a:pt x="696661" y="853098"/>
                </a:lnTo>
                <a:lnTo>
                  <a:pt x="693105" y="860295"/>
                </a:lnTo>
                <a:lnTo>
                  <a:pt x="689549" y="867165"/>
                </a:lnTo>
                <a:lnTo>
                  <a:pt x="686500" y="874362"/>
                </a:lnTo>
                <a:lnTo>
                  <a:pt x="683452" y="881396"/>
                </a:lnTo>
                <a:lnTo>
                  <a:pt x="680743" y="888757"/>
                </a:lnTo>
                <a:lnTo>
                  <a:pt x="678203" y="896281"/>
                </a:lnTo>
                <a:lnTo>
                  <a:pt x="676001" y="903642"/>
                </a:lnTo>
                <a:lnTo>
                  <a:pt x="673969" y="911002"/>
                </a:lnTo>
                <a:lnTo>
                  <a:pt x="672106" y="918526"/>
                </a:lnTo>
                <a:lnTo>
                  <a:pt x="670582" y="926051"/>
                </a:lnTo>
                <a:lnTo>
                  <a:pt x="669227" y="933575"/>
                </a:lnTo>
                <a:lnTo>
                  <a:pt x="668211" y="941099"/>
                </a:lnTo>
                <a:lnTo>
                  <a:pt x="667364" y="948623"/>
                </a:lnTo>
                <a:lnTo>
                  <a:pt x="666687" y="956311"/>
                </a:lnTo>
                <a:lnTo>
                  <a:pt x="666010" y="963999"/>
                </a:lnTo>
                <a:lnTo>
                  <a:pt x="665840" y="971523"/>
                </a:lnTo>
                <a:lnTo>
                  <a:pt x="665671" y="979047"/>
                </a:lnTo>
                <a:lnTo>
                  <a:pt x="665840" y="986735"/>
                </a:lnTo>
                <a:lnTo>
                  <a:pt x="666179" y="994259"/>
                </a:lnTo>
                <a:lnTo>
                  <a:pt x="666687" y="1001784"/>
                </a:lnTo>
                <a:lnTo>
                  <a:pt x="667703" y="994259"/>
                </a:lnTo>
                <a:lnTo>
                  <a:pt x="668550" y="986899"/>
                </a:lnTo>
                <a:lnTo>
                  <a:pt x="669735" y="979374"/>
                </a:lnTo>
                <a:lnTo>
                  <a:pt x="670921" y="972014"/>
                </a:lnTo>
                <a:lnTo>
                  <a:pt x="672275" y="964653"/>
                </a:lnTo>
                <a:lnTo>
                  <a:pt x="673969" y="957293"/>
                </a:lnTo>
                <a:lnTo>
                  <a:pt x="675662" y="949932"/>
                </a:lnTo>
                <a:lnTo>
                  <a:pt x="677525" y="942898"/>
                </a:lnTo>
                <a:lnTo>
                  <a:pt x="679557" y="935701"/>
                </a:lnTo>
                <a:lnTo>
                  <a:pt x="681759" y="928668"/>
                </a:lnTo>
                <a:lnTo>
                  <a:pt x="683960" y="921634"/>
                </a:lnTo>
                <a:lnTo>
                  <a:pt x="686670" y="914764"/>
                </a:lnTo>
                <a:lnTo>
                  <a:pt x="689379" y="908058"/>
                </a:lnTo>
                <a:lnTo>
                  <a:pt x="692428" y="901188"/>
                </a:lnTo>
                <a:lnTo>
                  <a:pt x="695476" y="894482"/>
                </a:lnTo>
                <a:lnTo>
                  <a:pt x="698863" y="887939"/>
                </a:lnTo>
                <a:lnTo>
                  <a:pt x="702250" y="881396"/>
                </a:lnTo>
                <a:lnTo>
                  <a:pt x="705975" y="875180"/>
                </a:lnTo>
                <a:lnTo>
                  <a:pt x="709701" y="868801"/>
                </a:lnTo>
                <a:lnTo>
                  <a:pt x="713766" y="862749"/>
                </a:lnTo>
                <a:lnTo>
                  <a:pt x="717999" y="856697"/>
                </a:lnTo>
                <a:lnTo>
                  <a:pt x="722064" y="850645"/>
                </a:lnTo>
                <a:lnTo>
                  <a:pt x="726636" y="844756"/>
                </a:lnTo>
                <a:lnTo>
                  <a:pt x="731209" y="838868"/>
                </a:lnTo>
                <a:lnTo>
                  <a:pt x="740523" y="827254"/>
                </a:lnTo>
                <a:lnTo>
                  <a:pt x="750176" y="815641"/>
                </a:lnTo>
                <a:lnTo>
                  <a:pt x="759998" y="803864"/>
                </a:lnTo>
                <a:lnTo>
                  <a:pt x="769820" y="791923"/>
                </a:lnTo>
                <a:lnTo>
                  <a:pt x="774562" y="785708"/>
                </a:lnTo>
                <a:lnTo>
                  <a:pt x="779473" y="779328"/>
                </a:lnTo>
                <a:lnTo>
                  <a:pt x="783876" y="772949"/>
                </a:lnTo>
                <a:lnTo>
                  <a:pt x="788279" y="766243"/>
                </a:lnTo>
                <a:lnTo>
                  <a:pt x="790481" y="762971"/>
                </a:lnTo>
                <a:lnTo>
                  <a:pt x="792682" y="759373"/>
                </a:lnTo>
                <a:lnTo>
                  <a:pt x="794037" y="756756"/>
                </a:lnTo>
                <a:lnTo>
                  <a:pt x="794545" y="756101"/>
                </a:lnTo>
                <a:lnTo>
                  <a:pt x="794884" y="755447"/>
                </a:lnTo>
                <a:lnTo>
                  <a:pt x="794545" y="755774"/>
                </a:lnTo>
                <a:lnTo>
                  <a:pt x="794884" y="755120"/>
                </a:lnTo>
                <a:lnTo>
                  <a:pt x="794884" y="755447"/>
                </a:lnTo>
                <a:lnTo>
                  <a:pt x="795053" y="755120"/>
                </a:lnTo>
                <a:lnTo>
                  <a:pt x="795392" y="754466"/>
                </a:lnTo>
                <a:lnTo>
                  <a:pt x="796069" y="753484"/>
                </a:lnTo>
                <a:lnTo>
                  <a:pt x="800303" y="746778"/>
                </a:lnTo>
                <a:lnTo>
                  <a:pt x="804537" y="740071"/>
                </a:lnTo>
                <a:lnTo>
                  <a:pt x="808262" y="733202"/>
                </a:lnTo>
                <a:lnTo>
                  <a:pt x="811988" y="726004"/>
                </a:lnTo>
                <a:lnTo>
                  <a:pt x="815544" y="718971"/>
                </a:lnTo>
                <a:lnTo>
                  <a:pt x="818931" y="711774"/>
                </a:lnTo>
                <a:lnTo>
                  <a:pt x="821979" y="704577"/>
                </a:lnTo>
                <a:lnTo>
                  <a:pt x="825028" y="697380"/>
                </a:lnTo>
                <a:lnTo>
                  <a:pt x="827906" y="690019"/>
                </a:lnTo>
                <a:lnTo>
                  <a:pt x="830616" y="682331"/>
                </a:lnTo>
                <a:lnTo>
                  <a:pt x="832987" y="674971"/>
                </a:lnTo>
                <a:lnTo>
                  <a:pt x="835188" y="667283"/>
                </a:lnTo>
                <a:lnTo>
                  <a:pt x="837221" y="659595"/>
                </a:lnTo>
                <a:lnTo>
                  <a:pt x="839084" y="651907"/>
                </a:lnTo>
                <a:lnTo>
                  <a:pt x="840608" y="644219"/>
                </a:lnTo>
                <a:lnTo>
                  <a:pt x="842301" y="636532"/>
                </a:lnTo>
                <a:lnTo>
                  <a:pt x="843487" y="628680"/>
                </a:lnTo>
                <a:lnTo>
                  <a:pt x="844503" y="620829"/>
                </a:lnTo>
                <a:lnTo>
                  <a:pt x="845350" y="613141"/>
                </a:lnTo>
                <a:lnTo>
                  <a:pt x="846027" y="605126"/>
                </a:lnTo>
                <a:lnTo>
                  <a:pt x="846535" y="597275"/>
                </a:lnTo>
                <a:lnTo>
                  <a:pt x="846874" y="589423"/>
                </a:lnTo>
                <a:lnTo>
                  <a:pt x="846874" y="581572"/>
                </a:lnTo>
                <a:lnTo>
                  <a:pt x="846874" y="573557"/>
                </a:lnTo>
                <a:lnTo>
                  <a:pt x="846535" y="565869"/>
                </a:lnTo>
                <a:lnTo>
                  <a:pt x="846027" y="558018"/>
                </a:lnTo>
                <a:lnTo>
                  <a:pt x="845350" y="550003"/>
                </a:lnTo>
                <a:lnTo>
                  <a:pt x="844503" y="542152"/>
                </a:lnTo>
                <a:lnTo>
                  <a:pt x="843487" y="534464"/>
                </a:lnTo>
                <a:lnTo>
                  <a:pt x="842301" y="526449"/>
                </a:lnTo>
                <a:lnTo>
                  <a:pt x="840608" y="518761"/>
                </a:lnTo>
                <a:lnTo>
                  <a:pt x="839084" y="511073"/>
                </a:lnTo>
                <a:lnTo>
                  <a:pt x="837221" y="503386"/>
                </a:lnTo>
                <a:lnTo>
                  <a:pt x="835019" y="495698"/>
                </a:lnTo>
                <a:lnTo>
                  <a:pt x="832818" y="488174"/>
                </a:lnTo>
                <a:lnTo>
                  <a:pt x="830447" y="480649"/>
                </a:lnTo>
                <a:lnTo>
                  <a:pt x="827737" y="473289"/>
                </a:lnTo>
                <a:lnTo>
                  <a:pt x="825028" y="465764"/>
                </a:lnTo>
                <a:lnTo>
                  <a:pt x="821979" y="458404"/>
                </a:lnTo>
                <a:lnTo>
                  <a:pt x="818931" y="451207"/>
                </a:lnTo>
                <a:lnTo>
                  <a:pt x="815375" y="444010"/>
                </a:lnTo>
                <a:lnTo>
                  <a:pt x="811988" y="436976"/>
                </a:lnTo>
                <a:lnTo>
                  <a:pt x="808093" y="429943"/>
                </a:lnTo>
                <a:lnTo>
                  <a:pt x="804198" y="422909"/>
                </a:lnTo>
                <a:lnTo>
                  <a:pt x="800303" y="416039"/>
                </a:lnTo>
                <a:lnTo>
                  <a:pt x="795900" y="409333"/>
                </a:lnTo>
                <a:lnTo>
                  <a:pt x="791497" y="402790"/>
                </a:lnTo>
                <a:lnTo>
                  <a:pt x="787094" y="396247"/>
                </a:lnTo>
                <a:lnTo>
                  <a:pt x="782352" y="389868"/>
                </a:lnTo>
                <a:lnTo>
                  <a:pt x="777441" y="383652"/>
                </a:lnTo>
                <a:lnTo>
                  <a:pt x="772360" y="377437"/>
                </a:lnTo>
                <a:lnTo>
                  <a:pt x="767280" y="371548"/>
                </a:lnTo>
                <a:lnTo>
                  <a:pt x="761860" y="365496"/>
                </a:lnTo>
                <a:lnTo>
                  <a:pt x="756441" y="359771"/>
                </a:lnTo>
                <a:lnTo>
                  <a:pt x="750684" y="354210"/>
                </a:lnTo>
                <a:lnTo>
                  <a:pt x="744926" y="348648"/>
                </a:lnTo>
                <a:lnTo>
                  <a:pt x="738999" y="343250"/>
                </a:lnTo>
                <a:lnTo>
                  <a:pt x="732902" y="338016"/>
                </a:lnTo>
                <a:lnTo>
                  <a:pt x="726806" y="333109"/>
                </a:lnTo>
                <a:lnTo>
                  <a:pt x="720540" y="328202"/>
                </a:lnTo>
                <a:lnTo>
                  <a:pt x="714104" y="323295"/>
                </a:lnTo>
                <a:lnTo>
                  <a:pt x="707669" y="318715"/>
                </a:lnTo>
                <a:lnTo>
                  <a:pt x="701064" y="314135"/>
                </a:lnTo>
                <a:lnTo>
                  <a:pt x="694460" y="310046"/>
                </a:lnTo>
                <a:lnTo>
                  <a:pt x="687517" y="305793"/>
                </a:lnTo>
                <a:lnTo>
                  <a:pt x="680743" y="301867"/>
                </a:lnTo>
                <a:lnTo>
                  <a:pt x="673630" y="298105"/>
                </a:lnTo>
                <a:lnTo>
                  <a:pt x="666687" y="294343"/>
                </a:lnTo>
                <a:lnTo>
                  <a:pt x="659235" y="291072"/>
                </a:lnTo>
                <a:lnTo>
                  <a:pt x="652123" y="287637"/>
                </a:lnTo>
                <a:lnTo>
                  <a:pt x="644671" y="284692"/>
                </a:lnTo>
                <a:lnTo>
                  <a:pt x="637389" y="281585"/>
                </a:lnTo>
                <a:lnTo>
                  <a:pt x="629938" y="278967"/>
                </a:lnTo>
                <a:lnTo>
                  <a:pt x="622317" y="276350"/>
                </a:lnTo>
                <a:lnTo>
                  <a:pt x="614697" y="274060"/>
                </a:lnTo>
                <a:lnTo>
                  <a:pt x="607076" y="271770"/>
                </a:lnTo>
                <a:lnTo>
                  <a:pt x="599455" y="269807"/>
                </a:lnTo>
                <a:lnTo>
                  <a:pt x="591835" y="268172"/>
                </a:lnTo>
                <a:lnTo>
                  <a:pt x="583875" y="266536"/>
                </a:lnTo>
                <a:lnTo>
                  <a:pt x="576085" y="265064"/>
                </a:lnTo>
                <a:lnTo>
                  <a:pt x="568295" y="263919"/>
                </a:lnTo>
                <a:lnTo>
                  <a:pt x="560505" y="262774"/>
                </a:lnTo>
                <a:lnTo>
                  <a:pt x="552546" y="261956"/>
                </a:lnTo>
                <a:lnTo>
                  <a:pt x="544756" y="261465"/>
                </a:lnTo>
                <a:lnTo>
                  <a:pt x="536966" y="260975"/>
                </a:lnTo>
                <a:lnTo>
                  <a:pt x="529176" y="260811"/>
                </a:lnTo>
                <a:close/>
                <a:moveTo>
                  <a:pt x="509791" y="227108"/>
                </a:moveTo>
                <a:lnTo>
                  <a:pt x="518947" y="227272"/>
                </a:lnTo>
                <a:lnTo>
                  <a:pt x="528272" y="227599"/>
                </a:lnTo>
                <a:lnTo>
                  <a:pt x="537597" y="228254"/>
                </a:lnTo>
                <a:lnTo>
                  <a:pt x="546583" y="228908"/>
                </a:lnTo>
                <a:lnTo>
                  <a:pt x="555909" y="229890"/>
                </a:lnTo>
                <a:lnTo>
                  <a:pt x="564725" y="231199"/>
                </a:lnTo>
                <a:lnTo>
                  <a:pt x="573881" y="232672"/>
                </a:lnTo>
                <a:lnTo>
                  <a:pt x="582698" y="234308"/>
                </a:lnTo>
                <a:lnTo>
                  <a:pt x="591684" y="236272"/>
                </a:lnTo>
                <a:lnTo>
                  <a:pt x="600331" y="238235"/>
                </a:lnTo>
                <a:lnTo>
                  <a:pt x="608808" y="240363"/>
                </a:lnTo>
                <a:lnTo>
                  <a:pt x="617455" y="242981"/>
                </a:lnTo>
                <a:lnTo>
                  <a:pt x="625933" y="245599"/>
                </a:lnTo>
                <a:lnTo>
                  <a:pt x="634240" y="248545"/>
                </a:lnTo>
                <a:lnTo>
                  <a:pt x="642718" y="251490"/>
                </a:lnTo>
                <a:lnTo>
                  <a:pt x="650856" y="254763"/>
                </a:lnTo>
                <a:lnTo>
                  <a:pt x="658825" y="258036"/>
                </a:lnTo>
                <a:lnTo>
                  <a:pt x="666964" y="261799"/>
                </a:lnTo>
                <a:lnTo>
                  <a:pt x="674763" y="265400"/>
                </a:lnTo>
                <a:lnTo>
                  <a:pt x="682393" y="269491"/>
                </a:lnTo>
                <a:lnTo>
                  <a:pt x="690022" y="273581"/>
                </a:lnTo>
                <a:lnTo>
                  <a:pt x="697652" y="277836"/>
                </a:lnTo>
                <a:lnTo>
                  <a:pt x="705113" y="282254"/>
                </a:lnTo>
                <a:lnTo>
                  <a:pt x="712403" y="287000"/>
                </a:lnTo>
                <a:lnTo>
                  <a:pt x="719524" y="291745"/>
                </a:lnTo>
                <a:lnTo>
                  <a:pt x="726645" y="296818"/>
                </a:lnTo>
                <a:lnTo>
                  <a:pt x="733427" y="301727"/>
                </a:lnTo>
                <a:lnTo>
                  <a:pt x="740209" y="307127"/>
                </a:lnTo>
                <a:lnTo>
                  <a:pt x="746821" y="312528"/>
                </a:lnTo>
                <a:lnTo>
                  <a:pt x="753434" y="318091"/>
                </a:lnTo>
                <a:lnTo>
                  <a:pt x="759707" y="323818"/>
                </a:lnTo>
                <a:lnTo>
                  <a:pt x="765981" y="329710"/>
                </a:lnTo>
                <a:lnTo>
                  <a:pt x="772084" y="335764"/>
                </a:lnTo>
                <a:lnTo>
                  <a:pt x="778018" y="341818"/>
                </a:lnTo>
                <a:lnTo>
                  <a:pt x="783783" y="348200"/>
                </a:lnTo>
                <a:lnTo>
                  <a:pt x="789379" y="354582"/>
                </a:lnTo>
                <a:lnTo>
                  <a:pt x="794974" y="361128"/>
                </a:lnTo>
                <a:lnTo>
                  <a:pt x="800230" y="367673"/>
                </a:lnTo>
                <a:lnTo>
                  <a:pt x="805486" y="374546"/>
                </a:lnTo>
                <a:lnTo>
                  <a:pt x="810233" y="381583"/>
                </a:lnTo>
                <a:lnTo>
                  <a:pt x="815150" y="388619"/>
                </a:lnTo>
                <a:lnTo>
                  <a:pt x="819728" y="395655"/>
                </a:lnTo>
                <a:lnTo>
                  <a:pt x="824306" y="403020"/>
                </a:lnTo>
                <a:lnTo>
                  <a:pt x="828375" y="410383"/>
                </a:lnTo>
                <a:lnTo>
                  <a:pt x="832614" y="417911"/>
                </a:lnTo>
                <a:lnTo>
                  <a:pt x="836513" y="425438"/>
                </a:lnTo>
                <a:lnTo>
                  <a:pt x="840244" y="433129"/>
                </a:lnTo>
                <a:lnTo>
                  <a:pt x="843804" y="440820"/>
                </a:lnTo>
                <a:lnTo>
                  <a:pt x="847026" y="448838"/>
                </a:lnTo>
                <a:lnTo>
                  <a:pt x="850247" y="456857"/>
                </a:lnTo>
                <a:lnTo>
                  <a:pt x="853129" y="464875"/>
                </a:lnTo>
                <a:lnTo>
                  <a:pt x="856012" y="473220"/>
                </a:lnTo>
                <a:lnTo>
                  <a:pt x="858555" y="481402"/>
                </a:lnTo>
                <a:lnTo>
                  <a:pt x="860759" y="489584"/>
                </a:lnTo>
                <a:lnTo>
                  <a:pt x="862963" y="498093"/>
                </a:lnTo>
                <a:lnTo>
                  <a:pt x="864828" y="506603"/>
                </a:lnTo>
                <a:lnTo>
                  <a:pt x="866524" y="515275"/>
                </a:lnTo>
                <a:lnTo>
                  <a:pt x="868219" y="523948"/>
                </a:lnTo>
                <a:lnTo>
                  <a:pt x="869406" y="532457"/>
                </a:lnTo>
                <a:lnTo>
                  <a:pt x="870423" y="541457"/>
                </a:lnTo>
                <a:lnTo>
                  <a:pt x="871101" y="550130"/>
                </a:lnTo>
                <a:lnTo>
                  <a:pt x="871780" y="559130"/>
                </a:lnTo>
                <a:lnTo>
                  <a:pt x="872119" y="568130"/>
                </a:lnTo>
                <a:lnTo>
                  <a:pt x="872288" y="577131"/>
                </a:lnTo>
                <a:lnTo>
                  <a:pt x="872119" y="583349"/>
                </a:lnTo>
                <a:lnTo>
                  <a:pt x="871949" y="589567"/>
                </a:lnTo>
                <a:lnTo>
                  <a:pt x="871780" y="595622"/>
                </a:lnTo>
                <a:lnTo>
                  <a:pt x="871271" y="601676"/>
                </a:lnTo>
                <a:lnTo>
                  <a:pt x="870932" y="607895"/>
                </a:lnTo>
                <a:lnTo>
                  <a:pt x="870254" y="613949"/>
                </a:lnTo>
                <a:lnTo>
                  <a:pt x="869576" y="619840"/>
                </a:lnTo>
                <a:lnTo>
                  <a:pt x="868897" y="625895"/>
                </a:lnTo>
                <a:lnTo>
                  <a:pt x="867880" y="631786"/>
                </a:lnTo>
                <a:lnTo>
                  <a:pt x="866693" y="637677"/>
                </a:lnTo>
                <a:lnTo>
                  <a:pt x="865676" y="643567"/>
                </a:lnTo>
                <a:lnTo>
                  <a:pt x="864489" y="649459"/>
                </a:lnTo>
                <a:lnTo>
                  <a:pt x="863302" y="655350"/>
                </a:lnTo>
                <a:lnTo>
                  <a:pt x="861776" y="661077"/>
                </a:lnTo>
                <a:lnTo>
                  <a:pt x="860250" y="666804"/>
                </a:lnTo>
                <a:lnTo>
                  <a:pt x="858555" y="672532"/>
                </a:lnTo>
                <a:lnTo>
                  <a:pt x="855164" y="683659"/>
                </a:lnTo>
                <a:lnTo>
                  <a:pt x="851264" y="694786"/>
                </a:lnTo>
                <a:lnTo>
                  <a:pt x="846856" y="705750"/>
                </a:lnTo>
                <a:lnTo>
                  <a:pt x="842448" y="716550"/>
                </a:lnTo>
                <a:lnTo>
                  <a:pt x="837361" y="727187"/>
                </a:lnTo>
                <a:lnTo>
                  <a:pt x="831935" y="737496"/>
                </a:lnTo>
                <a:lnTo>
                  <a:pt x="826340" y="747805"/>
                </a:lnTo>
                <a:lnTo>
                  <a:pt x="820236" y="757787"/>
                </a:lnTo>
                <a:lnTo>
                  <a:pt x="820236" y="757951"/>
                </a:lnTo>
                <a:lnTo>
                  <a:pt x="820067" y="758114"/>
                </a:lnTo>
                <a:lnTo>
                  <a:pt x="820067" y="758278"/>
                </a:lnTo>
                <a:lnTo>
                  <a:pt x="819898" y="758606"/>
                </a:lnTo>
                <a:lnTo>
                  <a:pt x="815829" y="765642"/>
                </a:lnTo>
                <a:lnTo>
                  <a:pt x="811929" y="772678"/>
                </a:lnTo>
                <a:lnTo>
                  <a:pt x="807520" y="779387"/>
                </a:lnTo>
                <a:lnTo>
                  <a:pt x="803112" y="785933"/>
                </a:lnTo>
                <a:lnTo>
                  <a:pt x="798534" y="792478"/>
                </a:lnTo>
                <a:lnTo>
                  <a:pt x="793956" y="798860"/>
                </a:lnTo>
                <a:lnTo>
                  <a:pt x="784292" y="811624"/>
                </a:lnTo>
                <a:lnTo>
                  <a:pt x="774628" y="824224"/>
                </a:lnTo>
                <a:lnTo>
                  <a:pt x="764624" y="837152"/>
                </a:lnTo>
                <a:lnTo>
                  <a:pt x="759707" y="843697"/>
                </a:lnTo>
                <a:lnTo>
                  <a:pt x="755130" y="850570"/>
                </a:lnTo>
                <a:lnTo>
                  <a:pt x="750382" y="857443"/>
                </a:lnTo>
                <a:lnTo>
                  <a:pt x="745635" y="864480"/>
                </a:lnTo>
                <a:lnTo>
                  <a:pt x="741057" y="872007"/>
                </a:lnTo>
                <a:lnTo>
                  <a:pt x="736818" y="879698"/>
                </a:lnTo>
                <a:lnTo>
                  <a:pt x="732580" y="887552"/>
                </a:lnTo>
                <a:lnTo>
                  <a:pt x="728340" y="895734"/>
                </a:lnTo>
                <a:lnTo>
                  <a:pt x="724611" y="904407"/>
                </a:lnTo>
                <a:lnTo>
                  <a:pt x="720881" y="913407"/>
                </a:lnTo>
                <a:lnTo>
                  <a:pt x="717489" y="922898"/>
                </a:lnTo>
                <a:lnTo>
                  <a:pt x="714268" y="932717"/>
                </a:lnTo>
                <a:lnTo>
                  <a:pt x="711555" y="943026"/>
                </a:lnTo>
                <a:lnTo>
                  <a:pt x="710029" y="948426"/>
                </a:lnTo>
                <a:lnTo>
                  <a:pt x="708842" y="953826"/>
                </a:lnTo>
                <a:lnTo>
                  <a:pt x="707655" y="959390"/>
                </a:lnTo>
                <a:lnTo>
                  <a:pt x="706638" y="965281"/>
                </a:lnTo>
                <a:lnTo>
                  <a:pt x="705621" y="971171"/>
                </a:lnTo>
                <a:lnTo>
                  <a:pt x="704603" y="977226"/>
                </a:lnTo>
                <a:lnTo>
                  <a:pt x="703586" y="983281"/>
                </a:lnTo>
                <a:lnTo>
                  <a:pt x="702908" y="989663"/>
                </a:lnTo>
                <a:lnTo>
                  <a:pt x="702230" y="996208"/>
                </a:lnTo>
                <a:lnTo>
                  <a:pt x="701721" y="1002754"/>
                </a:lnTo>
                <a:lnTo>
                  <a:pt x="701382" y="1009626"/>
                </a:lnTo>
                <a:lnTo>
                  <a:pt x="700873" y="1016499"/>
                </a:lnTo>
                <a:lnTo>
                  <a:pt x="700704" y="1023863"/>
                </a:lnTo>
                <a:lnTo>
                  <a:pt x="700534" y="1031063"/>
                </a:lnTo>
                <a:lnTo>
                  <a:pt x="700365" y="1033845"/>
                </a:lnTo>
                <a:lnTo>
                  <a:pt x="699856" y="1036791"/>
                </a:lnTo>
                <a:lnTo>
                  <a:pt x="699178" y="1039572"/>
                </a:lnTo>
                <a:lnTo>
                  <a:pt x="698161" y="1042354"/>
                </a:lnTo>
                <a:lnTo>
                  <a:pt x="696804" y="1044645"/>
                </a:lnTo>
                <a:lnTo>
                  <a:pt x="695279" y="1047100"/>
                </a:lnTo>
                <a:lnTo>
                  <a:pt x="693583" y="1049391"/>
                </a:lnTo>
                <a:lnTo>
                  <a:pt x="691548" y="1051354"/>
                </a:lnTo>
                <a:lnTo>
                  <a:pt x="689514" y="1053154"/>
                </a:lnTo>
                <a:lnTo>
                  <a:pt x="687310" y="1054954"/>
                </a:lnTo>
                <a:lnTo>
                  <a:pt x="684766" y="1056264"/>
                </a:lnTo>
                <a:lnTo>
                  <a:pt x="682223" y="1057573"/>
                </a:lnTo>
                <a:lnTo>
                  <a:pt x="679510" y="1058391"/>
                </a:lnTo>
                <a:lnTo>
                  <a:pt x="676628" y="1059209"/>
                </a:lnTo>
                <a:lnTo>
                  <a:pt x="673746" y="1059700"/>
                </a:lnTo>
                <a:lnTo>
                  <a:pt x="670524" y="1059864"/>
                </a:lnTo>
                <a:lnTo>
                  <a:pt x="509791" y="1059864"/>
                </a:lnTo>
                <a:lnTo>
                  <a:pt x="348719" y="1059864"/>
                </a:lnTo>
                <a:lnTo>
                  <a:pt x="345498" y="1059700"/>
                </a:lnTo>
                <a:lnTo>
                  <a:pt x="342615" y="1059209"/>
                </a:lnTo>
                <a:lnTo>
                  <a:pt x="339733" y="1058391"/>
                </a:lnTo>
                <a:lnTo>
                  <a:pt x="337020" y="1057573"/>
                </a:lnTo>
                <a:lnTo>
                  <a:pt x="334477" y="1056264"/>
                </a:lnTo>
                <a:lnTo>
                  <a:pt x="331934" y="1054954"/>
                </a:lnTo>
                <a:lnTo>
                  <a:pt x="329729" y="1053154"/>
                </a:lnTo>
                <a:lnTo>
                  <a:pt x="327525" y="1051354"/>
                </a:lnTo>
                <a:lnTo>
                  <a:pt x="325660" y="1049391"/>
                </a:lnTo>
                <a:lnTo>
                  <a:pt x="323965" y="1047100"/>
                </a:lnTo>
                <a:lnTo>
                  <a:pt x="322438" y="1044809"/>
                </a:lnTo>
                <a:lnTo>
                  <a:pt x="321082" y="1042354"/>
                </a:lnTo>
                <a:lnTo>
                  <a:pt x="320065" y="1039572"/>
                </a:lnTo>
                <a:lnTo>
                  <a:pt x="319387" y="1036954"/>
                </a:lnTo>
                <a:lnTo>
                  <a:pt x="318878" y="1034009"/>
                </a:lnTo>
                <a:lnTo>
                  <a:pt x="318708" y="1031063"/>
                </a:lnTo>
                <a:lnTo>
                  <a:pt x="318539" y="1023863"/>
                </a:lnTo>
                <a:lnTo>
                  <a:pt x="318369" y="1016499"/>
                </a:lnTo>
                <a:lnTo>
                  <a:pt x="318031" y="1009626"/>
                </a:lnTo>
                <a:lnTo>
                  <a:pt x="317522" y="1002754"/>
                </a:lnTo>
                <a:lnTo>
                  <a:pt x="317013" y="996208"/>
                </a:lnTo>
                <a:lnTo>
                  <a:pt x="316335" y="989663"/>
                </a:lnTo>
                <a:lnTo>
                  <a:pt x="315656" y="983281"/>
                </a:lnTo>
                <a:lnTo>
                  <a:pt x="314639" y="977226"/>
                </a:lnTo>
                <a:lnTo>
                  <a:pt x="313622" y="971171"/>
                </a:lnTo>
                <a:lnTo>
                  <a:pt x="312774" y="965281"/>
                </a:lnTo>
                <a:lnTo>
                  <a:pt x="311587" y="959553"/>
                </a:lnTo>
                <a:lnTo>
                  <a:pt x="310401" y="953826"/>
                </a:lnTo>
                <a:lnTo>
                  <a:pt x="309214" y="948426"/>
                </a:lnTo>
                <a:lnTo>
                  <a:pt x="307857" y="943026"/>
                </a:lnTo>
                <a:lnTo>
                  <a:pt x="304975" y="932717"/>
                </a:lnTo>
                <a:lnTo>
                  <a:pt x="301753" y="922898"/>
                </a:lnTo>
                <a:lnTo>
                  <a:pt x="298363" y="913407"/>
                </a:lnTo>
                <a:lnTo>
                  <a:pt x="294633" y="904407"/>
                </a:lnTo>
                <a:lnTo>
                  <a:pt x="290902" y="895734"/>
                </a:lnTo>
                <a:lnTo>
                  <a:pt x="286833" y="887552"/>
                </a:lnTo>
                <a:lnTo>
                  <a:pt x="282425" y="879698"/>
                </a:lnTo>
                <a:lnTo>
                  <a:pt x="278186" y="872007"/>
                </a:lnTo>
                <a:lnTo>
                  <a:pt x="273608" y="864480"/>
                </a:lnTo>
                <a:lnTo>
                  <a:pt x="268861" y="857443"/>
                </a:lnTo>
                <a:lnTo>
                  <a:pt x="264114" y="850570"/>
                </a:lnTo>
                <a:lnTo>
                  <a:pt x="259536" y="843697"/>
                </a:lnTo>
                <a:lnTo>
                  <a:pt x="254619" y="837152"/>
                </a:lnTo>
                <a:lnTo>
                  <a:pt x="244785" y="824224"/>
                </a:lnTo>
                <a:lnTo>
                  <a:pt x="234951" y="811624"/>
                </a:lnTo>
                <a:lnTo>
                  <a:pt x="225287" y="798860"/>
                </a:lnTo>
                <a:lnTo>
                  <a:pt x="220709" y="792478"/>
                </a:lnTo>
                <a:lnTo>
                  <a:pt x="216131" y="785933"/>
                </a:lnTo>
                <a:lnTo>
                  <a:pt x="211722" y="779387"/>
                </a:lnTo>
                <a:lnTo>
                  <a:pt x="207315" y="772678"/>
                </a:lnTo>
                <a:lnTo>
                  <a:pt x="203415" y="765642"/>
                </a:lnTo>
                <a:lnTo>
                  <a:pt x="199346" y="758606"/>
                </a:lnTo>
                <a:lnTo>
                  <a:pt x="199176" y="758278"/>
                </a:lnTo>
                <a:lnTo>
                  <a:pt x="199006" y="758114"/>
                </a:lnTo>
                <a:lnTo>
                  <a:pt x="199176" y="758114"/>
                </a:lnTo>
                <a:lnTo>
                  <a:pt x="199176" y="757951"/>
                </a:lnTo>
                <a:lnTo>
                  <a:pt x="199006" y="757787"/>
                </a:lnTo>
                <a:lnTo>
                  <a:pt x="192903" y="747805"/>
                </a:lnTo>
                <a:lnTo>
                  <a:pt x="187307" y="737496"/>
                </a:lnTo>
                <a:lnTo>
                  <a:pt x="181882" y="727187"/>
                </a:lnTo>
                <a:lnTo>
                  <a:pt x="176796" y="716550"/>
                </a:lnTo>
                <a:lnTo>
                  <a:pt x="172387" y="705750"/>
                </a:lnTo>
                <a:lnTo>
                  <a:pt x="167979" y="694786"/>
                </a:lnTo>
                <a:lnTo>
                  <a:pt x="164079" y="683659"/>
                </a:lnTo>
                <a:lnTo>
                  <a:pt x="160688" y="672532"/>
                </a:lnTo>
                <a:lnTo>
                  <a:pt x="158993" y="666804"/>
                </a:lnTo>
                <a:lnTo>
                  <a:pt x="157467" y="661077"/>
                </a:lnTo>
                <a:lnTo>
                  <a:pt x="156110" y="655350"/>
                </a:lnTo>
                <a:lnTo>
                  <a:pt x="154754" y="649459"/>
                </a:lnTo>
                <a:lnTo>
                  <a:pt x="153567" y="643567"/>
                </a:lnTo>
                <a:lnTo>
                  <a:pt x="152550" y="637677"/>
                </a:lnTo>
                <a:lnTo>
                  <a:pt x="151363" y="631786"/>
                </a:lnTo>
                <a:lnTo>
                  <a:pt x="150515" y="625895"/>
                </a:lnTo>
                <a:lnTo>
                  <a:pt x="149668" y="619840"/>
                </a:lnTo>
                <a:lnTo>
                  <a:pt x="148989" y="613949"/>
                </a:lnTo>
                <a:lnTo>
                  <a:pt x="148311" y="607895"/>
                </a:lnTo>
                <a:lnTo>
                  <a:pt x="147972" y="601676"/>
                </a:lnTo>
                <a:lnTo>
                  <a:pt x="147463" y="595622"/>
                </a:lnTo>
                <a:lnTo>
                  <a:pt x="147294" y="589567"/>
                </a:lnTo>
                <a:lnTo>
                  <a:pt x="147124" y="583349"/>
                </a:lnTo>
                <a:lnTo>
                  <a:pt x="147124" y="577131"/>
                </a:lnTo>
                <a:lnTo>
                  <a:pt x="147124" y="568130"/>
                </a:lnTo>
                <a:lnTo>
                  <a:pt x="147463" y="559130"/>
                </a:lnTo>
                <a:lnTo>
                  <a:pt x="148141" y="550130"/>
                </a:lnTo>
                <a:lnTo>
                  <a:pt x="148820" y="541457"/>
                </a:lnTo>
                <a:lnTo>
                  <a:pt x="149837" y="532457"/>
                </a:lnTo>
                <a:lnTo>
                  <a:pt x="151193" y="523948"/>
                </a:lnTo>
                <a:lnTo>
                  <a:pt x="152719" y="515275"/>
                </a:lnTo>
                <a:lnTo>
                  <a:pt x="154415" y="506603"/>
                </a:lnTo>
                <a:lnTo>
                  <a:pt x="156280" y="498093"/>
                </a:lnTo>
                <a:lnTo>
                  <a:pt x="158484" y="489584"/>
                </a:lnTo>
                <a:lnTo>
                  <a:pt x="160858" y="481402"/>
                </a:lnTo>
                <a:lnTo>
                  <a:pt x="163232" y="473220"/>
                </a:lnTo>
                <a:lnTo>
                  <a:pt x="166114" y="464875"/>
                </a:lnTo>
                <a:lnTo>
                  <a:pt x="168996" y="456857"/>
                </a:lnTo>
                <a:lnTo>
                  <a:pt x="172218" y="448838"/>
                </a:lnTo>
                <a:lnTo>
                  <a:pt x="175439" y="440820"/>
                </a:lnTo>
                <a:lnTo>
                  <a:pt x="179000" y="433129"/>
                </a:lnTo>
                <a:lnTo>
                  <a:pt x="182730" y="425438"/>
                </a:lnTo>
                <a:lnTo>
                  <a:pt x="186629" y="417911"/>
                </a:lnTo>
                <a:lnTo>
                  <a:pt x="190868" y="410383"/>
                </a:lnTo>
                <a:lnTo>
                  <a:pt x="194937" y="403020"/>
                </a:lnTo>
                <a:lnTo>
                  <a:pt x="199515" y="395655"/>
                </a:lnTo>
                <a:lnTo>
                  <a:pt x="204093" y="388619"/>
                </a:lnTo>
                <a:lnTo>
                  <a:pt x="209010" y="381583"/>
                </a:lnTo>
                <a:lnTo>
                  <a:pt x="213757" y="374546"/>
                </a:lnTo>
                <a:lnTo>
                  <a:pt x="219013" y="367673"/>
                </a:lnTo>
                <a:lnTo>
                  <a:pt x="224269" y="361128"/>
                </a:lnTo>
                <a:lnTo>
                  <a:pt x="229865" y="354582"/>
                </a:lnTo>
                <a:lnTo>
                  <a:pt x="235460" y="348200"/>
                </a:lnTo>
                <a:lnTo>
                  <a:pt x="241224" y="341818"/>
                </a:lnTo>
                <a:lnTo>
                  <a:pt x="247158" y="335764"/>
                </a:lnTo>
                <a:lnTo>
                  <a:pt x="253262" y="329710"/>
                </a:lnTo>
                <a:lnTo>
                  <a:pt x="259536" y="323818"/>
                </a:lnTo>
                <a:lnTo>
                  <a:pt x="265809" y="318091"/>
                </a:lnTo>
                <a:lnTo>
                  <a:pt x="272421" y="312528"/>
                </a:lnTo>
                <a:lnTo>
                  <a:pt x="279034" y="307127"/>
                </a:lnTo>
                <a:lnTo>
                  <a:pt x="285816" y="301727"/>
                </a:lnTo>
                <a:lnTo>
                  <a:pt x="292598" y="296818"/>
                </a:lnTo>
                <a:lnTo>
                  <a:pt x="299719" y="291745"/>
                </a:lnTo>
                <a:lnTo>
                  <a:pt x="306840" y="287000"/>
                </a:lnTo>
                <a:lnTo>
                  <a:pt x="314131" y="282254"/>
                </a:lnTo>
                <a:lnTo>
                  <a:pt x="321591" y="277836"/>
                </a:lnTo>
                <a:lnTo>
                  <a:pt x="329221" y="273581"/>
                </a:lnTo>
                <a:lnTo>
                  <a:pt x="336850" y="269491"/>
                </a:lnTo>
                <a:lnTo>
                  <a:pt x="344480" y="265400"/>
                </a:lnTo>
                <a:lnTo>
                  <a:pt x="352280" y="261799"/>
                </a:lnTo>
                <a:lnTo>
                  <a:pt x="360418" y="258036"/>
                </a:lnTo>
                <a:lnTo>
                  <a:pt x="368556" y="254763"/>
                </a:lnTo>
                <a:lnTo>
                  <a:pt x="376695" y="251490"/>
                </a:lnTo>
                <a:lnTo>
                  <a:pt x="385002" y="248545"/>
                </a:lnTo>
                <a:lnTo>
                  <a:pt x="393310" y="245599"/>
                </a:lnTo>
                <a:lnTo>
                  <a:pt x="401788" y="242981"/>
                </a:lnTo>
                <a:lnTo>
                  <a:pt x="410435" y="240363"/>
                </a:lnTo>
                <a:lnTo>
                  <a:pt x="418913" y="238235"/>
                </a:lnTo>
                <a:lnTo>
                  <a:pt x="427729" y="236272"/>
                </a:lnTo>
                <a:lnTo>
                  <a:pt x="436546" y="234308"/>
                </a:lnTo>
                <a:lnTo>
                  <a:pt x="445362" y="232672"/>
                </a:lnTo>
                <a:lnTo>
                  <a:pt x="454518" y="231199"/>
                </a:lnTo>
                <a:lnTo>
                  <a:pt x="463504" y="229890"/>
                </a:lnTo>
                <a:lnTo>
                  <a:pt x="472660" y="228908"/>
                </a:lnTo>
                <a:lnTo>
                  <a:pt x="481646" y="228254"/>
                </a:lnTo>
                <a:lnTo>
                  <a:pt x="490971" y="227599"/>
                </a:lnTo>
                <a:lnTo>
                  <a:pt x="500296" y="227272"/>
                </a:lnTo>
                <a:close/>
                <a:moveTo>
                  <a:pt x="484237" y="0"/>
                </a:moveTo>
                <a:lnTo>
                  <a:pt x="530988" y="0"/>
                </a:lnTo>
                <a:lnTo>
                  <a:pt x="530988" y="117095"/>
                </a:lnTo>
                <a:lnTo>
                  <a:pt x="484237" y="117095"/>
                </a:lnTo>
                <a:close/>
              </a:path>
            </a:pathLst>
          </a:custGeom>
          <a:solidFill>
            <a:srgbClr val="91191C"/>
          </a:solidFill>
          <a:ln>
            <a:noFill/>
          </a:ln>
        </p:spPr>
        <p:txBody>
          <a:bodyPr lIns="0" tIns="0" rIns="0" bIns="0" anchor="ctr">
            <a:scene3d>
              <a:camera prst="orthographicFront"/>
              <a:lightRig rig="threePt" dir="t"/>
            </a:scene3d>
            <a:sp3d>
              <a:contourClr>
                <a:srgbClr val="FFFFFF"/>
              </a:contourClr>
            </a:sp3d>
          </a:bodyPr>
          <a:lstStyle/>
          <a:p>
            <a:pPr algn="ctr">
              <a:defRPr/>
            </a:pPr>
            <a:r>
              <a:rPr lang="zh-CN" altLang="en-US" sz="2000" b="1" dirty="0" smtClean="0">
                <a:solidFill>
                  <a:srgbClr val="FFFFFF"/>
                </a:solidFill>
                <a:effectLst>
                  <a:outerShdw blurRad="38100" dist="38100" dir="2700000" algn="tl">
                    <a:srgbClr val="000000">
                      <a:alpha val="43137"/>
                    </a:srgbClr>
                  </a:outerShdw>
                </a:effectLst>
              </a:rPr>
              <a:t>严起</a:t>
            </a:r>
            <a:endParaRPr lang="zh-CN" altLang="en-US" sz="2000" b="1" dirty="0">
              <a:solidFill>
                <a:srgbClr val="FFFFFF"/>
              </a:solidFill>
              <a:effectLst>
                <a:outerShdw blurRad="38100" dist="38100" dir="2700000" algn="tl">
                  <a:srgbClr val="000000">
                    <a:alpha val="43137"/>
                  </a:srgbClr>
                </a:outerShdw>
              </a:effectLst>
            </a:endParaRPr>
          </a:p>
        </p:txBody>
      </p:sp>
      <p:sp>
        <p:nvSpPr>
          <p:cNvPr id="3" name="文本框 2"/>
          <p:cNvSpPr txBox="1"/>
          <p:nvPr/>
        </p:nvSpPr>
        <p:spPr>
          <a:xfrm>
            <a:off x="2939363" y="5014379"/>
            <a:ext cx="2232727" cy="707886"/>
          </a:xfrm>
          <a:prstGeom prst="rect">
            <a:avLst/>
          </a:prstGeom>
          <a:noFill/>
        </p:spPr>
        <p:txBody>
          <a:bodyPr wrap="square" rtlCol="0">
            <a:spAutoFit/>
          </a:bodyPr>
          <a:lstStyle/>
          <a:p>
            <a:r>
              <a:rPr lang="zh-CN" altLang="en-US" sz="2000" dirty="0"/>
              <a:t>→党要管党必须从党内政治生活管起</a:t>
            </a:r>
          </a:p>
        </p:txBody>
      </p:sp>
      <p:sp>
        <p:nvSpPr>
          <p:cNvPr id="21" name="文本框 20"/>
          <p:cNvSpPr txBox="1"/>
          <p:nvPr/>
        </p:nvSpPr>
        <p:spPr>
          <a:xfrm>
            <a:off x="6787540" y="5014379"/>
            <a:ext cx="2282952" cy="707886"/>
          </a:xfrm>
          <a:prstGeom prst="rect">
            <a:avLst/>
          </a:prstGeom>
          <a:noFill/>
        </p:spPr>
        <p:txBody>
          <a:bodyPr wrap="square" rtlCol="0">
            <a:spAutoFit/>
          </a:bodyPr>
          <a:lstStyle/>
          <a:p>
            <a:r>
              <a:rPr lang="zh-CN" altLang="en-US" sz="2000" dirty="0"/>
              <a:t>→从严治党必须从党内政治生活严起</a:t>
            </a:r>
          </a:p>
        </p:txBody>
      </p:sp>
      <p:pic>
        <p:nvPicPr>
          <p:cNvPr id="19" name="图片 1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500260" y="6048071"/>
            <a:ext cx="2691740" cy="809929"/>
          </a:xfrm>
          <a:prstGeom prst="rect">
            <a:avLst/>
          </a:prstGeom>
          <a:ln w="19050" cap="sq">
            <a:solidFill>
              <a:srgbClr val="C8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8" fill="hold" nodeType="withEffect">
                                  <p:stCondLst>
                                    <p:cond delay="75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2" presetClass="entr" presetSubtype="8" fill="hold" grpId="0" nodeType="withEffect">
                                  <p:stCondLst>
                                    <p:cond delay="100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任意多边形 17"/>
          <p:cNvSpPr/>
          <p:nvPr/>
        </p:nvSpPr>
        <p:spPr>
          <a:xfrm>
            <a:off x="334963" y="1567543"/>
            <a:ext cx="522514" cy="1843314"/>
          </a:xfrm>
          <a:custGeom>
            <a:avLst/>
            <a:gdLst>
              <a:gd name="connsiteX0" fmla="*/ 522514 w 522514"/>
              <a:gd name="connsiteY0" fmla="*/ 1843314 h 1843314"/>
              <a:gd name="connsiteX1" fmla="*/ 0 w 522514"/>
              <a:gd name="connsiteY1" fmla="*/ 1335314 h 1843314"/>
              <a:gd name="connsiteX2" fmla="*/ 0 w 522514"/>
              <a:gd name="connsiteY2" fmla="*/ 0 h 1843314"/>
            </a:gdLst>
            <a:ahLst/>
            <a:cxnLst>
              <a:cxn ang="0">
                <a:pos x="connsiteX0" y="connsiteY0"/>
              </a:cxn>
              <a:cxn ang="0">
                <a:pos x="connsiteX1" y="connsiteY1"/>
              </a:cxn>
              <a:cxn ang="0">
                <a:pos x="connsiteX2" y="connsiteY2"/>
              </a:cxn>
            </a:cxnLst>
            <a:rect l="l" t="t" r="r" b="b"/>
            <a:pathLst>
              <a:path w="522514" h="1843314">
                <a:moveTo>
                  <a:pt x="522514" y="1843314"/>
                </a:moveTo>
                <a:lnTo>
                  <a:pt x="0" y="1335314"/>
                </a:ln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flipH="1" flipV="1">
            <a:off x="9339470" y="3939638"/>
            <a:ext cx="493299" cy="1772393"/>
          </a:xfrm>
          <a:custGeom>
            <a:avLst/>
            <a:gdLst>
              <a:gd name="connsiteX0" fmla="*/ 522514 w 522514"/>
              <a:gd name="connsiteY0" fmla="*/ 1843314 h 1843314"/>
              <a:gd name="connsiteX1" fmla="*/ 0 w 522514"/>
              <a:gd name="connsiteY1" fmla="*/ 1335314 h 1843314"/>
              <a:gd name="connsiteX2" fmla="*/ 0 w 522514"/>
              <a:gd name="connsiteY2" fmla="*/ 0 h 1843314"/>
            </a:gdLst>
            <a:ahLst/>
            <a:cxnLst>
              <a:cxn ang="0">
                <a:pos x="connsiteX0" y="connsiteY0"/>
              </a:cxn>
              <a:cxn ang="0">
                <a:pos x="connsiteX1" y="connsiteY1"/>
              </a:cxn>
              <a:cxn ang="0">
                <a:pos x="connsiteX2" y="connsiteY2"/>
              </a:cxn>
            </a:cxnLst>
            <a:rect l="l" t="t" r="r" b="b"/>
            <a:pathLst>
              <a:path w="522514" h="1843314">
                <a:moveTo>
                  <a:pt x="522514" y="1843314"/>
                </a:moveTo>
                <a:lnTo>
                  <a:pt x="0" y="1335314"/>
                </a:ln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flipV="1">
            <a:off x="0" y="3429000"/>
            <a:ext cx="13033829" cy="2969"/>
          </a:xfrm>
          <a:prstGeom prst="line">
            <a:avLst/>
          </a:prstGeom>
          <a:ln w="22225"/>
        </p:spPr>
        <p:style>
          <a:lnRef idx="1">
            <a:schemeClr val="accent1"/>
          </a:lnRef>
          <a:fillRef idx="0">
            <a:schemeClr val="accent1"/>
          </a:fillRef>
          <a:effectRef idx="0">
            <a:schemeClr val="accent1"/>
          </a:effectRef>
          <a:fontRef idx="minor">
            <a:schemeClr val="tx1"/>
          </a:fontRef>
        </p:style>
      </p:cxnSp>
      <p:grpSp>
        <p:nvGrpSpPr>
          <p:cNvPr id="2" name="组合 11"/>
          <p:cNvGrpSpPr/>
          <p:nvPr/>
        </p:nvGrpSpPr>
        <p:grpSpPr>
          <a:xfrm>
            <a:off x="503856" y="3027877"/>
            <a:ext cx="493486" cy="493486"/>
            <a:chOff x="2002971" y="3182257"/>
            <a:chExt cx="493486" cy="493486"/>
          </a:xfrm>
        </p:grpSpPr>
        <p:sp>
          <p:nvSpPr>
            <p:cNvPr id="7" name="椭圆 6"/>
            <p:cNvSpPr/>
            <p:nvPr/>
          </p:nvSpPr>
          <p:spPr>
            <a:xfrm>
              <a:off x="2002971" y="3182257"/>
              <a:ext cx="493486" cy="493486"/>
            </a:xfrm>
            <a:prstGeom prst="ellipse">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097314" y="327660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14"/>
          <p:cNvGrpSpPr/>
          <p:nvPr/>
        </p:nvGrpSpPr>
        <p:grpSpPr>
          <a:xfrm>
            <a:off x="9092727" y="3443514"/>
            <a:ext cx="493486" cy="493486"/>
            <a:chOff x="2002971" y="3182257"/>
            <a:chExt cx="493486" cy="493486"/>
          </a:xfrm>
        </p:grpSpPr>
        <p:sp>
          <p:nvSpPr>
            <p:cNvPr id="16" name="椭圆 15"/>
            <p:cNvSpPr/>
            <p:nvPr/>
          </p:nvSpPr>
          <p:spPr>
            <a:xfrm>
              <a:off x="2002971" y="3182257"/>
              <a:ext cx="493486" cy="493486"/>
            </a:xfrm>
            <a:prstGeom prst="ellipse">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2097314" y="327660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矩形 19"/>
          <p:cNvSpPr/>
          <p:nvPr/>
        </p:nvSpPr>
        <p:spPr>
          <a:xfrm>
            <a:off x="311213" y="1067406"/>
            <a:ext cx="2034750" cy="46166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a:solidFill>
                  <a:schemeClr val="bg1"/>
                </a:solidFill>
              </a:rPr>
              <a:t>新提法 </a:t>
            </a:r>
            <a:r>
              <a:rPr lang="en-US" altLang="zh-CN" sz="2400" b="1" dirty="0" smtClean="0">
                <a:solidFill>
                  <a:schemeClr val="bg1"/>
                </a:solidFill>
              </a:rPr>
              <a:t>2.</a:t>
            </a:r>
            <a:endParaRPr lang="zh-CN" altLang="en-US" sz="2400" b="1" dirty="0">
              <a:solidFill>
                <a:schemeClr val="bg1"/>
              </a:solidFill>
            </a:endParaRPr>
          </a:p>
        </p:txBody>
      </p:sp>
      <p:sp>
        <p:nvSpPr>
          <p:cNvPr id="27" name="矩形 26"/>
          <p:cNvSpPr/>
          <p:nvPr/>
        </p:nvSpPr>
        <p:spPr>
          <a:xfrm>
            <a:off x="9736428" y="5274361"/>
            <a:ext cx="2120610" cy="46166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smtClean="0">
                <a:solidFill>
                  <a:schemeClr val="bg1"/>
                </a:solidFill>
              </a:rPr>
              <a:t>新亮点 </a:t>
            </a:r>
            <a:r>
              <a:rPr lang="en-US" altLang="zh-CN" sz="2400" b="1" dirty="0" smtClean="0">
                <a:solidFill>
                  <a:schemeClr val="bg1"/>
                </a:solidFill>
              </a:rPr>
              <a:t>2.</a:t>
            </a:r>
            <a:endParaRPr lang="zh-CN" altLang="en-US" sz="2400" b="1" dirty="0">
              <a:solidFill>
                <a:schemeClr val="bg1"/>
              </a:solidFill>
            </a:endParaRPr>
          </a:p>
        </p:txBody>
      </p:sp>
      <p:sp>
        <p:nvSpPr>
          <p:cNvPr id="24" name="文本框 23"/>
          <p:cNvSpPr txBox="1"/>
          <p:nvPr/>
        </p:nvSpPr>
        <p:spPr>
          <a:xfrm>
            <a:off x="833724" y="1561023"/>
            <a:ext cx="10922847" cy="1915909"/>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en-US" b="1" dirty="0"/>
              <a:t>明确规定加强和规范党内政治生活</a:t>
            </a:r>
            <a:r>
              <a:rPr lang="zh-CN" altLang="en-US" b="1" dirty="0" smtClean="0"/>
              <a:t>的首要任务和总方针</a:t>
            </a:r>
            <a:endParaRPr lang="en-US" altLang="zh-CN" dirty="0" smtClean="0"/>
          </a:p>
          <a:p>
            <a:pPr>
              <a:lnSpc>
                <a:spcPct val="120000"/>
              </a:lnSpc>
            </a:pPr>
            <a:r>
              <a:rPr lang="zh-CN" altLang="en-US" sz="1600" dirty="0" smtClean="0"/>
              <a:t>首要任务是</a:t>
            </a:r>
            <a:r>
              <a:rPr lang="zh-CN" altLang="en-US" sz="1600" dirty="0" smtClean="0">
                <a:solidFill>
                  <a:srgbClr val="CB2027"/>
                </a:solidFill>
              </a:rPr>
              <a:t>坚定理想信念；</a:t>
            </a:r>
            <a:r>
              <a:rPr lang="zh-CN" altLang="en-US" sz="1600" dirty="0" smtClean="0"/>
              <a:t>总方针是</a:t>
            </a:r>
            <a:r>
              <a:rPr lang="zh-CN" altLang="zh-CN" sz="1600" dirty="0" smtClean="0">
                <a:solidFill>
                  <a:srgbClr val="CB2027"/>
                </a:solidFill>
              </a:rPr>
              <a:t>以党章为根本遵循，坚持党的政治路线、思想路线、组织路线、群众路线，着力增强党内政治生活的政治性、时代性、原则性、战斗性，着力增强党自我净化、自我完善、自我革新、自我提高能力，着力提高党的领导水平和执政水平、增强拒腐防变和抵御风险能力，着力维护党中央权威、保证党的团结统一、保持党的先进性和纯洁性，努力在全党形成又有集中又有民主、又有纪律又有自由、又有统一意志又有个人心情舒畅生动活泼的政治局面。</a:t>
            </a:r>
            <a:endParaRPr lang="zh-CN" altLang="en-US" sz="1600" dirty="0">
              <a:solidFill>
                <a:srgbClr val="CB2027"/>
              </a:solidFill>
            </a:endParaRPr>
          </a:p>
        </p:txBody>
      </p:sp>
      <p:sp>
        <p:nvSpPr>
          <p:cNvPr id="30" name="矩形 29"/>
          <p:cNvSpPr/>
          <p:nvPr/>
        </p:nvSpPr>
        <p:spPr>
          <a:xfrm>
            <a:off x="3359292" y="4125298"/>
            <a:ext cx="2454854" cy="1347495"/>
          </a:xfrm>
          <a:prstGeom prst="rect">
            <a:avLst/>
          </a:prstGeom>
          <a:noFill/>
          <a:ln>
            <a:solidFill>
              <a:srgbClr val="920000">
                <a:alpha val="6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3435786" y="4335169"/>
            <a:ext cx="2278117" cy="1015663"/>
          </a:xfrm>
          <a:prstGeom prst="rect">
            <a:avLst/>
          </a:prstGeom>
          <a:noFill/>
        </p:spPr>
        <p:txBody>
          <a:bodyPr wrap="square" rtlCol="0">
            <a:spAutoFit/>
          </a:bodyPr>
          <a:lstStyle/>
          <a:p>
            <a:pPr algn="ctr"/>
            <a:r>
              <a:rPr lang="zh-CN" altLang="en-US" sz="2000" b="1" dirty="0" smtClean="0"/>
              <a:t>“四性”</a:t>
            </a:r>
            <a:endParaRPr lang="en-US" altLang="zh-CN" sz="2000" b="1" dirty="0" smtClean="0"/>
          </a:p>
          <a:p>
            <a:pPr algn="ctr"/>
            <a:r>
              <a:rPr lang="zh-CN" altLang="en-US" sz="2000" dirty="0">
                <a:solidFill>
                  <a:srgbClr val="CB2027"/>
                </a:solidFill>
              </a:rPr>
              <a:t>政治性、时代性</a:t>
            </a:r>
            <a:endParaRPr lang="en-US" altLang="zh-CN" sz="2000" dirty="0">
              <a:solidFill>
                <a:srgbClr val="CB2027"/>
              </a:solidFill>
            </a:endParaRPr>
          </a:p>
          <a:p>
            <a:pPr algn="ctr"/>
            <a:r>
              <a:rPr lang="zh-CN" altLang="en-US" sz="2000" dirty="0">
                <a:solidFill>
                  <a:srgbClr val="CB2027"/>
                </a:solidFill>
              </a:rPr>
              <a:t>原则性、战斗性</a:t>
            </a:r>
          </a:p>
        </p:txBody>
      </p:sp>
      <p:sp>
        <p:nvSpPr>
          <p:cNvPr id="36" name="矩形 35"/>
          <p:cNvSpPr/>
          <p:nvPr/>
        </p:nvSpPr>
        <p:spPr>
          <a:xfrm>
            <a:off x="6526553" y="3830491"/>
            <a:ext cx="2465346" cy="1917411"/>
          </a:xfrm>
          <a:prstGeom prst="rect">
            <a:avLst/>
          </a:prstGeom>
          <a:noFill/>
          <a:ln>
            <a:solidFill>
              <a:srgbClr val="920000">
                <a:alpha val="6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6720415" y="3942312"/>
            <a:ext cx="2102951" cy="1631216"/>
          </a:xfrm>
          <a:prstGeom prst="rect">
            <a:avLst/>
          </a:prstGeom>
          <a:noFill/>
        </p:spPr>
        <p:txBody>
          <a:bodyPr wrap="square" rtlCol="0">
            <a:spAutoFit/>
          </a:bodyPr>
          <a:lstStyle/>
          <a:p>
            <a:pPr algn="ctr"/>
            <a:r>
              <a:rPr lang="zh-CN" altLang="en-US" sz="2000" b="1" dirty="0" smtClean="0"/>
              <a:t>“四种能力”</a:t>
            </a:r>
            <a:endParaRPr lang="en-US" altLang="zh-CN" sz="2000" b="1" dirty="0" smtClean="0"/>
          </a:p>
          <a:p>
            <a:pPr algn="ctr"/>
            <a:r>
              <a:rPr lang="zh-CN" altLang="en-US" sz="2000" dirty="0">
                <a:solidFill>
                  <a:srgbClr val="CB2027"/>
                </a:solidFill>
              </a:rPr>
              <a:t>自我</a:t>
            </a:r>
            <a:r>
              <a:rPr lang="zh-CN" altLang="en-US" sz="2000" dirty="0" smtClean="0">
                <a:solidFill>
                  <a:srgbClr val="CB2027"/>
                </a:solidFill>
              </a:rPr>
              <a:t>净化</a:t>
            </a:r>
            <a:endParaRPr lang="en-US" altLang="zh-CN" sz="2000" dirty="0" smtClean="0">
              <a:solidFill>
                <a:srgbClr val="CB2027"/>
              </a:solidFill>
            </a:endParaRPr>
          </a:p>
          <a:p>
            <a:pPr algn="ctr"/>
            <a:r>
              <a:rPr lang="zh-CN" altLang="en-US" sz="2000" dirty="0" smtClean="0">
                <a:solidFill>
                  <a:srgbClr val="CB2027"/>
                </a:solidFill>
              </a:rPr>
              <a:t>自我完善</a:t>
            </a:r>
            <a:endParaRPr lang="en-US" altLang="zh-CN" sz="2000" dirty="0" smtClean="0">
              <a:solidFill>
                <a:srgbClr val="CB2027"/>
              </a:solidFill>
            </a:endParaRPr>
          </a:p>
          <a:p>
            <a:pPr algn="ctr"/>
            <a:r>
              <a:rPr lang="zh-CN" altLang="en-US" sz="2000" dirty="0" smtClean="0">
                <a:solidFill>
                  <a:srgbClr val="CB2027"/>
                </a:solidFill>
              </a:rPr>
              <a:t>自我革新</a:t>
            </a:r>
            <a:endParaRPr lang="en-US" altLang="zh-CN" sz="2000" dirty="0" smtClean="0">
              <a:solidFill>
                <a:srgbClr val="CB2027"/>
              </a:solidFill>
            </a:endParaRPr>
          </a:p>
          <a:p>
            <a:pPr algn="ctr"/>
            <a:r>
              <a:rPr lang="zh-CN" altLang="en-US" sz="2000" dirty="0" smtClean="0">
                <a:solidFill>
                  <a:srgbClr val="CB2027"/>
                </a:solidFill>
              </a:rPr>
              <a:t>自我提高</a:t>
            </a:r>
            <a:endParaRPr lang="zh-CN" altLang="en-US" sz="2000" dirty="0">
              <a:solidFill>
                <a:srgbClr val="CB2027"/>
              </a:solidFill>
            </a:endParaRPr>
          </a:p>
        </p:txBody>
      </p:sp>
      <p:sp>
        <p:nvSpPr>
          <p:cNvPr id="23" name="矩形 22"/>
          <p:cNvSpPr/>
          <p:nvPr/>
        </p:nvSpPr>
        <p:spPr>
          <a:xfrm>
            <a:off x="962463" y="143941"/>
            <a:ext cx="9110186" cy="461665"/>
          </a:xfrm>
          <a:prstGeom prst="rect">
            <a:avLst/>
          </a:prstGeom>
        </p:spPr>
        <p:txBody>
          <a:bodyPr wrap="none">
            <a:spAutoFit/>
          </a:bodyPr>
          <a:lstStyle/>
          <a:p>
            <a:r>
              <a:rPr lang="zh-CN" altLang="en-US" sz="2400" b="1" dirty="0">
                <a:solidFill>
                  <a:schemeClr val="bg1"/>
                </a:solidFill>
              </a:rPr>
              <a:t>二、</a:t>
            </a:r>
            <a:r>
              <a:rPr lang="en-US" altLang="zh-CN" sz="2400" b="1" dirty="0">
                <a:solidFill>
                  <a:schemeClr val="bg1"/>
                </a:solidFill>
              </a:rPr>
              <a:t>《</a:t>
            </a:r>
            <a:r>
              <a:rPr lang="zh-CN" altLang="en-US" sz="2400" b="1" dirty="0">
                <a:solidFill>
                  <a:schemeClr val="bg1"/>
                </a:solidFill>
              </a:rPr>
              <a:t>关于新形势下党内政治生活的若干准则</a:t>
            </a:r>
            <a:r>
              <a:rPr lang="en-US" altLang="zh-CN" sz="2400" b="1" dirty="0" smtClean="0">
                <a:solidFill>
                  <a:schemeClr val="bg1"/>
                </a:solidFill>
              </a:rPr>
              <a:t>》</a:t>
            </a:r>
            <a:r>
              <a:rPr lang="zh-CN" altLang="en-US" sz="2400" b="1" dirty="0" smtClean="0">
                <a:solidFill>
                  <a:schemeClr val="bg1"/>
                </a:solidFill>
              </a:rPr>
              <a:t>的</a:t>
            </a:r>
            <a:r>
              <a:rPr lang="zh-CN" altLang="en-US" sz="2400" b="1" dirty="0">
                <a:solidFill>
                  <a:schemeClr val="bg1"/>
                </a:solidFill>
              </a:rPr>
              <a:t>新提法和新亮点</a:t>
            </a:r>
          </a:p>
        </p:txBody>
      </p:sp>
      <p:pic>
        <p:nvPicPr>
          <p:cNvPr id="21" name="图片 20"/>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500260" y="6048071"/>
            <a:ext cx="2691740" cy="809929"/>
          </a:xfrm>
          <a:prstGeom prst="rect">
            <a:avLst/>
          </a:prstGeom>
          <a:ln w="19050" cap="sq">
            <a:solidFill>
              <a:srgbClr val="C8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53" presetClass="entr" presetSubtype="16" fill="hold" nodeType="withEffect">
                                  <p:stCondLst>
                                    <p:cond delay="25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par>
                                <p:cTn id="13" presetID="53" presetClass="entr" presetSubtype="16" fill="hold" nodeType="withEffect">
                                  <p:stCondLst>
                                    <p:cond delay="25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par>
                                <p:cTn id="18" presetID="22" presetClass="entr" presetSubtype="4" fill="hold" grpId="0" nodeType="withEffect">
                                  <p:stCondLst>
                                    <p:cond delay="50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par>
                                <p:cTn id="21" presetID="22" presetClass="entr" presetSubtype="1" fill="hold" grpId="0" nodeType="withEffect">
                                  <p:stCondLst>
                                    <p:cond delay="50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073150" y="3887423"/>
            <a:ext cx="8128473" cy="1545968"/>
          </a:xfrm>
          <a:prstGeom prst="rect">
            <a:avLst/>
          </a:prstGeom>
          <a:solidFill>
            <a:srgbClr val="FF5D5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4"/>
          <p:cNvGrpSpPr/>
          <p:nvPr/>
        </p:nvGrpSpPr>
        <p:grpSpPr>
          <a:xfrm>
            <a:off x="1073152" y="1455246"/>
            <a:ext cx="8128471" cy="461665"/>
            <a:chOff x="3752850" y="1025322"/>
            <a:chExt cx="8128471" cy="461665"/>
          </a:xfrm>
        </p:grpSpPr>
        <p:sp>
          <p:nvSpPr>
            <p:cNvPr id="16" name="矩形 15"/>
            <p:cNvSpPr/>
            <p:nvPr/>
          </p:nvSpPr>
          <p:spPr>
            <a:xfrm>
              <a:off x="3752850" y="1025322"/>
              <a:ext cx="1991127"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smtClean="0">
                  <a:solidFill>
                    <a:schemeClr val="bg1"/>
                  </a:solidFill>
                </a:rPr>
                <a:t>新提法 </a:t>
              </a:r>
              <a:r>
                <a:rPr lang="en-US" altLang="zh-CN" sz="2400" b="1" dirty="0">
                  <a:solidFill>
                    <a:schemeClr val="bg1"/>
                  </a:solidFill>
                </a:rPr>
                <a:t>3</a:t>
              </a:r>
              <a:r>
                <a:rPr lang="en-US" altLang="zh-CN" sz="2400" b="1" dirty="0" smtClean="0">
                  <a:solidFill>
                    <a:schemeClr val="bg1"/>
                  </a:solidFill>
                </a:rPr>
                <a:t>.</a:t>
              </a:r>
              <a:endParaRPr lang="zh-CN" altLang="en-US" sz="2400" b="1" dirty="0">
                <a:solidFill>
                  <a:schemeClr val="bg1"/>
                </a:solidFill>
              </a:endParaRPr>
            </a:p>
          </p:txBody>
        </p:sp>
        <p:cxnSp>
          <p:nvCxnSpPr>
            <p:cNvPr id="17" name="直接连接符 16"/>
            <p:cNvCxnSpPr/>
            <p:nvPr/>
          </p:nvCxnSpPr>
          <p:spPr>
            <a:xfrm>
              <a:off x="3752850" y="1486987"/>
              <a:ext cx="812847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8" name="文本框 17"/>
          <p:cNvSpPr txBox="1"/>
          <p:nvPr/>
        </p:nvSpPr>
        <p:spPr>
          <a:xfrm>
            <a:off x="1073149" y="1924915"/>
            <a:ext cx="10244207" cy="1246495"/>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zh-CN" sz="2000" b="1" dirty="0"/>
              <a:t>明确提出加强和规范党内政治生活的重点和</a:t>
            </a:r>
            <a:r>
              <a:rPr lang="zh-CN" altLang="zh-CN" sz="2000" b="1" dirty="0" smtClean="0"/>
              <a:t>关键</a:t>
            </a:r>
            <a:endParaRPr lang="en-US" altLang="zh-CN" sz="2000" dirty="0" smtClean="0"/>
          </a:p>
          <a:p>
            <a:pPr marL="342900" indent="-342900">
              <a:lnSpc>
                <a:spcPct val="125000"/>
              </a:lnSpc>
              <a:buFont typeface="Wingdings" panose="05000000000000000000" pitchFamily="2" charset="2"/>
              <a:buChar char="Ø"/>
            </a:pPr>
            <a:r>
              <a:rPr lang="zh-CN" altLang="en-US" sz="2000" b="1" dirty="0">
                <a:solidFill>
                  <a:srgbClr val="CB2027"/>
                </a:solidFill>
              </a:rPr>
              <a:t>重点→</a:t>
            </a:r>
            <a:r>
              <a:rPr lang="zh-CN" altLang="en-US" sz="2000" dirty="0"/>
              <a:t>各级领导机关和领导干部</a:t>
            </a:r>
          </a:p>
          <a:p>
            <a:pPr marL="342900" indent="-342900">
              <a:lnSpc>
                <a:spcPct val="125000"/>
              </a:lnSpc>
              <a:buFont typeface="Wingdings" panose="05000000000000000000" pitchFamily="2" charset="2"/>
              <a:buChar char="Ø"/>
            </a:pPr>
            <a:r>
              <a:rPr lang="zh-CN" altLang="en-US" sz="2000" b="1" dirty="0">
                <a:solidFill>
                  <a:srgbClr val="CB2027"/>
                </a:solidFill>
              </a:rPr>
              <a:t>关键→</a:t>
            </a:r>
            <a:r>
              <a:rPr lang="zh-CN" altLang="en-US" sz="2000" dirty="0"/>
              <a:t>高级干部特别是中央委员会、中央政治局、中央政治局常务委员会的组成人员</a:t>
            </a:r>
          </a:p>
        </p:txBody>
      </p:sp>
      <p:grpSp>
        <p:nvGrpSpPr>
          <p:cNvPr id="3" name="组合 21"/>
          <p:cNvGrpSpPr/>
          <p:nvPr/>
        </p:nvGrpSpPr>
        <p:grpSpPr>
          <a:xfrm>
            <a:off x="1073153" y="3425759"/>
            <a:ext cx="8128471" cy="461665"/>
            <a:chOff x="3752850" y="1025322"/>
            <a:chExt cx="8128471" cy="461665"/>
          </a:xfrm>
        </p:grpSpPr>
        <p:sp>
          <p:nvSpPr>
            <p:cNvPr id="23" name="矩形 22"/>
            <p:cNvSpPr/>
            <p:nvPr/>
          </p:nvSpPr>
          <p:spPr>
            <a:xfrm>
              <a:off x="3752850" y="1025322"/>
              <a:ext cx="1991127"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smtClean="0">
                  <a:solidFill>
                    <a:schemeClr val="bg1"/>
                  </a:solidFill>
                </a:rPr>
                <a:t>新亮点 </a:t>
              </a:r>
              <a:r>
                <a:rPr lang="en-US" altLang="zh-CN" sz="2400" b="1" dirty="0" smtClean="0">
                  <a:solidFill>
                    <a:schemeClr val="bg1"/>
                  </a:solidFill>
                </a:rPr>
                <a:t>3.</a:t>
              </a:r>
              <a:endParaRPr lang="zh-CN" altLang="en-US" sz="2400" b="1" dirty="0">
                <a:solidFill>
                  <a:schemeClr val="bg1"/>
                </a:solidFill>
              </a:endParaRPr>
            </a:p>
          </p:txBody>
        </p:sp>
        <p:cxnSp>
          <p:nvCxnSpPr>
            <p:cNvPr id="24" name="直接连接符 23"/>
            <p:cNvCxnSpPr/>
            <p:nvPr/>
          </p:nvCxnSpPr>
          <p:spPr>
            <a:xfrm>
              <a:off x="3752850" y="1486987"/>
              <a:ext cx="812847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5" name="文本框 24"/>
          <p:cNvSpPr txBox="1"/>
          <p:nvPr/>
        </p:nvSpPr>
        <p:spPr>
          <a:xfrm>
            <a:off x="1073151" y="3953684"/>
            <a:ext cx="7885321" cy="1246495"/>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en-US" sz="2000" b="1" dirty="0"/>
              <a:t>明确指出加强和规范党内政治生活关键是党的高级</a:t>
            </a:r>
            <a:r>
              <a:rPr lang="zh-CN" altLang="en-US" sz="2000" b="1" dirty="0" smtClean="0"/>
              <a:t>干部</a:t>
            </a:r>
            <a:endParaRPr lang="en-US" altLang="zh-CN" sz="2000" b="1" dirty="0" smtClean="0"/>
          </a:p>
          <a:p>
            <a:pPr marL="285750" indent="-285750">
              <a:lnSpc>
                <a:spcPct val="125000"/>
              </a:lnSpc>
              <a:buFont typeface="Wingdings" panose="05000000000000000000" pitchFamily="2" charset="2"/>
              <a:buChar char="n"/>
            </a:pPr>
            <a:r>
              <a:rPr lang="zh-CN" altLang="zh-CN" sz="2000" dirty="0">
                <a:solidFill>
                  <a:schemeClr val="bg1"/>
                </a:solidFill>
              </a:rPr>
              <a:t>界定了党的</a:t>
            </a:r>
            <a:r>
              <a:rPr lang="zh-CN" altLang="zh-CN" sz="2000" b="1" dirty="0"/>
              <a:t>“高级干部”</a:t>
            </a:r>
            <a:r>
              <a:rPr lang="zh-CN" altLang="zh-CN" sz="2000" dirty="0" smtClean="0">
                <a:solidFill>
                  <a:schemeClr val="bg1"/>
                </a:solidFill>
              </a:rPr>
              <a:t>：中央委员会</a:t>
            </a:r>
            <a:r>
              <a:rPr lang="zh-CN" altLang="zh-CN" sz="2000" dirty="0">
                <a:solidFill>
                  <a:schemeClr val="bg1"/>
                </a:solidFill>
              </a:rPr>
              <a:t>、中央政治局、中央政治局常务委员会的组成人员——约</a:t>
            </a:r>
            <a:r>
              <a:rPr lang="en-US" altLang="zh-CN" sz="2000" dirty="0">
                <a:solidFill>
                  <a:schemeClr val="bg1"/>
                </a:solidFill>
              </a:rPr>
              <a:t>350</a:t>
            </a:r>
            <a:r>
              <a:rPr lang="zh-CN" altLang="zh-CN" sz="2000" dirty="0">
                <a:solidFill>
                  <a:schemeClr val="bg1"/>
                </a:solidFill>
              </a:rPr>
              <a:t>人，的确很关键！</a:t>
            </a:r>
            <a:endParaRPr lang="zh-CN" altLang="en-US" sz="2000" dirty="0">
              <a:solidFill>
                <a:schemeClr val="bg1"/>
              </a:solidFill>
            </a:endParaRPr>
          </a:p>
        </p:txBody>
      </p:sp>
      <p:sp>
        <p:nvSpPr>
          <p:cNvPr id="13" name="矩形 12"/>
          <p:cNvSpPr/>
          <p:nvPr/>
        </p:nvSpPr>
        <p:spPr>
          <a:xfrm>
            <a:off x="962463" y="143941"/>
            <a:ext cx="9110186" cy="461665"/>
          </a:xfrm>
          <a:prstGeom prst="rect">
            <a:avLst/>
          </a:prstGeom>
        </p:spPr>
        <p:txBody>
          <a:bodyPr wrap="none">
            <a:spAutoFit/>
          </a:bodyPr>
          <a:lstStyle/>
          <a:p>
            <a:r>
              <a:rPr lang="zh-CN" altLang="en-US" sz="2400" b="1" dirty="0">
                <a:solidFill>
                  <a:schemeClr val="bg1"/>
                </a:solidFill>
              </a:rPr>
              <a:t>二、</a:t>
            </a:r>
            <a:r>
              <a:rPr lang="en-US" altLang="zh-CN" sz="2400" b="1" dirty="0">
                <a:solidFill>
                  <a:schemeClr val="bg1"/>
                </a:solidFill>
              </a:rPr>
              <a:t>《</a:t>
            </a:r>
            <a:r>
              <a:rPr lang="zh-CN" altLang="en-US" sz="2400" b="1" dirty="0">
                <a:solidFill>
                  <a:schemeClr val="bg1"/>
                </a:solidFill>
              </a:rPr>
              <a:t>关于新形势下党内政治生活的若干准则</a:t>
            </a:r>
            <a:r>
              <a:rPr lang="en-US" altLang="zh-CN" sz="2400" b="1" dirty="0" smtClean="0">
                <a:solidFill>
                  <a:schemeClr val="bg1"/>
                </a:solidFill>
              </a:rPr>
              <a:t>》</a:t>
            </a:r>
            <a:r>
              <a:rPr lang="zh-CN" altLang="en-US" sz="2400" b="1" dirty="0" smtClean="0">
                <a:solidFill>
                  <a:schemeClr val="bg1"/>
                </a:solidFill>
              </a:rPr>
              <a:t>的</a:t>
            </a:r>
            <a:r>
              <a:rPr lang="zh-CN" altLang="en-US" sz="2400" b="1" dirty="0">
                <a:solidFill>
                  <a:schemeClr val="bg1"/>
                </a:solidFill>
              </a:rPr>
              <a:t>新提法和新亮点</a:t>
            </a:r>
          </a:p>
        </p:txBody>
      </p:sp>
      <p:pic>
        <p:nvPicPr>
          <p:cNvPr id="14" name="图片 1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500260" y="6048071"/>
            <a:ext cx="2691740" cy="809929"/>
          </a:xfrm>
          <a:prstGeom prst="rect">
            <a:avLst/>
          </a:prstGeom>
          <a:ln w="19050" cap="sq">
            <a:solidFill>
              <a:srgbClr val="C8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par>
                                <p:cTn id="11" presetID="22" presetClass="entr" presetSubtype="8" fill="hold" nodeType="withEffect">
                                  <p:stCondLst>
                                    <p:cond delay="25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par>
                                <p:cTn id="14" presetID="22" presetClass="entr" presetSubtype="8" fill="hold" grpId="0" nodeType="withEffect">
                                  <p:stCondLst>
                                    <p:cond delay="50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2"/>
          <p:cNvGrpSpPr/>
          <p:nvPr/>
        </p:nvGrpSpPr>
        <p:grpSpPr>
          <a:xfrm>
            <a:off x="1149763" y="1368806"/>
            <a:ext cx="8128471" cy="461665"/>
            <a:chOff x="3752850" y="1025322"/>
            <a:chExt cx="8128471" cy="461665"/>
          </a:xfrm>
        </p:grpSpPr>
        <p:sp>
          <p:nvSpPr>
            <p:cNvPr id="12" name="矩形 11"/>
            <p:cNvSpPr/>
            <p:nvPr/>
          </p:nvSpPr>
          <p:spPr>
            <a:xfrm>
              <a:off x="3752850" y="1025322"/>
              <a:ext cx="1991127"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smtClean="0">
                  <a:solidFill>
                    <a:schemeClr val="bg1"/>
                  </a:solidFill>
                </a:rPr>
                <a:t>新提法 </a:t>
              </a:r>
              <a:r>
                <a:rPr lang="en-US" altLang="zh-CN" sz="2400" b="1" dirty="0" smtClean="0">
                  <a:solidFill>
                    <a:schemeClr val="bg1"/>
                  </a:solidFill>
                </a:rPr>
                <a:t>4.</a:t>
              </a:r>
              <a:endParaRPr lang="zh-CN" altLang="en-US" sz="2400" b="1" dirty="0">
                <a:solidFill>
                  <a:schemeClr val="bg1"/>
                </a:solidFill>
              </a:endParaRPr>
            </a:p>
          </p:txBody>
        </p:sp>
        <p:cxnSp>
          <p:nvCxnSpPr>
            <p:cNvPr id="6" name="直接连接符 5"/>
            <p:cNvCxnSpPr/>
            <p:nvPr/>
          </p:nvCxnSpPr>
          <p:spPr>
            <a:xfrm>
              <a:off x="3752850" y="1486987"/>
              <a:ext cx="812847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1149762" y="1830471"/>
            <a:ext cx="8128472" cy="861774"/>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zh-CN" sz="2000" b="1" dirty="0"/>
              <a:t>明确提出加强和规范党内政治生活的</a:t>
            </a:r>
            <a:r>
              <a:rPr lang="zh-CN" altLang="zh-CN" sz="2000" b="1" dirty="0" smtClean="0"/>
              <a:t>保证</a:t>
            </a:r>
            <a:endParaRPr lang="en-US" altLang="zh-CN" sz="2000" b="1" dirty="0" smtClean="0"/>
          </a:p>
          <a:p>
            <a:pPr marL="342900" indent="-342900">
              <a:lnSpc>
                <a:spcPct val="125000"/>
              </a:lnSpc>
              <a:buFont typeface="Wingdings" panose="05000000000000000000" pitchFamily="2" charset="2"/>
              <a:buChar char="Ø"/>
            </a:pPr>
            <a:r>
              <a:rPr lang="zh-CN" altLang="en-US" sz="2000" dirty="0"/>
              <a:t>根本保证：坚持党在社会主义初级阶段的</a:t>
            </a:r>
            <a:r>
              <a:rPr lang="zh-CN" altLang="en-US" sz="2000" dirty="0" smtClean="0"/>
              <a:t>基本路线</a:t>
            </a:r>
            <a:endParaRPr lang="zh-CN" altLang="en-US" sz="2000" dirty="0"/>
          </a:p>
        </p:txBody>
      </p:sp>
      <p:sp>
        <p:nvSpPr>
          <p:cNvPr id="16" name="矩形 15"/>
          <p:cNvSpPr/>
          <p:nvPr/>
        </p:nvSpPr>
        <p:spPr>
          <a:xfrm>
            <a:off x="962463" y="143941"/>
            <a:ext cx="9110186" cy="461665"/>
          </a:xfrm>
          <a:prstGeom prst="rect">
            <a:avLst/>
          </a:prstGeom>
        </p:spPr>
        <p:txBody>
          <a:bodyPr wrap="none">
            <a:spAutoFit/>
          </a:bodyPr>
          <a:lstStyle/>
          <a:p>
            <a:r>
              <a:rPr lang="zh-CN" altLang="en-US" sz="2400" b="1" dirty="0">
                <a:solidFill>
                  <a:schemeClr val="bg1"/>
                </a:solidFill>
              </a:rPr>
              <a:t>二、</a:t>
            </a:r>
            <a:r>
              <a:rPr lang="en-US" altLang="zh-CN" sz="2400" b="1" dirty="0">
                <a:solidFill>
                  <a:schemeClr val="bg1"/>
                </a:solidFill>
              </a:rPr>
              <a:t>《</a:t>
            </a:r>
            <a:r>
              <a:rPr lang="zh-CN" altLang="en-US" sz="2400" b="1" dirty="0">
                <a:solidFill>
                  <a:schemeClr val="bg1"/>
                </a:solidFill>
              </a:rPr>
              <a:t>关于新形势下党内政治生活的若干准则</a:t>
            </a:r>
            <a:r>
              <a:rPr lang="en-US" altLang="zh-CN" sz="2400" b="1" dirty="0" smtClean="0">
                <a:solidFill>
                  <a:schemeClr val="bg1"/>
                </a:solidFill>
              </a:rPr>
              <a:t>》</a:t>
            </a:r>
            <a:r>
              <a:rPr lang="zh-CN" altLang="en-US" sz="2400" b="1" dirty="0" smtClean="0">
                <a:solidFill>
                  <a:schemeClr val="bg1"/>
                </a:solidFill>
              </a:rPr>
              <a:t>的</a:t>
            </a:r>
            <a:r>
              <a:rPr lang="zh-CN" altLang="en-US" sz="2400" b="1" dirty="0">
                <a:solidFill>
                  <a:schemeClr val="bg1"/>
                </a:solidFill>
              </a:rPr>
              <a:t>新提法和新亮点</a:t>
            </a:r>
          </a:p>
        </p:txBody>
      </p:sp>
      <p:sp>
        <p:nvSpPr>
          <p:cNvPr id="15" name="MH_SubTitle_1"/>
          <p:cNvSpPr/>
          <p:nvPr>
            <p:custDataLst>
              <p:tags r:id="rId1"/>
            </p:custDataLst>
          </p:nvPr>
        </p:nvSpPr>
        <p:spPr>
          <a:xfrm>
            <a:off x="1149762" y="2931199"/>
            <a:ext cx="9964706" cy="455613"/>
          </a:xfrm>
          <a:prstGeom prst="rect">
            <a:avLst/>
          </a:prstGeom>
          <a:noFill/>
          <a:ln w="3175">
            <a:solidFill>
              <a:srgbClr val="AE1F23"/>
            </a:solidFill>
          </a:ln>
          <a:effectLst/>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normAutofit/>
          </a:bodyPr>
          <a:lstStyle/>
          <a:p>
            <a:pPr marL="285750" indent="-285750">
              <a:lnSpc>
                <a:spcPct val="120000"/>
              </a:lnSpc>
              <a:buFont typeface="Wingdings" panose="05000000000000000000" pitchFamily="2" charset="2"/>
              <a:buChar char="ü"/>
              <a:defRPr/>
            </a:pPr>
            <a:endParaRPr lang="zh-CN" altLang="en-US" dirty="0">
              <a:solidFill>
                <a:schemeClr val="tx1"/>
              </a:solidFill>
              <a:latin typeface="华文新魏" panose="02010800040101010101" pitchFamily="2" charset="-122"/>
              <a:ea typeface="华文新魏" panose="02010800040101010101" pitchFamily="2" charset="-122"/>
            </a:endParaRPr>
          </a:p>
        </p:txBody>
      </p:sp>
      <p:sp>
        <p:nvSpPr>
          <p:cNvPr id="19" name="MH_SubTitle_2"/>
          <p:cNvSpPr/>
          <p:nvPr>
            <p:custDataLst>
              <p:tags r:id="rId2"/>
            </p:custDataLst>
          </p:nvPr>
        </p:nvSpPr>
        <p:spPr>
          <a:xfrm>
            <a:off x="1149762" y="3578697"/>
            <a:ext cx="9964706" cy="454023"/>
          </a:xfrm>
          <a:prstGeom prst="rect">
            <a:avLst/>
          </a:prstGeom>
          <a:noFill/>
          <a:ln w="3175">
            <a:solidFill>
              <a:srgbClr val="AE1F23"/>
            </a:solidFill>
          </a:ln>
          <a:effectLst/>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normAutofit/>
          </a:bodyPr>
          <a:lstStyle/>
          <a:p>
            <a:pPr marL="342900" indent="-342900">
              <a:lnSpc>
                <a:spcPct val="120000"/>
              </a:lnSpc>
              <a:buFont typeface="Wingdings" panose="05000000000000000000" pitchFamily="2" charset="2"/>
              <a:buChar char="ü"/>
              <a:defRPr/>
            </a:pPr>
            <a:endParaRPr lang="en-US" altLang="zh-CN" dirty="0">
              <a:solidFill>
                <a:schemeClr val="tx1"/>
              </a:solidFill>
              <a:latin typeface="华文新魏" panose="02010800040101010101" pitchFamily="2" charset="-122"/>
              <a:ea typeface="华文新魏" panose="02010800040101010101" pitchFamily="2" charset="-122"/>
            </a:endParaRPr>
          </a:p>
        </p:txBody>
      </p:sp>
      <p:sp>
        <p:nvSpPr>
          <p:cNvPr id="22" name="MH_Other_1"/>
          <p:cNvSpPr/>
          <p:nvPr>
            <p:custDataLst>
              <p:tags r:id="rId3"/>
            </p:custDataLst>
          </p:nvPr>
        </p:nvSpPr>
        <p:spPr>
          <a:xfrm>
            <a:off x="10200068" y="3472426"/>
            <a:ext cx="1297593" cy="612775"/>
          </a:xfrm>
          <a:custGeom>
            <a:avLst/>
            <a:gdLst>
              <a:gd name="connsiteX0" fmla="*/ 0 w 640080"/>
              <a:gd name="connsiteY0" fmla="*/ 0 h 662940"/>
              <a:gd name="connsiteX1" fmla="*/ 0 w 640080"/>
              <a:gd name="connsiteY1" fmla="*/ 502920 h 662940"/>
              <a:gd name="connsiteX2" fmla="*/ 640080 w 640080"/>
              <a:gd name="connsiteY2" fmla="*/ 662940 h 662940"/>
              <a:gd name="connsiteX3" fmla="*/ 640080 w 640080"/>
              <a:gd name="connsiteY3" fmla="*/ 160020 h 662940"/>
              <a:gd name="connsiteX4" fmla="*/ 0 w 640080"/>
              <a:gd name="connsiteY4" fmla="*/ 0 h 662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662940">
                <a:moveTo>
                  <a:pt x="0" y="0"/>
                </a:moveTo>
                <a:lnTo>
                  <a:pt x="0" y="502920"/>
                </a:lnTo>
                <a:lnTo>
                  <a:pt x="640080" y="662940"/>
                </a:lnTo>
                <a:lnTo>
                  <a:pt x="640080" y="160020"/>
                </a:lnTo>
                <a:lnTo>
                  <a:pt x="0" y="0"/>
                </a:lnTo>
                <a:close/>
              </a:path>
            </a:pathLst>
          </a:custGeom>
          <a:solidFill>
            <a:srgbClr val="AE1F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solidFill>
                  <a:srgbClr val="FFFFFF"/>
                </a:solidFill>
                <a:latin typeface="Impact" panose="020B0806030902050204" pitchFamily="34" charset="0"/>
              </a:rPr>
              <a:t>新</a:t>
            </a:r>
            <a:r>
              <a:rPr lang="zh-CN" altLang="en-US" b="1" dirty="0" smtClean="0">
                <a:solidFill>
                  <a:srgbClr val="FFFFFF"/>
                </a:solidFill>
                <a:latin typeface="Impact" panose="020B0806030902050204" pitchFamily="34" charset="0"/>
              </a:rPr>
              <a:t>亮点</a:t>
            </a:r>
            <a:r>
              <a:rPr lang="en-US" altLang="zh-CN" b="1" dirty="0" smtClean="0">
                <a:solidFill>
                  <a:srgbClr val="FFFFFF"/>
                </a:solidFill>
                <a:latin typeface="Impact" panose="020B0806030902050204" pitchFamily="34" charset="0"/>
              </a:rPr>
              <a:t>5</a:t>
            </a:r>
            <a:endParaRPr lang="zh-CN" altLang="en-US" b="1" dirty="0">
              <a:solidFill>
                <a:srgbClr val="FFFFFF"/>
              </a:solidFill>
              <a:latin typeface="Impact" panose="020B0806030902050204" pitchFamily="34" charset="0"/>
            </a:endParaRPr>
          </a:p>
        </p:txBody>
      </p:sp>
      <p:sp>
        <p:nvSpPr>
          <p:cNvPr id="23" name="MH_SubTitle_3"/>
          <p:cNvSpPr/>
          <p:nvPr>
            <p:custDataLst>
              <p:tags r:id="rId4"/>
            </p:custDataLst>
          </p:nvPr>
        </p:nvSpPr>
        <p:spPr>
          <a:xfrm>
            <a:off x="1149762" y="4237485"/>
            <a:ext cx="9565459" cy="455612"/>
          </a:xfrm>
          <a:prstGeom prst="rect">
            <a:avLst/>
          </a:prstGeom>
          <a:noFill/>
          <a:ln w="3175">
            <a:solidFill>
              <a:srgbClr val="AE1F23"/>
            </a:solidFill>
          </a:ln>
          <a:effectLst/>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normAutofit/>
          </a:bodyPr>
          <a:lstStyle/>
          <a:p>
            <a:pPr marL="342900" indent="-342900">
              <a:lnSpc>
                <a:spcPct val="120000"/>
              </a:lnSpc>
              <a:buFont typeface="Wingdings" panose="05000000000000000000" pitchFamily="2" charset="2"/>
              <a:buChar char="ü"/>
              <a:defRPr/>
            </a:pPr>
            <a:endParaRPr lang="en-US" altLang="zh-CN" dirty="0">
              <a:solidFill>
                <a:schemeClr val="tx1"/>
              </a:solidFill>
              <a:latin typeface="华文新魏" panose="02010800040101010101" pitchFamily="2" charset="-122"/>
              <a:ea typeface="华文新魏" panose="02010800040101010101" pitchFamily="2" charset="-122"/>
            </a:endParaRPr>
          </a:p>
        </p:txBody>
      </p:sp>
      <p:sp>
        <p:nvSpPr>
          <p:cNvPr id="24" name="MH_Other_2"/>
          <p:cNvSpPr/>
          <p:nvPr>
            <p:custDataLst>
              <p:tags r:id="rId5"/>
            </p:custDataLst>
          </p:nvPr>
        </p:nvSpPr>
        <p:spPr>
          <a:xfrm>
            <a:off x="10200067" y="4177185"/>
            <a:ext cx="1297593" cy="612775"/>
          </a:xfrm>
          <a:custGeom>
            <a:avLst/>
            <a:gdLst>
              <a:gd name="connsiteX0" fmla="*/ 0 w 640080"/>
              <a:gd name="connsiteY0" fmla="*/ 0 h 662940"/>
              <a:gd name="connsiteX1" fmla="*/ 0 w 640080"/>
              <a:gd name="connsiteY1" fmla="*/ 502920 h 662940"/>
              <a:gd name="connsiteX2" fmla="*/ 640080 w 640080"/>
              <a:gd name="connsiteY2" fmla="*/ 662940 h 662940"/>
              <a:gd name="connsiteX3" fmla="*/ 640080 w 640080"/>
              <a:gd name="connsiteY3" fmla="*/ 160020 h 662940"/>
              <a:gd name="connsiteX4" fmla="*/ 0 w 640080"/>
              <a:gd name="connsiteY4" fmla="*/ 0 h 662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662940">
                <a:moveTo>
                  <a:pt x="0" y="0"/>
                </a:moveTo>
                <a:lnTo>
                  <a:pt x="0" y="502920"/>
                </a:lnTo>
                <a:lnTo>
                  <a:pt x="640080" y="662940"/>
                </a:lnTo>
                <a:lnTo>
                  <a:pt x="640080" y="160020"/>
                </a:lnTo>
                <a:lnTo>
                  <a:pt x="0" y="0"/>
                </a:lnTo>
                <a:close/>
              </a:path>
            </a:pathLst>
          </a:custGeom>
          <a:solidFill>
            <a:srgbClr val="AE1F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solidFill>
                  <a:srgbClr val="FFFFFF"/>
                </a:solidFill>
                <a:latin typeface="Impact" panose="020B0806030902050204" pitchFamily="34" charset="0"/>
              </a:rPr>
              <a:t>新</a:t>
            </a:r>
            <a:r>
              <a:rPr lang="zh-CN" altLang="en-US" b="1" dirty="0" smtClean="0">
                <a:solidFill>
                  <a:srgbClr val="FFFFFF"/>
                </a:solidFill>
                <a:latin typeface="Impact" panose="020B0806030902050204" pitchFamily="34" charset="0"/>
              </a:rPr>
              <a:t>亮点</a:t>
            </a:r>
            <a:r>
              <a:rPr lang="en-US" altLang="zh-CN" b="1" dirty="0" smtClean="0">
                <a:solidFill>
                  <a:srgbClr val="FFFFFF"/>
                </a:solidFill>
                <a:latin typeface="Impact" panose="020B0806030902050204" pitchFamily="34" charset="0"/>
              </a:rPr>
              <a:t>6</a:t>
            </a:r>
            <a:endParaRPr lang="zh-CN" altLang="en-US" b="1" dirty="0">
              <a:solidFill>
                <a:srgbClr val="FFFFFF"/>
              </a:solidFill>
              <a:latin typeface="Impact" panose="020B0806030902050204" pitchFamily="34" charset="0"/>
            </a:endParaRPr>
          </a:p>
        </p:txBody>
      </p:sp>
      <p:sp>
        <p:nvSpPr>
          <p:cNvPr id="27" name="MH_SubTitle_4"/>
          <p:cNvSpPr/>
          <p:nvPr>
            <p:custDataLst>
              <p:tags r:id="rId6"/>
            </p:custDataLst>
          </p:nvPr>
        </p:nvSpPr>
        <p:spPr>
          <a:xfrm>
            <a:off x="1149762" y="5000894"/>
            <a:ext cx="9565459" cy="821653"/>
          </a:xfrm>
          <a:prstGeom prst="rect">
            <a:avLst/>
          </a:prstGeom>
          <a:noFill/>
          <a:ln w="3175">
            <a:solidFill>
              <a:srgbClr val="AE1F23"/>
            </a:solidFill>
          </a:ln>
          <a:effectLst/>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normAutofit/>
          </a:bodyPr>
          <a:lstStyle/>
          <a:p>
            <a:pPr marL="342900" indent="-342900">
              <a:lnSpc>
                <a:spcPct val="120000"/>
              </a:lnSpc>
              <a:buFont typeface="Wingdings" panose="05000000000000000000" pitchFamily="2" charset="2"/>
              <a:buChar char="ü"/>
              <a:defRPr/>
            </a:pPr>
            <a:endParaRPr lang="en-US" altLang="zh-CN" sz="2000" dirty="0">
              <a:solidFill>
                <a:srgbClr val="FFFFFF"/>
              </a:solidFill>
              <a:latin typeface="华文新魏" panose="02010800040101010101" pitchFamily="2" charset="-122"/>
              <a:ea typeface="华文新魏" panose="02010800040101010101" pitchFamily="2" charset="-122"/>
            </a:endParaRPr>
          </a:p>
        </p:txBody>
      </p:sp>
      <p:sp>
        <p:nvSpPr>
          <p:cNvPr id="28" name="MH_Other_3"/>
          <p:cNvSpPr/>
          <p:nvPr>
            <p:custDataLst>
              <p:tags r:id="rId7"/>
            </p:custDataLst>
          </p:nvPr>
        </p:nvSpPr>
        <p:spPr>
          <a:xfrm>
            <a:off x="9430508" y="4751678"/>
            <a:ext cx="1297592" cy="1072729"/>
          </a:xfrm>
          <a:custGeom>
            <a:avLst/>
            <a:gdLst>
              <a:gd name="connsiteX0" fmla="*/ 0 w 640080"/>
              <a:gd name="connsiteY0" fmla="*/ 0 h 662940"/>
              <a:gd name="connsiteX1" fmla="*/ 0 w 640080"/>
              <a:gd name="connsiteY1" fmla="*/ 502920 h 662940"/>
              <a:gd name="connsiteX2" fmla="*/ 640080 w 640080"/>
              <a:gd name="connsiteY2" fmla="*/ 662940 h 662940"/>
              <a:gd name="connsiteX3" fmla="*/ 640080 w 640080"/>
              <a:gd name="connsiteY3" fmla="*/ 160020 h 662940"/>
              <a:gd name="connsiteX4" fmla="*/ 0 w 640080"/>
              <a:gd name="connsiteY4" fmla="*/ 0 h 662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662940">
                <a:moveTo>
                  <a:pt x="0" y="0"/>
                </a:moveTo>
                <a:lnTo>
                  <a:pt x="0" y="502920"/>
                </a:lnTo>
                <a:lnTo>
                  <a:pt x="640080" y="662940"/>
                </a:lnTo>
                <a:lnTo>
                  <a:pt x="640080" y="160020"/>
                </a:lnTo>
                <a:lnTo>
                  <a:pt x="0" y="0"/>
                </a:lnTo>
                <a:close/>
              </a:path>
            </a:pathLst>
          </a:custGeom>
          <a:solidFill>
            <a:srgbClr val="AE1F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solidFill>
                  <a:srgbClr val="FFFFFF"/>
                </a:solidFill>
                <a:latin typeface="Impact" panose="020B0806030902050204" pitchFamily="34" charset="0"/>
              </a:rPr>
              <a:t>新</a:t>
            </a:r>
            <a:r>
              <a:rPr lang="zh-CN" altLang="en-US" b="1" dirty="0" smtClean="0">
                <a:solidFill>
                  <a:srgbClr val="FFFFFF"/>
                </a:solidFill>
                <a:latin typeface="Impact" panose="020B0806030902050204" pitchFamily="34" charset="0"/>
              </a:rPr>
              <a:t>亮点</a:t>
            </a:r>
            <a:r>
              <a:rPr lang="en-US" altLang="zh-CN" b="1" dirty="0" smtClean="0">
                <a:solidFill>
                  <a:srgbClr val="FFFFFF"/>
                </a:solidFill>
                <a:latin typeface="Impact" panose="020B0806030902050204" pitchFamily="34" charset="0"/>
              </a:rPr>
              <a:t>7</a:t>
            </a:r>
            <a:endParaRPr lang="zh-CN" altLang="en-US" b="1" dirty="0">
              <a:solidFill>
                <a:srgbClr val="FFFFFF"/>
              </a:solidFill>
              <a:latin typeface="Impact" panose="020B0806030902050204" pitchFamily="34" charset="0"/>
            </a:endParaRPr>
          </a:p>
        </p:txBody>
      </p:sp>
      <p:sp>
        <p:nvSpPr>
          <p:cNvPr id="29" name="MH_Other_4"/>
          <p:cNvSpPr/>
          <p:nvPr>
            <p:custDataLst>
              <p:tags r:id="rId8"/>
            </p:custDataLst>
          </p:nvPr>
        </p:nvSpPr>
        <p:spPr>
          <a:xfrm>
            <a:off x="10159627" y="2831544"/>
            <a:ext cx="1297592" cy="614363"/>
          </a:xfrm>
          <a:custGeom>
            <a:avLst/>
            <a:gdLst>
              <a:gd name="connsiteX0" fmla="*/ 0 w 640080"/>
              <a:gd name="connsiteY0" fmla="*/ 0 h 662940"/>
              <a:gd name="connsiteX1" fmla="*/ 0 w 640080"/>
              <a:gd name="connsiteY1" fmla="*/ 502920 h 662940"/>
              <a:gd name="connsiteX2" fmla="*/ 640080 w 640080"/>
              <a:gd name="connsiteY2" fmla="*/ 662940 h 662940"/>
              <a:gd name="connsiteX3" fmla="*/ 640080 w 640080"/>
              <a:gd name="connsiteY3" fmla="*/ 160020 h 662940"/>
              <a:gd name="connsiteX4" fmla="*/ 0 w 640080"/>
              <a:gd name="connsiteY4" fmla="*/ 0 h 662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662940">
                <a:moveTo>
                  <a:pt x="0" y="0"/>
                </a:moveTo>
                <a:lnTo>
                  <a:pt x="0" y="502920"/>
                </a:lnTo>
                <a:lnTo>
                  <a:pt x="640080" y="662940"/>
                </a:lnTo>
                <a:lnTo>
                  <a:pt x="640080" y="160020"/>
                </a:lnTo>
                <a:lnTo>
                  <a:pt x="0" y="0"/>
                </a:lnTo>
                <a:close/>
              </a:path>
            </a:pathLst>
          </a:custGeom>
          <a:solidFill>
            <a:srgbClr val="AE1F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smtClean="0">
                <a:solidFill>
                  <a:srgbClr val="FFFFFF"/>
                </a:solidFill>
                <a:latin typeface="Impact" panose="020B0806030902050204" pitchFamily="34" charset="0"/>
                <a:ea typeface="微软雅黑" panose="020B0503020204020204" pitchFamily="34" charset="-122"/>
              </a:rPr>
              <a:t>新亮点</a:t>
            </a:r>
            <a:r>
              <a:rPr lang="en-US" altLang="zh-CN" b="1" dirty="0" smtClean="0">
                <a:solidFill>
                  <a:srgbClr val="FFFFFF"/>
                </a:solidFill>
                <a:latin typeface="Impact" panose="020B0806030902050204" pitchFamily="34" charset="0"/>
                <a:ea typeface="微软雅黑" panose="020B0503020204020204" pitchFamily="34" charset="-122"/>
              </a:rPr>
              <a:t>4</a:t>
            </a:r>
            <a:endParaRPr lang="zh-CN" altLang="en-US" b="1" dirty="0">
              <a:solidFill>
                <a:srgbClr val="FFFFFF"/>
              </a:solidFill>
              <a:latin typeface="Impact" panose="020B0806030902050204" pitchFamily="34" charset="0"/>
              <a:ea typeface="微软雅黑" panose="020B0503020204020204" pitchFamily="34" charset="-122"/>
            </a:endParaRPr>
          </a:p>
        </p:txBody>
      </p:sp>
      <p:sp>
        <p:nvSpPr>
          <p:cNvPr id="2" name="文本框 1"/>
          <p:cNvSpPr txBox="1"/>
          <p:nvPr/>
        </p:nvSpPr>
        <p:spPr>
          <a:xfrm>
            <a:off x="1149762" y="2953987"/>
            <a:ext cx="8496514" cy="395236"/>
          </a:xfrm>
          <a:prstGeom prst="rect">
            <a:avLst/>
          </a:prstGeom>
          <a:noFill/>
        </p:spPr>
        <p:txBody>
          <a:bodyPr wrap="square" rtlCol="0">
            <a:spAutoFit/>
          </a:bodyPr>
          <a:lstStyle/>
          <a:p>
            <a:pPr marL="285750" lvl="0" indent="-285750">
              <a:lnSpc>
                <a:spcPct val="120000"/>
              </a:lnSpc>
              <a:buFont typeface="Wingdings" panose="05000000000000000000" pitchFamily="2" charset="2"/>
              <a:buChar char="ü"/>
              <a:defRPr/>
            </a:pPr>
            <a:r>
              <a:rPr lang="zh-CN" altLang="zh-CN" dirty="0"/>
              <a:t>指出党在社会主义初级阶段的基本路线是“党和国家的生命线、人民的幸福线</a:t>
            </a:r>
            <a:r>
              <a:rPr lang="zh-CN" altLang="zh-CN" dirty="0" smtClean="0"/>
              <a:t>”</a:t>
            </a:r>
            <a:endParaRPr lang="zh-CN" altLang="en-US" dirty="0"/>
          </a:p>
        </p:txBody>
      </p:sp>
      <p:sp>
        <p:nvSpPr>
          <p:cNvPr id="30" name="文本框 29"/>
          <p:cNvSpPr txBox="1"/>
          <p:nvPr/>
        </p:nvSpPr>
        <p:spPr>
          <a:xfrm>
            <a:off x="1149762" y="3596965"/>
            <a:ext cx="9050306" cy="403828"/>
          </a:xfrm>
          <a:prstGeom prst="rect">
            <a:avLst/>
          </a:prstGeom>
          <a:noFill/>
        </p:spPr>
        <p:txBody>
          <a:bodyPr wrap="square" rtlCol="0">
            <a:spAutoFit/>
          </a:bodyPr>
          <a:lstStyle/>
          <a:p>
            <a:pPr marL="342900" lvl="0" indent="-342900">
              <a:lnSpc>
                <a:spcPct val="120000"/>
              </a:lnSpc>
              <a:buFont typeface="Wingdings" panose="05000000000000000000" pitchFamily="2" charset="2"/>
              <a:buChar char="ü"/>
              <a:defRPr/>
            </a:pPr>
            <a:r>
              <a:rPr lang="zh-CN" altLang="zh-CN" dirty="0"/>
              <a:t>指出“必须勇于推进理论创新、实践创新、制度创新、文化创新以及其他各方面创新”</a:t>
            </a:r>
            <a:endParaRPr lang="en-US" altLang="zh-CN" dirty="0">
              <a:latin typeface="华文新魏" panose="02010800040101010101" pitchFamily="2" charset="-122"/>
              <a:ea typeface="华文新魏" panose="02010800040101010101" pitchFamily="2" charset="-122"/>
            </a:endParaRPr>
          </a:p>
        </p:txBody>
      </p:sp>
      <p:sp>
        <p:nvSpPr>
          <p:cNvPr id="31" name="文本框 30"/>
          <p:cNvSpPr txBox="1"/>
          <p:nvPr/>
        </p:nvSpPr>
        <p:spPr>
          <a:xfrm>
            <a:off x="1149762" y="5000894"/>
            <a:ext cx="8496514" cy="772006"/>
          </a:xfrm>
          <a:prstGeom prst="rect">
            <a:avLst/>
          </a:prstGeom>
          <a:noFill/>
          <a:ln>
            <a:noFill/>
          </a:ln>
        </p:spPr>
        <p:txBody>
          <a:bodyPr wrap="square" rtlCol="0">
            <a:spAutoFit/>
          </a:bodyPr>
          <a:lstStyle/>
          <a:p>
            <a:pPr marL="342900" lvl="0" indent="-342900">
              <a:lnSpc>
                <a:spcPct val="120000"/>
              </a:lnSpc>
              <a:buFont typeface="Wingdings" panose="05000000000000000000" pitchFamily="2" charset="2"/>
              <a:buChar char="ü"/>
              <a:defRPr/>
            </a:pPr>
            <a:r>
              <a:rPr lang="zh-CN" altLang="zh-CN" sz="1900" dirty="0"/>
              <a:t>指出“党员、干部特别是高级干部在大是大非面前不能态度暧昧</a:t>
            </a:r>
            <a:r>
              <a:rPr lang="zh-CN" altLang="zh-CN" sz="1900" dirty="0" smtClean="0"/>
              <a:t>，</a:t>
            </a:r>
            <a:endParaRPr lang="en-US" altLang="zh-CN" sz="1900" dirty="0" smtClean="0"/>
          </a:p>
          <a:p>
            <a:pPr lvl="0">
              <a:lnSpc>
                <a:spcPct val="120000"/>
              </a:lnSpc>
              <a:defRPr/>
            </a:pPr>
            <a:r>
              <a:rPr lang="zh-CN" altLang="zh-CN" sz="1900" dirty="0" smtClean="0"/>
              <a:t>不能</a:t>
            </a:r>
            <a:r>
              <a:rPr lang="zh-CN" altLang="zh-CN" sz="1900" dirty="0"/>
              <a:t>动摇基本政治立场，不能被错误言论所左右”</a:t>
            </a:r>
            <a:endParaRPr lang="en-US" altLang="zh-CN" sz="1900" dirty="0">
              <a:latin typeface="华文新魏" panose="02010800040101010101" pitchFamily="2" charset="-122"/>
              <a:ea typeface="华文新魏" panose="02010800040101010101" pitchFamily="2" charset="-122"/>
            </a:endParaRPr>
          </a:p>
        </p:txBody>
      </p:sp>
      <p:sp>
        <p:nvSpPr>
          <p:cNvPr id="18" name="文本框 17"/>
          <p:cNvSpPr txBox="1"/>
          <p:nvPr/>
        </p:nvSpPr>
        <p:spPr>
          <a:xfrm>
            <a:off x="1109321" y="4281936"/>
            <a:ext cx="9050306" cy="403828"/>
          </a:xfrm>
          <a:prstGeom prst="rect">
            <a:avLst/>
          </a:prstGeom>
          <a:noFill/>
        </p:spPr>
        <p:txBody>
          <a:bodyPr wrap="square" rtlCol="0">
            <a:spAutoFit/>
          </a:bodyPr>
          <a:lstStyle/>
          <a:p>
            <a:pPr marL="342900" indent="-342900">
              <a:lnSpc>
                <a:spcPct val="120000"/>
              </a:lnSpc>
              <a:buFont typeface="Wingdings" panose="05000000000000000000" pitchFamily="2" charset="2"/>
              <a:buChar char="ü"/>
              <a:defRPr/>
            </a:pPr>
            <a:r>
              <a:rPr lang="zh-CN" altLang="zh-CN" dirty="0"/>
              <a:t>指出“考察识别干部特别是高级干部必须首先看是否坚定不移贯彻党的基本路线”</a:t>
            </a:r>
            <a:endParaRPr lang="en-US" altLang="zh-CN" dirty="0">
              <a:latin typeface="华文新魏" panose="02010800040101010101" pitchFamily="2" charset="-122"/>
              <a:ea typeface="华文新魏" panose="02010800040101010101" pitchFamily="2" charset="-122"/>
            </a:endParaRPr>
          </a:p>
        </p:txBody>
      </p:sp>
      <p:pic>
        <p:nvPicPr>
          <p:cNvPr id="20" name="图片 19"/>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9500260" y="6048071"/>
            <a:ext cx="2691740" cy="809929"/>
          </a:xfrm>
          <a:prstGeom prst="rect">
            <a:avLst/>
          </a:prstGeom>
          <a:ln w="19050" cap="sq">
            <a:solidFill>
              <a:srgbClr val="C8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4"/>
          <p:cNvGrpSpPr/>
          <p:nvPr/>
        </p:nvGrpSpPr>
        <p:grpSpPr>
          <a:xfrm>
            <a:off x="1201939" y="1025482"/>
            <a:ext cx="8128471" cy="461665"/>
            <a:chOff x="3752850" y="1025322"/>
            <a:chExt cx="8128471" cy="461665"/>
          </a:xfrm>
        </p:grpSpPr>
        <p:sp>
          <p:nvSpPr>
            <p:cNvPr id="16" name="矩形 15"/>
            <p:cNvSpPr/>
            <p:nvPr/>
          </p:nvSpPr>
          <p:spPr>
            <a:xfrm>
              <a:off x="3752850" y="1025322"/>
              <a:ext cx="1991127"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smtClean="0">
                  <a:solidFill>
                    <a:schemeClr val="bg1"/>
                  </a:solidFill>
                </a:rPr>
                <a:t>新提法 </a:t>
              </a:r>
              <a:r>
                <a:rPr lang="en-US" altLang="zh-CN" sz="2400" b="1" dirty="0" smtClean="0">
                  <a:solidFill>
                    <a:schemeClr val="bg1"/>
                  </a:solidFill>
                </a:rPr>
                <a:t>5.</a:t>
              </a:r>
              <a:endParaRPr lang="zh-CN" altLang="en-US" sz="2400" b="1" dirty="0">
                <a:solidFill>
                  <a:schemeClr val="bg1"/>
                </a:solidFill>
              </a:endParaRPr>
            </a:p>
          </p:txBody>
        </p:sp>
        <p:cxnSp>
          <p:nvCxnSpPr>
            <p:cNvPr id="17" name="直接连接符 16"/>
            <p:cNvCxnSpPr/>
            <p:nvPr/>
          </p:nvCxnSpPr>
          <p:spPr>
            <a:xfrm>
              <a:off x="3752850" y="1486987"/>
              <a:ext cx="812847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8" name="文本框 17"/>
          <p:cNvSpPr txBox="1"/>
          <p:nvPr/>
        </p:nvSpPr>
        <p:spPr>
          <a:xfrm>
            <a:off x="1201938" y="1491164"/>
            <a:ext cx="7272362" cy="715581"/>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zh-CN" b="1" dirty="0"/>
              <a:t>明确提出加强和规范党内政治生活的重要</a:t>
            </a:r>
            <a:r>
              <a:rPr lang="zh-CN" altLang="zh-CN" b="1" dirty="0" smtClean="0"/>
              <a:t>目的</a:t>
            </a:r>
            <a:endParaRPr lang="en-US" altLang="zh-CN" b="1" dirty="0" smtClean="0"/>
          </a:p>
          <a:p>
            <a:pPr marL="342900" indent="-342900">
              <a:buFont typeface="Wingdings" panose="05000000000000000000" pitchFamily="2" charset="2"/>
              <a:buChar char="Ø"/>
            </a:pPr>
            <a:r>
              <a:rPr lang="zh-CN" altLang="zh-CN" dirty="0" smtClean="0">
                <a:solidFill>
                  <a:srgbClr val="AE1F23"/>
                </a:solidFill>
              </a:rPr>
              <a:t>重要</a:t>
            </a:r>
            <a:r>
              <a:rPr lang="zh-CN" altLang="zh-CN" dirty="0">
                <a:solidFill>
                  <a:srgbClr val="AE1F23"/>
                </a:solidFill>
              </a:rPr>
              <a:t>目的：</a:t>
            </a:r>
            <a:r>
              <a:rPr lang="zh-CN" altLang="zh-CN" dirty="0"/>
              <a:t>为了坚决维护党中央权威、保证全党</a:t>
            </a:r>
            <a:r>
              <a:rPr lang="zh-CN" altLang="zh-CN" dirty="0" smtClean="0"/>
              <a:t>令行禁止</a:t>
            </a:r>
            <a:endParaRPr lang="zh-CN" altLang="zh-CN" dirty="0"/>
          </a:p>
        </p:txBody>
      </p:sp>
      <p:grpSp>
        <p:nvGrpSpPr>
          <p:cNvPr id="3" name="组合 21"/>
          <p:cNvGrpSpPr/>
          <p:nvPr/>
        </p:nvGrpSpPr>
        <p:grpSpPr>
          <a:xfrm>
            <a:off x="1201939" y="2595619"/>
            <a:ext cx="8128471" cy="461665"/>
            <a:chOff x="3752850" y="1025322"/>
            <a:chExt cx="8128471" cy="461665"/>
          </a:xfrm>
        </p:grpSpPr>
        <p:sp>
          <p:nvSpPr>
            <p:cNvPr id="23" name="矩形 22"/>
            <p:cNvSpPr/>
            <p:nvPr/>
          </p:nvSpPr>
          <p:spPr>
            <a:xfrm>
              <a:off x="3752850" y="1025322"/>
              <a:ext cx="1991127"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smtClean="0">
                  <a:solidFill>
                    <a:schemeClr val="bg1"/>
                  </a:solidFill>
                </a:rPr>
                <a:t>新亮点 </a:t>
              </a:r>
              <a:r>
                <a:rPr lang="en-US" altLang="zh-CN" sz="2400" b="1" dirty="0" smtClean="0">
                  <a:solidFill>
                    <a:schemeClr val="bg1"/>
                  </a:solidFill>
                </a:rPr>
                <a:t>8.</a:t>
              </a:r>
              <a:endParaRPr lang="zh-CN" altLang="en-US" sz="2400" b="1" dirty="0">
                <a:solidFill>
                  <a:schemeClr val="bg1"/>
                </a:solidFill>
              </a:endParaRPr>
            </a:p>
          </p:txBody>
        </p:sp>
        <p:cxnSp>
          <p:nvCxnSpPr>
            <p:cNvPr id="24" name="直接连接符 23"/>
            <p:cNvCxnSpPr/>
            <p:nvPr/>
          </p:nvCxnSpPr>
          <p:spPr>
            <a:xfrm>
              <a:off x="3752850" y="1486987"/>
              <a:ext cx="812847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5" name="文本框 24"/>
          <p:cNvSpPr txBox="1"/>
          <p:nvPr/>
        </p:nvSpPr>
        <p:spPr>
          <a:xfrm>
            <a:off x="1201937" y="3072028"/>
            <a:ext cx="7885321" cy="751872"/>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en-US" b="1" dirty="0"/>
              <a:t>提出“一个国家、一个政党，领导核心至关重要</a:t>
            </a:r>
            <a:r>
              <a:rPr lang="zh-CN" altLang="en-US" b="1" dirty="0" smtClean="0"/>
              <a:t>”</a:t>
            </a:r>
            <a:r>
              <a:rPr lang="zh-CN" altLang="zh-CN" dirty="0" smtClean="0">
                <a:solidFill>
                  <a:schemeClr val="bg1"/>
                </a:solidFill>
              </a:rPr>
              <a:t>委员会的组成人员——约</a:t>
            </a:r>
            <a:r>
              <a:rPr lang="en-US" altLang="zh-CN" dirty="0" smtClean="0">
                <a:solidFill>
                  <a:schemeClr val="bg1"/>
                </a:solidFill>
              </a:rPr>
              <a:t>350</a:t>
            </a:r>
            <a:r>
              <a:rPr lang="zh-CN" altLang="zh-CN" dirty="0" smtClean="0">
                <a:solidFill>
                  <a:schemeClr val="bg1"/>
                </a:solidFill>
              </a:rPr>
              <a:t>人，的确很关键！</a:t>
            </a:r>
            <a:endParaRPr lang="zh-CN" altLang="en-US" dirty="0">
              <a:solidFill>
                <a:schemeClr val="bg1"/>
              </a:solidFill>
            </a:endParaRPr>
          </a:p>
        </p:txBody>
      </p:sp>
      <p:grpSp>
        <p:nvGrpSpPr>
          <p:cNvPr id="4" name="组合 41"/>
          <p:cNvGrpSpPr/>
          <p:nvPr/>
        </p:nvGrpSpPr>
        <p:grpSpPr>
          <a:xfrm>
            <a:off x="1214816" y="3627212"/>
            <a:ext cx="8128471" cy="461665"/>
            <a:chOff x="3752850" y="1025322"/>
            <a:chExt cx="8128471" cy="461665"/>
          </a:xfrm>
        </p:grpSpPr>
        <p:sp>
          <p:nvSpPr>
            <p:cNvPr id="43" name="矩形 42"/>
            <p:cNvSpPr/>
            <p:nvPr/>
          </p:nvSpPr>
          <p:spPr>
            <a:xfrm>
              <a:off x="3752850" y="1025322"/>
              <a:ext cx="1991127"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smtClean="0">
                  <a:solidFill>
                    <a:schemeClr val="bg1"/>
                  </a:solidFill>
                </a:rPr>
                <a:t>新亮点 </a:t>
              </a:r>
              <a:r>
                <a:rPr lang="en-US" altLang="zh-CN" sz="2400" b="1" dirty="0" smtClean="0">
                  <a:solidFill>
                    <a:schemeClr val="bg1"/>
                  </a:solidFill>
                </a:rPr>
                <a:t>9.</a:t>
              </a:r>
              <a:endParaRPr lang="zh-CN" altLang="en-US" sz="2400" b="1" dirty="0">
                <a:solidFill>
                  <a:schemeClr val="bg1"/>
                </a:solidFill>
              </a:endParaRPr>
            </a:p>
          </p:txBody>
        </p:sp>
        <p:cxnSp>
          <p:nvCxnSpPr>
            <p:cNvPr id="44" name="直接连接符 43"/>
            <p:cNvCxnSpPr/>
            <p:nvPr/>
          </p:nvCxnSpPr>
          <p:spPr>
            <a:xfrm>
              <a:off x="3752850" y="1486987"/>
              <a:ext cx="812847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5" name="MH_Other_1"/>
          <p:cNvSpPr/>
          <p:nvPr>
            <p:custDataLst>
              <p:tags r:id="rId1"/>
            </p:custDataLst>
          </p:nvPr>
        </p:nvSpPr>
        <p:spPr>
          <a:xfrm>
            <a:off x="1524360" y="4744676"/>
            <a:ext cx="400050" cy="2113324"/>
          </a:xfrm>
          <a:custGeom>
            <a:avLst/>
            <a:gdLst>
              <a:gd name="connsiteX0" fmla="*/ 0 w 539932"/>
              <a:gd name="connsiteY0" fmla="*/ 4484914 h 4484914"/>
              <a:gd name="connsiteX1" fmla="*/ 0 w 539932"/>
              <a:gd name="connsiteY1" fmla="*/ 0 h 4484914"/>
              <a:gd name="connsiteX2" fmla="*/ 539932 w 539932"/>
              <a:gd name="connsiteY2" fmla="*/ 600891 h 4484914"/>
            </a:gdLst>
            <a:ahLst/>
            <a:cxnLst>
              <a:cxn ang="0">
                <a:pos x="connsiteX0" y="connsiteY0"/>
              </a:cxn>
              <a:cxn ang="0">
                <a:pos x="connsiteX1" y="connsiteY1"/>
              </a:cxn>
              <a:cxn ang="0">
                <a:pos x="connsiteX2" y="connsiteY2"/>
              </a:cxn>
            </a:cxnLst>
            <a:rect l="l" t="t" r="r" b="b"/>
            <a:pathLst>
              <a:path w="539932" h="4484914">
                <a:moveTo>
                  <a:pt x="0" y="4484914"/>
                </a:moveTo>
                <a:lnTo>
                  <a:pt x="0" y="0"/>
                </a:lnTo>
                <a:lnTo>
                  <a:pt x="539932" y="600891"/>
                </a:lnTo>
              </a:path>
            </a:pathLst>
          </a:custGeom>
          <a:noFill/>
          <a:ln w="12700" cap="flat" cmpd="sng" algn="ctr">
            <a:solidFill>
              <a:sysClr val="window" lastClr="FFFFFF">
                <a:lumMod val="75000"/>
              </a:sysClr>
            </a:solidFill>
            <a:prstDash val="solid"/>
            <a:miter lim="800000"/>
          </a:ln>
          <a:effectLst/>
        </p:spPr>
        <p:txBody>
          <a:bodyPr anchor="ctr"/>
          <a:lstStyle/>
          <a:p>
            <a:pPr algn="ctr">
              <a:defRPr/>
            </a:pPr>
            <a:endParaRPr lang="zh-CN" altLang="en-US" kern="0">
              <a:solidFill>
                <a:prstClr val="white"/>
              </a:solidFill>
              <a:latin typeface="Times New Roman" panose="02020603050405020304"/>
              <a:ea typeface="幼圆" panose="02010509060101010101" charset="-122"/>
            </a:endParaRPr>
          </a:p>
        </p:txBody>
      </p:sp>
      <p:cxnSp>
        <p:nvCxnSpPr>
          <p:cNvPr id="46" name="MH_Other_2"/>
          <p:cNvCxnSpPr>
            <a:cxnSpLocks noChangeShapeType="1"/>
          </p:cNvCxnSpPr>
          <p:nvPr>
            <p:custDataLst>
              <p:tags r:id="rId2"/>
            </p:custDataLst>
          </p:nvPr>
        </p:nvCxnSpPr>
        <p:spPr bwMode="auto">
          <a:xfrm>
            <a:off x="1437048" y="4742160"/>
            <a:ext cx="0" cy="2111079"/>
          </a:xfrm>
          <a:prstGeom prst="line">
            <a:avLst/>
          </a:prstGeom>
          <a:noFill/>
          <a:ln w="6350" algn="ctr">
            <a:solidFill>
              <a:srgbClr val="BFBFBF"/>
            </a:solidFill>
            <a:prstDash val="dash"/>
            <a:miter lim="800000"/>
          </a:ln>
          <a:extLst>
            <a:ext uri="{909E8E84-426E-40DD-AFC4-6F175D3DCCD1}">
              <a14:hiddenFill xmlns="" xmlns:a14="http://schemas.microsoft.com/office/drawing/2010/main">
                <a:noFill/>
              </a14:hiddenFill>
            </a:ext>
          </a:extLst>
        </p:spPr>
      </p:cxnSp>
      <p:sp>
        <p:nvSpPr>
          <p:cNvPr id="47" name="MH_Other_3"/>
          <p:cNvSpPr/>
          <p:nvPr>
            <p:custDataLst>
              <p:tags r:id="rId3"/>
            </p:custDataLst>
          </p:nvPr>
        </p:nvSpPr>
        <p:spPr>
          <a:xfrm>
            <a:off x="1870435" y="4977090"/>
            <a:ext cx="96838" cy="95250"/>
          </a:xfrm>
          <a:prstGeom prst="diamond">
            <a:avLst/>
          </a:prstGeom>
          <a:noFill/>
          <a:ln w="12700" cap="flat" cmpd="sng" algn="ctr">
            <a:solidFill>
              <a:sysClr val="window" lastClr="FFFFFF">
                <a:lumMod val="75000"/>
              </a:sysClr>
            </a:solidFill>
            <a:prstDash val="solid"/>
            <a:miter lim="800000"/>
          </a:ln>
          <a:effectLst/>
        </p:spPr>
        <p:txBody>
          <a:bodyPr anchor="ctr"/>
          <a:lstStyle/>
          <a:p>
            <a:pPr algn="ctr">
              <a:defRPr/>
            </a:pPr>
            <a:endParaRPr lang="zh-CN" altLang="en-US" kern="0">
              <a:solidFill>
                <a:prstClr val="white"/>
              </a:solidFill>
              <a:latin typeface="Times New Roman" panose="02020603050405020304"/>
              <a:ea typeface="幼圆" panose="02010509060101010101" charset="-122"/>
            </a:endParaRPr>
          </a:p>
        </p:txBody>
      </p:sp>
      <p:sp>
        <p:nvSpPr>
          <p:cNvPr id="48" name="MH_Other_4"/>
          <p:cNvSpPr txBox="1"/>
          <p:nvPr>
            <p:custDataLst>
              <p:tags r:id="rId4"/>
            </p:custDataLst>
          </p:nvPr>
        </p:nvSpPr>
        <p:spPr bwMode="auto">
          <a:xfrm>
            <a:off x="2395407" y="6117112"/>
            <a:ext cx="854075" cy="638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en-US" altLang="zh-CN" sz="2800" b="1" dirty="0">
                <a:solidFill>
                  <a:srgbClr val="CC2E00"/>
                </a:solidFill>
                <a:latin typeface="华康俪金黑W8(P)" panose="020B0800000000000000" pitchFamily="34" charset="-122"/>
                <a:ea typeface="华康俪金黑W8(P)" panose="020B0800000000000000" pitchFamily="34" charset="-122"/>
              </a:rPr>
              <a:t>01</a:t>
            </a:r>
            <a:endParaRPr lang="zh-CN" altLang="en-US" sz="2800" b="1" dirty="0">
              <a:solidFill>
                <a:srgbClr val="CC2E00"/>
              </a:solidFill>
              <a:latin typeface="华康俪金黑W8(P)" panose="020B0800000000000000" pitchFamily="34" charset="-122"/>
              <a:ea typeface="华康俪金黑W8(P)" panose="020B0800000000000000" pitchFamily="34" charset="-122"/>
            </a:endParaRPr>
          </a:p>
        </p:txBody>
      </p:sp>
      <p:sp>
        <p:nvSpPr>
          <p:cNvPr id="49" name="MH_Text_1"/>
          <p:cNvSpPr txBox="1"/>
          <p:nvPr>
            <p:custDataLst>
              <p:tags r:id="rId5"/>
            </p:custDataLst>
          </p:nvPr>
        </p:nvSpPr>
        <p:spPr bwMode="auto">
          <a:xfrm>
            <a:off x="1700507" y="5186582"/>
            <a:ext cx="2319917" cy="11917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20000"/>
              </a:lnSpc>
            </a:pPr>
            <a:r>
              <a:rPr lang="zh-CN" altLang="en-US" dirty="0">
                <a:latin typeface="幼圆" panose="02010509060101010101" charset="-122"/>
                <a:ea typeface="微软雅黑" panose="020B0503020204020204" pitchFamily="34" charset="-122"/>
              </a:rPr>
              <a:t>党的各级组织、全体党员特别是高级干部都要向党中央看齐</a:t>
            </a:r>
          </a:p>
        </p:txBody>
      </p:sp>
      <p:sp>
        <p:nvSpPr>
          <p:cNvPr id="50" name="MH_Other_5"/>
          <p:cNvSpPr/>
          <p:nvPr>
            <p:custDataLst>
              <p:tags r:id="rId6"/>
            </p:custDataLst>
          </p:nvPr>
        </p:nvSpPr>
        <p:spPr>
          <a:xfrm>
            <a:off x="4106150" y="4744676"/>
            <a:ext cx="401637" cy="2113324"/>
          </a:xfrm>
          <a:custGeom>
            <a:avLst/>
            <a:gdLst>
              <a:gd name="connsiteX0" fmla="*/ 0 w 539932"/>
              <a:gd name="connsiteY0" fmla="*/ 4484914 h 4484914"/>
              <a:gd name="connsiteX1" fmla="*/ 0 w 539932"/>
              <a:gd name="connsiteY1" fmla="*/ 0 h 4484914"/>
              <a:gd name="connsiteX2" fmla="*/ 539932 w 539932"/>
              <a:gd name="connsiteY2" fmla="*/ 600891 h 4484914"/>
            </a:gdLst>
            <a:ahLst/>
            <a:cxnLst>
              <a:cxn ang="0">
                <a:pos x="connsiteX0" y="connsiteY0"/>
              </a:cxn>
              <a:cxn ang="0">
                <a:pos x="connsiteX1" y="connsiteY1"/>
              </a:cxn>
              <a:cxn ang="0">
                <a:pos x="connsiteX2" y="connsiteY2"/>
              </a:cxn>
            </a:cxnLst>
            <a:rect l="l" t="t" r="r" b="b"/>
            <a:pathLst>
              <a:path w="539932" h="4484914">
                <a:moveTo>
                  <a:pt x="0" y="4484914"/>
                </a:moveTo>
                <a:lnTo>
                  <a:pt x="0" y="0"/>
                </a:lnTo>
                <a:lnTo>
                  <a:pt x="539932" y="600891"/>
                </a:lnTo>
              </a:path>
            </a:pathLst>
          </a:custGeom>
          <a:noFill/>
          <a:ln w="12700" cap="flat" cmpd="sng" algn="ctr">
            <a:solidFill>
              <a:sysClr val="window" lastClr="FFFFFF">
                <a:lumMod val="75000"/>
              </a:sysClr>
            </a:solidFill>
            <a:prstDash val="solid"/>
            <a:miter lim="800000"/>
          </a:ln>
          <a:effectLst/>
        </p:spPr>
        <p:txBody>
          <a:bodyPr anchor="ctr"/>
          <a:lstStyle/>
          <a:p>
            <a:pPr algn="ctr">
              <a:defRPr/>
            </a:pPr>
            <a:endParaRPr lang="zh-CN" altLang="en-US" kern="0">
              <a:solidFill>
                <a:prstClr val="white"/>
              </a:solidFill>
              <a:latin typeface="Times New Roman" panose="02020603050405020304"/>
              <a:ea typeface="幼圆" panose="02010509060101010101" charset="-122"/>
            </a:endParaRPr>
          </a:p>
        </p:txBody>
      </p:sp>
      <p:cxnSp>
        <p:nvCxnSpPr>
          <p:cNvPr id="51" name="MH_Other_6"/>
          <p:cNvCxnSpPr>
            <a:cxnSpLocks noChangeShapeType="1"/>
          </p:cNvCxnSpPr>
          <p:nvPr>
            <p:custDataLst>
              <p:tags r:id="rId7"/>
            </p:custDataLst>
          </p:nvPr>
        </p:nvCxnSpPr>
        <p:spPr bwMode="auto">
          <a:xfrm>
            <a:off x="4020424" y="4742160"/>
            <a:ext cx="0" cy="2111079"/>
          </a:xfrm>
          <a:prstGeom prst="line">
            <a:avLst/>
          </a:prstGeom>
          <a:noFill/>
          <a:ln w="6350" algn="ctr">
            <a:solidFill>
              <a:srgbClr val="BFBFBF"/>
            </a:solidFill>
            <a:prstDash val="dash"/>
            <a:miter lim="800000"/>
          </a:ln>
          <a:extLst>
            <a:ext uri="{909E8E84-426E-40DD-AFC4-6F175D3DCCD1}">
              <a14:hiddenFill xmlns="" xmlns:a14="http://schemas.microsoft.com/office/drawing/2010/main">
                <a:noFill/>
              </a14:hiddenFill>
            </a:ext>
          </a:extLst>
        </p:spPr>
      </p:cxnSp>
      <p:sp>
        <p:nvSpPr>
          <p:cNvPr id="52" name="MH_Other_8"/>
          <p:cNvSpPr txBox="1"/>
          <p:nvPr>
            <p:custDataLst>
              <p:tags r:id="rId8"/>
            </p:custDataLst>
          </p:nvPr>
        </p:nvSpPr>
        <p:spPr bwMode="auto">
          <a:xfrm>
            <a:off x="4996514" y="6155623"/>
            <a:ext cx="854075" cy="561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70000" lnSpcReduction="200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defRPr/>
            </a:pPr>
            <a:r>
              <a:rPr lang="en-US" altLang="zh-CN" sz="4000" b="1" dirty="0">
                <a:solidFill>
                  <a:srgbClr val="CC2E00"/>
                </a:solidFill>
                <a:latin typeface="华康俪金黑W8(P)" panose="020B0800000000000000" pitchFamily="34" charset="-122"/>
                <a:ea typeface="华康俪金黑W8(P)" panose="020B0800000000000000" pitchFamily="34" charset="-122"/>
              </a:rPr>
              <a:t>02</a:t>
            </a:r>
            <a:endParaRPr lang="zh-CN" altLang="en-US" sz="4000" b="1" dirty="0">
              <a:solidFill>
                <a:srgbClr val="CC2E00"/>
              </a:solidFill>
              <a:latin typeface="华康俪金黑W8(P)" panose="020B0800000000000000" pitchFamily="34" charset="-122"/>
              <a:ea typeface="华康俪金黑W8(P)" panose="020B0800000000000000" pitchFamily="34" charset="-122"/>
            </a:endParaRPr>
          </a:p>
        </p:txBody>
      </p:sp>
      <p:sp>
        <p:nvSpPr>
          <p:cNvPr id="53" name="MH_Text_2"/>
          <p:cNvSpPr txBox="1"/>
          <p:nvPr>
            <p:custDataLst>
              <p:tags r:id="rId9"/>
            </p:custDataLst>
          </p:nvPr>
        </p:nvSpPr>
        <p:spPr bwMode="auto">
          <a:xfrm>
            <a:off x="4319568" y="5363844"/>
            <a:ext cx="1974850" cy="9139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20000"/>
              </a:lnSpc>
            </a:pPr>
            <a:r>
              <a:rPr lang="zh-CN" altLang="en-US" dirty="0">
                <a:latin typeface="幼圆" panose="02010509060101010101" charset="-122"/>
                <a:ea typeface="微软雅黑" panose="020B0503020204020204" pitchFamily="34" charset="-122"/>
              </a:rPr>
              <a:t>向党的理论和路线方针政策看齐</a:t>
            </a:r>
          </a:p>
        </p:txBody>
      </p:sp>
      <p:cxnSp>
        <p:nvCxnSpPr>
          <p:cNvPr id="54" name="MH_Other_9"/>
          <p:cNvCxnSpPr>
            <a:cxnSpLocks noChangeShapeType="1"/>
          </p:cNvCxnSpPr>
          <p:nvPr>
            <p:custDataLst>
              <p:tags r:id="rId10"/>
            </p:custDataLst>
          </p:nvPr>
        </p:nvCxnSpPr>
        <p:spPr bwMode="auto">
          <a:xfrm>
            <a:off x="6576454" y="4742160"/>
            <a:ext cx="0" cy="2111079"/>
          </a:xfrm>
          <a:prstGeom prst="line">
            <a:avLst/>
          </a:prstGeom>
          <a:noFill/>
          <a:ln w="6350" algn="ctr">
            <a:solidFill>
              <a:srgbClr val="BFBFBF"/>
            </a:solidFill>
            <a:prstDash val="dash"/>
            <a:miter lim="800000"/>
          </a:ln>
          <a:extLst>
            <a:ext uri="{909E8E84-426E-40DD-AFC4-6F175D3DCCD1}">
              <a14:hiddenFill xmlns="" xmlns:a14="http://schemas.microsoft.com/office/drawing/2010/main">
                <a:noFill/>
              </a14:hiddenFill>
            </a:ext>
          </a:extLst>
        </p:spPr>
      </p:cxnSp>
      <p:sp>
        <p:nvSpPr>
          <p:cNvPr id="55" name="MH_Other_10"/>
          <p:cNvSpPr/>
          <p:nvPr>
            <p:custDataLst>
              <p:tags r:id="rId11"/>
            </p:custDataLst>
          </p:nvPr>
        </p:nvSpPr>
        <p:spPr>
          <a:xfrm>
            <a:off x="6663768" y="4744676"/>
            <a:ext cx="401637" cy="2113324"/>
          </a:xfrm>
          <a:custGeom>
            <a:avLst/>
            <a:gdLst>
              <a:gd name="connsiteX0" fmla="*/ 0 w 539932"/>
              <a:gd name="connsiteY0" fmla="*/ 4484914 h 4484914"/>
              <a:gd name="connsiteX1" fmla="*/ 0 w 539932"/>
              <a:gd name="connsiteY1" fmla="*/ 0 h 4484914"/>
              <a:gd name="connsiteX2" fmla="*/ 539932 w 539932"/>
              <a:gd name="connsiteY2" fmla="*/ 600891 h 4484914"/>
            </a:gdLst>
            <a:ahLst/>
            <a:cxnLst>
              <a:cxn ang="0">
                <a:pos x="connsiteX0" y="connsiteY0"/>
              </a:cxn>
              <a:cxn ang="0">
                <a:pos x="connsiteX1" y="connsiteY1"/>
              </a:cxn>
              <a:cxn ang="0">
                <a:pos x="connsiteX2" y="connsiteY2"/>
              </a:cxn>
            </a:cxnLst>
            <a:rect l="l" t="t" r="r" b="b"/>
            <a:pathLst>
              <a:path w="539932" h="4484914">
                <a:moveTo>
                  <a:pt x="0" y="4484914"/>
                </a:moveTo>
                <a:lnTo>
                  <a:pt x="0" y="0"/>
                </a:lnTo>
                <a:lnTo>
                  <a:pt x="539932" y="600891"/>
                </a:lnTo>
              </a:path>
            </a:pathLst>
          </a:custGeom>
          <a:noFill/>
          <a:ln w="12700" cap="flat" cmpd="sng" algn="ctr">
            <a:solidFill>
              <a:sysClr val="window" lastClr="FFFFFF">
                <a:lumMod val="75000"/>
              </a:sysClr>
            </a:solidFill>
            <a:prstDash val="solid"/>
            <a:miter lim="800000"/>
          </a:ln>
          <a:effectLst/>
        </p:spPr>
        <p:txBody>
          <a:bodyPr anchor="ctr"/>
          <a:lstStyle/>
          <a:p>
            <a:pPr algn="ctr">
              <a:defRPr/>
            </a:pPr>
            <a:endParaRPr lang="zh-CN" altLang="en-US" kern="0">
              <a:solidFill>
                <a:prstClr val="white"/>
              </a:solidFill>
              <a:latin typeface="Times New Roman" panose="02020603050405020304"/>
              <a:ea typeface="幼圆" panose="02010509060101010101" charset="-122"/>
            </a:endParaRPr>
          </a:p>
        </p:txBody>
      </p:sp>
      <p:sp>
        <p:nvSpPr>
          <p:cNvPr id="56" name="MH_Other_11"/>
          <p:cNvSpPr/>
          <p:nvPr>
            <p:custDataLst>
              <p:tags r:id="rId12"/>
            </p:custDataLst>
          </p:nvPr>
        </p:nvSpPr>
        <p:spPr>
          <a:xfrm>
            <a:off x="7041259" y="4997960"/>
            <a:ext cx="96838" cy="95250"/>
          </a:xfrm>
          <a:prstGeom prst="diamond">
            <a:avLst/>
          </a:prstGeom>
          <a:noFill/>
          <a:ln w="12700" cap="flat" cmpd="sng" algn="ctr">
            <a:solidFill>
              <a:sysClr val="window" lastClr="FFFFFF">
                <a:lumMod val="75000"/>
              </a:sysClr>
            </a:solidFill>
            <a:prstDash val="solid"/>
            <a:miter lim="800000"/>
          </a:ln>
          <a:effectLst/>
        </p:spPr>
        <p:txBody>
          <a:bodyPr anchor="ctr"/>
          <a:lstStyle/>
          <a:p>
            <a:pPr algn="ctr">
              <a:defRPr/>
            </a:pPr>
            <a:endParaRPr lang="zh-CN" altLang="en-US" kern="0">
              <a:solidFill>
                <a:prstClr val="white"/>
              </a:solidFill>
              <a:latin typeface="Times New Roman" panose="02020603050405020304"/>
              <a:ea typeface="幼圆" panose="02010509060101010101" charset="-122"/>
            </a:endParaRPr>
          </a:p>
        </p:txBody>
      </p:sp>
      <p:sp>
        <p:nvSpPr>
          <p:cNvPr id="57" name="MH_Other_12"/>
          <p:cNvSpPr txBox="1"/>
          <p:nvPr>
            <p:custDataLst>
              <p:tags r:id="rId13"/>
            </p:custDataLst>
          </p:nvPr>
        </p:nvSpPr>
        <p:spPr bwMode="auto">
          <a:xfrm>
            <a:off x="7279223" y="6138273"/>
            <a:ext cx="854075" cy="561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70000" lnSpcReduction="200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defRPr/>
            </a:pPr>
            <a:r>
              <a:rPr lang="en-US" altLang="zh-CN" sz="4000" b="1" dirty="0">
                <a:solidFill>
                  <a:srgbClr val="CC2E00"/>
                </a:solidFill>
                <a:latin typeface="华康俪金黑W8(P)" panose="020B0800000000000000" pitchFamily="34" charset="-122"/>
                <a:ea typeface="华康俪金黑W8(P)" panose="020B0800000000000000" pitchFamily="34" charset="-122"/>
              </a:rPr>
              <a:t>03</a:t>
            </a:r>
            <a:endParaRPr lang="zh-CN" altLang="en-US" sz="4000" b="1" dirty="0">
              <a:solidFill>
                <a:srgbClr val="CC2E00"/>
              </a:solidFill>
              <a:latin typeface="华康俪金黑W8(P)" panose="020B0800000000000000" pitchFamily="34" charset="-122"/>
              <a:ea typeface="华康俪金黑W8(P)" panose="020B0800000000000000" pitchFamily="34" charset="-122"/>
            </a:endParaRPr>
          </a:p>
        </p:txBody>
      </p:sp>
      <p:sp>
        <p:nvSpPr>
          <p:cNvPr id="58" name="MH_Text_3"/>
          <p:cNvSpPr txBox="1"/>
          <p:nvPr>
            <p:custDataLst>
              <p:tags r:id="rId14"/>
            </p:custDataLst>
          </p:nvPr>
        </p:nvSpPr>
        <p:spPr bwMode="auto">
          <a:xfrm>
            <a:off x="6825533" y="5346494"/>
            <a:ext cx="1487488" cy="9139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20000"/>
              </a:lnSpc>
            </a:pPr>
            <a:r>
              <a:rPr lang="zh-CN" altLang="en-US" dirty="0">
                <a:latin typeface="幼圆" panose="02010509060101010101" charset="-122"/>
                <a:ea typeface="微软雅黑" panose="020B0503020204020204" pitchFamily="34" charset="-122"/>
              </a:rPr>
              <a:t>向党中央决策部署看齐</a:t>
            </a:r>
          </a:p>
        </p:txBody>
      </p:sp>
      <p:sp>
        <p:nvSpPr>
          <p:cNvPr id="59" name="文本框 58"/>
          <p:cNvSpPr txBox="1"/>
          <p:nvPr/>
        </p:nvSpPr>
        <p:spPr>
          <a:xfrm>
            <a:off x="1189058" y="4106444"/>
            <a:ext cx="5374517" cy="438582"/>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en-US" b="1" dirty="0"/>
              <a:t>做到“三个看齐”</a:t>
            </a:r>
            <a:endParaRPr lang="zh-CN" altLang="zh-CN" dirty="0"/>
          </a:p>
        </p:txBody>
      </p:sp>
      <p:sp>
        <p:nvSpPr>
          <p:cNvPr id="60" name="MH_Other_3"/>
          <p:cNvSpPr/>
          <p:nvPr>
            <p:custDataLst>
              <p:tags r:id="rId15"/>
            </p:custDataLst>
          </p:nvPr>
        </p:nvSpPr>
        <p:spPr>
          <a:xfrm>
            <a:off x="4489177" y="5000377"/>
            <a:ext cx="96838" cy="95250"/>
          </a:xfrm>
          <a:prstGeom prst="diamond">
            <a:avLst/>
          </a:prstGeom>
          <a:noFill/>
          <a:ln w="12700" cap="flat" cmpd="sng" algn="ctr">
            <a:solidFill>
              <a:sysClr val="window" lastClr="FFFFFF">
                <a:lumMod val="75000"/>
              </a:sysClr>
            </a:solidFill>
            <a:prstDash val="solid"/>
            <a:miter lim="800000"/>
          </a:ln>
          <a:effectLst/>
        </p:spPr>
        <p:txBody>
          <a:bodyPr anchor="ctr"/>
          <a:lstStyle/>
          <a:p>
            <a:pPr algn="ctr">
              <a:defRPr/>
            </a:pPr>
            <a:endParaRPr lang="zh-CN" altLang="en-US" kern="0">
              <a:solidFill>
                <a:prstClr val="white"/>
              </a:solidFill>
              <a:latin typeface="Times New Roman" panose="02020603050405020304"/>
              <a:ea typeface="幼圆" panose="02010509060101010101" charset="-122"/>
            </a:endParaRPr>
          </a:p>
        </p:txBody>
      </p:sp>
      <p:sp>
        <p:nvSpPr>
          <p:cNvPr id="65" name="矩形 64"/>
          <p:cNvSpPr/>
          <p:nvPr/>
        </p:nvSpPr>
        <p:spPr>
          <a:xfrm>
            <a:off x="962463" y="143941"/>
            <a:ext cx="9110186" cy="461665"/>
          </a:xfrm>
          <a:prstGeom prst="rect">
            <a:avLst/>
          </a:prstGeom>
        </p:spPr>
        <p:txBody>
          <a:bodyPr wrap="none">
            <a:spAutoFit/>
          </a:bodyPr>
          <a:lstStyle/>
          <a:p>
            <a:r>
              <a:rPr lang="zh-CN" altLang="en-US" sz="2400" b="1" dirty="0">
                <a:solidFill>
                  <a:schemeClr val="bg1"/>
                </a:solidFill>
              </a:rPr>
              <a:t>二、</a:t>
            </a:r>
            <a:r>
              <a:rPr lang="en-US" altLang="zh-CN" sz="2400" b="1" dirty="0">
                <a:solidFill>
                  <a:schemeClr val="bg1"/>
                </a:solidFill>
              </a:rPr>
              <a:t>《</a:t>
            </a:r>
            <a:r>
              <a:rPr lang="zh-CN" altLang="en-US" sz="2400" b="1" dirty="0">
                <a:solidFill>
                  <a:schemeClr val="bg1"/>
                </a:solidFill>
              </a:rPr>
              <a:t>关于新形势下党内政治生活的若干准则</a:t>
            </a:r>
            <a:r>
              <a:rPr lang="en-US" altLang="zh-CN" sz="2400" b="1" dirty="0" smtClean="0">
                <a:solidFill>
                  <a:schemeClr val="bg1"/>
                </a:solidFill>
              </a:rPr>
              <a:t>》</a:t>
            </a:r>
            <a:r>
              <a:rPr lang="zh-CN" altLang="en-US" sz="2400" b="1" dirty="0" smtClean="0">
                <a:solidFill>
                  <a:schemeClr val="bg1"/>
                </a:solidFill>
              </a:rPr>
              <a:t>的</a:t>
            </a:r>
            <a:r>
              <a:rPr lang="zh-CN" altLang="en-US" sz="2400" b="1" dirty="0">
                <a:solidFill>
                  <a:schemeClr val="bg1"/>
                </a:solidFill>
              </a:rPr>
              <a:t>新提法和新亮点</a:t>
            </a:r>
          </a:p>
        </p:txBody>
      </p:sp>
      <p:pic>
        <p:nvPicPr>
          <p:cNvPr id="30" name="图片 29"/>
          <p:cNvPicPr>
            <a:picLocks noChangeAspect="1"/>
          </p:cNvPicPr>
          <p:nvPr/>
        </p:nvPicPr>
        <p:blipFill>
          <a:blip r:embed="rId17" cstate="print">
            <a:extLst>
              <a:ext uri="{28A0092B-C50C-407E-A947-70E740481C1C}">
                <a14:useLocalDpi xmlns="" xmlns:a14="http://schemas.microsoft.com/office/drawing/2010/main" val="0"/>
              </a:ext>
            </a:extLst>
          </a:blip>
          <a:stretch>
            <a:fillRect/>
          </a:stretch>
        </p:blipFill>
        <p:spPr>
          <a:xfrm>
            <a:off x="9500260" y="6048071"/>
            <a:ext cx="2691740" cy="809929"/>
          </a:xfrm>
          <a:prstGeom prst="rect">
            <a:avLst/>
          </a:prstGeom>
          <a:ln w="19050" cap="sq">
            <a:solidFill>
              <a:srgbClr val="C8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par>
                                <p:cTn id="11" presetID="22" presetClass="entr" presetSubtype="8" fill="hold" nodeType="withEffect">
                                  <p:stCondLst>
                                    <p:cond delay="25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par>
                                <p:cTn id="14" presetID="22" presetClass="entr" presetSubtype="8" fill="hold" grpId="0" nodeType="withEffect">
                                  <p:stCondLst>
                                    <p:cond delay="50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par>
                                <p:cTn id="17" presetID="22" presetClass="entr" presetSubtype="8" fill="hold" nodeType="withEffect">
                                  <p:stCondLst>
                                    <p:cond delay="25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59"/>
                                        </p:tgtEl>
                                        <p:attrNameLst>
                                          <p:attrName>style.visibility</p:attrName>
                                        </p:attrNameLst>
                                      </p:cBhvr>
                                      <p:to>
                                        <p:strVal val="visible"/>
                                      </p:to>
                                    </p:set>
                                    <p:animEffect transition="in" filter="wipe(left)">
                                      <p:cBhvr>
                                        <p:cTn id="2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5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MH_Other_1"/>
          <p:cNvSpPr/>
          <p:nvPr>
            <p:custDataLst>
              <p:tags r:id="rId1"/>
            </p:custDataLst>
          </p:nvPr>
        </p:nvSpPr>
        <p:spPr bwMode="auto">
          <a:xfrm>
            <a:off x="1652698" y="3208138"/>
            <a:ext cx="511175" cy="446087"/>
          </a:xfrm>
          <a:custGeom>
            <a:avLst/>
            <a:gdLst>
              <a:gd name="T0" fmla="*/ 979217 w 2433638"/>
              <a:gd name="T1" fmla="*/ 1098870 h 2124076"/>
              <a:gd name="T2" fmla="*/ 173881 w 2433638"/>
              <a:gd name="T3" fmla="*/ 432901 h 2124076"/>
              <a:gd name="T4" fmla="*/ 155458 w 2433638"/>
              <a:gd name="T5" fmla="*/ 437460 h 2124076"/>
              <a:gd name="T6" fmla="*/ 139312 w 2433638"/>
              <a:gd name="T7" fmla="*/ 446991 h 2124076"/>
              <a:gd name="T8" fmla="*/ 126684 w 2433638"/>
              <a:gd name="T9" fmla="*/ 460667 h 2124076"/>
              <a:gd name="T10" fmla="*/ 118611 w 2433638"/>
              <a:gd name="T11" fmla="*/ 477036 h 2124076"/>
              <a:gd name="T12" fmla="*/ 115713 w 2433638"/>
              <a:gd name="T13" fmla="*/ 496099 h 2124076"/>
              <a:gd name="T14" fmla="*/ 117576 w 2433638"/>
              <a:gd name="T15" fmla="*/ 1502909 h 2124076"/>
              <a:gd name="T16" fmla="*/ 125029 w 2433638"/>
              <a:gd name="T17" fmla="*/ 1520107 h 2124076"/>
              <a:gd name="T18" fmla="*/ 137035 w 2433638"/>
              <a:gd name="T19" fmla="*/ 1534197 h 2124076"/>
              <a:gd name="T20" fmla="*/ 152560 w 2433638"/>
              <a:gd name="T21" fmla="*/ 1544350 h 2124076"/>
              <a:gd name="T22" fmla="*/ 170776 w 2433638"/>
              <a:gd name="T23" fmla="*/ 1549944 h 2124076"/>
              <a:gd name="T24" fmla="*/ 1002920 w 2433638"/>
              <a:gd name="T25" fmla="*/ 1550566 h 2124076"/>
              <a:gd name="T26" fmla="*/ 1021550 w 2433638"/>
              <a:gd name="T27" fmla="*/ 1545800 h 2124076"/>
              <a:gd name="T28" fmla="*/ 1037696 w 2433638"/>
              <a:gd name="T29" fmla="*/ 1536269 h 2124076"/>
              <a:gd name="T30" fmla="*/ 1050116 w 2433638"/>
              <a:gd name="T31" fmla="*/ 1522800 h 2124076"/>
              <a:gd name="T32" fmla="*/ 1058396 w 2433638"/>
              <a:gd name="T33" fmla="*/ 1506017 h 2124076"/>
              <a:gd name="T34" fmla="*/ 1061294 w 2433638"/>
              <a:gd name="T35" fmla="*/ 1487161 h 2124076"/>
              <a:gd name="T36" fmla="*/ 1061087 w 2433638"/>
              <a:gd name="T37" fmla="*/ 492784 h 2124076"/>
              <a:gd name="T38" fmla="*/ 1057361 w 2433638"/>
              <a:gd name="T39" fmla="*/ 474342 h 2124076"/>
              <a:gd name="T40" fmla="*/ 1048253 w 2433638"/>
              <a:gd name="T41" fmla="*/ 457973 h 2124076"/>
              <a:gd name="T42" fmla="*/ 1035212 w 2433638"/>
              <a:gd name="T43" fmla="*/ 445126 h 2124076"/>
              <a:gd name="T44" fmla="*/ 1018859 w 2433638"/>
              <a:gd name="T45" fmla="*/ 436424 h 2124076"/>
              <a:gd name="T46" fmla="*/ 999608 w 2433638"/>
              <a:gd name="T47" fmla="*/ 432694 h 2124076"/>
              <a:gd name="T48" fmla="*/ 1176801 w 2433638"/>
              <a:gd name="T49" fmla="*/ 1487161 h 2124076"/>
              <a:gd name="T50" fmla="*/ 1168728 w 2433638"/>
              <a:gd name="T51" fmla="*/ 1539792 h 2124076"/>
              <a:gd name="T52" fmla="*/ 1145957 w 2433638"/>
              <a:gd name="T53" fmla="*/ 1585998 h 2124076"/>
              <a:gd name="T54" fmla="*/ 1111182 w 2433638"/>
              <a:gd name="T55" fmla="*/ 1623502 h 2124076"/>
              <a:gd name="T56" fmla="*/ 1066469 w 2433638"/>
              <a:gd name="T57" fmla="*/ 1649818 h 2124076"/>
              <a:gd name="T58" fmla="*/ 1014719 w 2433638"/>
              <a:gd name="T59" fmla="*/ 1662871 h 2124076"/>
              <a:gd name="T60" fmla="*/ 153180 w 2433638"/>
              <a:gd name="T61" fmla="*/ 1661628 h 2124076"/>
              <a:gd name="T62" fmla="*/ 102466 w 2433638"/>
              <a:gd name="T63" fmla="*/ 1646295 h 2124076"/>
              <a:gd name="T64" fmla="*/ 59409 w 2433638"/>
              <a:gd name="T65" fmla="*/ 1617908 h 2124076"/>
              <a:gd name="T66" fmla="*/ 26289 w 2433638"/>
              <a:gd name="T67" fmla="*/ 1578746 h 2124076"/>
              <a:gd name="T68" fmla="*/ 6003 w 2433638"/>
              <a:gd name="T69" fmla="*/ 1531296 h 2124076"/>
              <a:gd name="T70" fmla="*/ 0 w 2433638"/>
              <a:gd name="T71" fmla="*/ 496099 h 2124076"/>
              <a:gd name="T72" fmla="*/ 8280 w 2433638"/>
              <a:gd name="T73" fmla="*/ 443676 h 2124076"/>
              <a:gd name="T74" fmla="*/ 31050 w 2433638"/>
              <a:gd name="T75" fmla="*/ 397469 h 2124076"/>
              <a:gd name="T76" fmla="*/ 66033 w 2433638"/>
              <a:gd name="T77" fmla="*/ 359965 h 2124076"/>
              <a:gd name="T78" fmla="*/ 110331 w 2433638"/>
              <a:gd name="T79" fmla="*/ 333442 h 2124076"/>
              <a:gd name="T80" fmla="*/ 162081 w 2433638"/>
              <a:gd name="T81" fmla="*/ 320596 h 2124076"/>
              <a:gd name="T82" fmla="*/ 1023827 w 2433638"/>
              <a:gd name="T83" fmla="*/ 321425 h 2124076"/>
              <a:gd name="T84" fmla="*/ 1074749 w 2433638"/>
              <a:gd name="T85" fmla="*/ 336966 h 2124076"/>
              <a:gd name="T86" fmla="*/ 1117806 w 2433638"/>
              <a:gd name="T87" fmla="*/ 365352 h 2124076"/>
              <a:gd name="T88" fmla="*/ 1150512 w 2433638"/>
              <a:gd name="T89" fmla="*/ 404514 h 2124076"/>
              <a:gd name="T90" fmla="*/ 1171005 w 2433638"/>
              <a:gd name="T91" fmla="*/ 451964 h 2124076"/>
              <a:gd name="T92" fmla="*/ 1176801 w 2433638"/>
              <a:gd name="T93" fmla="*/ 497443 h 2124076"/>
              <a:gd name="T94" fmla="*/ 1779124 w 2433638"/>
              <a:gd name="T95" fmla="*/ 2694 h 2124076"/>
              <a:gd name="T96" fmla="*/ 1821773 w 2433638"/>
              <a:gd name="T97" fmla="*/ 17411 h 2124076"/>
              <a:gd name="T98" fmla="*/ 1859246 w 2433638"/>
              <a:gd name="T99" fmla="*/ 44565 h 2124076"/>
              <a:gd name="T100" fmla="*/ 1887196 w 2433638"/>
              <a:gd name="T101" fmla="*/ 81253 h 2124076"/>
              <a:gd name="T102" fmla="*/ 1902101 w 2433638"/>
              <a:gd name="T103" fmla="*/ 122915 h 2124076"/>
              <a:gd name="T104" fmla="*/ 1904172 w 2433638"/>
              <a:gd name="T105" fmla="*/ 166444 h 2124076"/>
              <a:gd name="T106" fmla="*/ 1893406 w 2433638"/>
              <a:gd name="T107" fmla="*/ 209142 h 2124076"/>
              <a:gd name="T108" fmla="*/ 1870011 w 2433638"/>
              <a:gd name="T109" fmla="*/ 247696 h 2124076"/>
              <a:gd name="T110" fmla="*/ 1645796 w 2433638"/>
              <a:gd name="T111" fmla="*/ 39175 h 2124076"/>
              <a:gd name="T112" fmla="*/ 1684511 w 2433638"/>
              <a:gd name="T113" fmla="*/ 14302 h 2124076"/>
              <a:gd name="T114" fmla="*/ 1727160 w 2433638"/>
              <a:gd name="T115" fmla="*/ 1658 h 21240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433638" h="2124076">
                <a:moveTo>
                  <a:pt x="713371" y="1577975"/>
                </a:moveTo>
                <a:lnTo>
                  <a:pt x="804863" y="1667192"/>
                </a:lnTo>
                <a:lnTo>
                  <a:pt x="574675" y="1801813"/>
                </a:lnTo>
                <a:lnTo>
                  <a:pt x="713371" y="1577975"/>
                </a:lnTo>
                <a:close/>
                <a:moveTo>
                  <a:pt x="994071" y="1152525"/>
                </a:moveTo>
                <a:lnTo>
                  <a:pt x="1250950" y="1402947"/>
                </a:lnTo>
                <a:lnTo>
                  <a:pt x="852445" y="1631950"/>
                </a:lnTo>
                <a:lnTo>
                  <a:pt x="757237" y="1538868"/>
                </a:lnTo>
                <a:lnTo>
                  <a:pt x="994071" y="1152525"/>
                </a:lnTo>
                <a:close/>
                <a:moveTo>
                  <a:pt x="230859" y="552164"/>
                </a:moveTo>
                <a:lnTo>
                  <a:pt x="226364" y="552428"/>
                </a:lnTo>
                <a:lnTo>
                  <a:pt x="222133" y="552693"/>
                </a:lnTo>
                <a:lnTo>
                  <a:pt x="218166" y="553222"/>
                </a:lnTo>
                <a:lnTo>
                  <a:pt x="213935" y="553751"/>
                </a:lnTo>
                <a:lnTo>
                  <a:pt x="209968" y="554809"/>
                </a:lnTo>
                <a:lnTo>
                  <a:pt x="206266" y="555867"/>
                </a:lnTo>
                <a:lnTo>
                  <a:pt x="202299" y="557190"/>
                </a:lnTo>
                <a:lnTo>
                  <a:pt x="198597" y="558513"/>
                </a:lnTo>
                <a:lnTo>
                  <a:pt x="194895" y="560100"/>
                </a:lnTo>
                <a:lnTo>
                  <a:pt x="191457" y="561952"/>
                </a:lnTo>
                <a:lnTo>
                  <a:pt x="187755" y="564068"/>
                </a:lnTo>
                <a:lnTo>
                  <a:pt x="184582" y="565920"/>
                </a:lnTo>
                <a:lnTo>
                  <a:pt x="181144" y="568301"/>
                </a:lnTo>
                <a:lnTo>
                  <a:pt x="177971" y="570682"/>
                </a:lnTo>
                <a:lnTo>
                  <a:pt x="175062" y="573063"/>
                </a:lnTo>
                <a:lnTo>
                  <a:pt x="171888" y="575708"/>
                </a:lnTo>
                <a:lnTo>
                  <a:pt x="169244" y="578883"/>
                </a:lnTo>
                <a:lnTo>
                  <a:pt x="166599" y="581793"/>
                </a:lnTo>
                <a:lnTo>
                  <a:pt x="164219" y="584703"/>
                </a:lnTo>
                <a:lnTo>
                  <a:pt x="161839" y="588142"/>
                </a:lnTo>
                <a:lnTo>
                  <a:pt x="159724" y="591316"/>
                </a:lnTo>
                <a:lnTo>
                  <a:pt x="157608" y="594491"/>
                </a:lnTo>
                <a:lnTo>
                  <a:pt x="156022" y="598194"/>
                </a:lnTo>
                <a:lnTo>
                  <a:pt x="154435" y="601633"/>
                </a:lnTo>
                <a:lnTo>
                  <a:pt x="152848" y="605601"/>
                </a:lnTo>
                <a:lnTo>
                  <a:pt x="151526" y="609041"/>
                </a:lnTo>
                <a:lnTo>
                  <a:pt x="150204" y="613009"/>
                </a:lnTo>
                <a:lnTo>
                  <a:pt x="149411" y="616977"/>
                </a:lnTo>
                <a:lnTo>
                  <a:pt x="148882" y="620945"/>
                </a:lnTo>
                <a:lnTo>
                  <a:pt x="148088" y="624913"/>
                </a:lnTo>
                <a:lnTo>
                  <a:pt x="147824" y="629146"/>
                </a:lnTo>
                <a:lnTo>
                  <a:pt x="147824" y="633378"/>
                </a:lnTo>
                <a:lnTo>
                  <a:pt x="147824" y="1898686"/>
                </a:lnTo>
                <a:lnTo>
                  <a:pt x="147824" y="1902918"/>
                </a:lnTo>
                <a:lnTo>
                  <a:pt x="148088" y="1906887"/>
                </a:lnTo>
                <a:lnTo>
                  <a:pt x="148882" y="1911119"/>
                </a:lnTo>
                <a:lnTo>
                  <a:pt x="149411" y="1915087"/>
                </a:lnTo>
                <a:lnTo>
                  <a:pt x="150204" y="1918791"/>
                </a:lnTo>
                <a:lnTo>
                  <a:pt x="151526" y="1922759"/>
                </a:lnTo>
                <a:lnTo>
                  <a:pt x="152848" y="1926463"/>
                </a:lnTo>
                <a:lnTo>
                  <a:pt x="154435" y="1930166"/>
                </a:lnTo>
                <a:lnTo>
                  <a:pt x="156022" y="1933605"/>
                </a:lnTo>
                <a:lnTo>
                  <a:pt x="157608" y="1937309"/>
                </a:lnTo>
                <a:lnTo>
                  <a:pt x="159724" y="1940748"/>
                </a:lnTo>
                <a:lnTo>
                  <a:pt x="161839" y="1944187"/>
                </a:lnTo>
                <a:lnTo>
                  <a:pt x="164219" y="1947097"/>
                </a:lnTo>
                <a:lnTo>
                  <a:pt x="166599" y="1950272"/>
                </a:lnTo>
                <a:lnTo>
                  <a:pt x="169244" y="1953446"/>
                </a:lnTo>
                <a:lnTo>
                  <a:pt x="171888" y="1956091"/>
                </a:lnTo>
                <a:lnTo>
                  <a:pt x="175062" y="1958737"/>
                </a:lnTo>
                <a:lnTo>
                  <a:pt x="177971" y="1961382"/>
                </a:lnTo>
                <a:lnTo>
                  <a:pt x="181144" y="1963763"/>
                </a:lnTo>
                <a:lnTo>
                  <a:pt x="184582" y="1965880"/>
                </a:lnTo>
                <a:lnTo>
                  <a:pt x="187755" y="1967996"/>
                </a:lnTo>
                <a:lnTo>
                  <a:pt x="191457" y="1970112"/>
                </a:lnTo>
                <a:lnTo>
                  <a:pt x="194895" y="1971700"/>
                </a:lnTo>
                <a:lnTo>
                  <a:pt x="198597" y="1973551"/>
                </a:lnTo>
                <a:lnTo>
                  <a:pt x="202299" y="1974874"/>
                </a:lnTo>
                <a:lnTo>
                  <a:pt x="206266" y="1976197"/>
                </a:lnTo>
                <a:lnTo>
                  <a:pt x="209968" y="1977255"/>
                </a:lnTo>
                <a:lnTo>
                  <a:pt x="213935" y="1978049"/>
                </a:lnTo>
                <a:lnTo>
                  <a:pt x="218166" y="1978842"/>
                </a:lnTo>
                <a:lnTo>
                  <a:pt x="222133" y="1979636"/>
                </a:lnTo>
                <a:lnTo>
                  <a:pt x="226364" y="1979900"/>
                </a:lnTo>
                <a:lnTo>
                  <a:pt x="230859" y="1979900"/>
                </a:lnTo>
                <a:lnTo>
                  <a:pt x="1273033" y="1979900"/>
                </a:lnTo>
                <a:lnTo>
                  <a:pt x="1276999" y="1979900"/>
                </a:lnTo>
                <a:lnTo>
                  <a:pt x="1281230" y="1979636"/>
                </a:lnTo>
                <a:lnTo>
                  <a:pt x="1285461" y="1978842"/>
                </a:lnTo>
                <a:lnTo>
                  <a:pt x="1289693" y="1978049"/>
                </a:lnTo>
                <a:lnTo>
                  <a:pt x="1293395" y="1977255"/>
                </a:lnTo>
                <a:lnTo>
                  <a:pt x="1297626" y="1976197"/>
                </a:lnTo>
                <a:lnTo>
                  <a:pt x="1301593" y="1974874"/>
                </a:lnTo>
                <a:lnTo>
                  <a:pt x="1305030" y="1973551"/>
                </a:lnTo>
                <a:lnTo>
                  <a:pt x="1308997" y="1971700"/>
                </a:lnTo>
                <a:lnTo>
                  <a:pt x="1312435" y="1970112"/>
                </a:lnTo>
                <a:lnTo>
                  <a:pt x="1315873" y="1967996"/>
                </a:lnTo>
                <a:lnTo>
                  <a:pt x="1319310" y="1965880"/>
                </a:lnTo>
                <a:lnTo>
                  <a:pt x="1322484" y="1963763"/>
                </a:lnTo>
                <a:lnTo>
                  <a:pt x="1325657" y="1961382"/>
                </a:lnTo>
                <a:lnTo>
                  <a:pt x="1328566" y="1958737"/>
                </a:lnTo>
                <a:lnTo>
                  <a:pt x="1331475" y="1956091"/>
                </a:lnTo>
                <a:lnTo>
                  <a:pt x="1334119" y="1953446"/>
                </a:lnTo>
                <a:lnTo>
                  <a:pt x="1336764" y="1950272"/>
                </a:lnTo>
                <a:lnTo>
                  <a:pt x="1339144" y="1947097"/>
                </a:lnTo>
                <a:lnTo>
                  <a:pt x="1341524" y="1944187"/>
                </a:lnTo>
                <a:lnTo>
                  <a:pt x="1343639" y="1940748"/>
                </a:lnTo>
                <a:lnTo>
                  <a:pt x="1345755" y="1937309"/>
                </a:lnTo>
                <a:lnTo>
                  <a:pt x="1347606" y="1933605"/>
                </a:lnTo>
                <a:lnTo>
                  <a:pt x="1349457" y="1930166"/>
                </a:lnTo>
                <a:lnTo>
                  <a:pt x="1350779" y="1926463"/>
                </a:lnTo>
                <a:lnTo>
                  <a:pt x="1352101" y="1922759"/>
                </a:lnTo>
                <a:lnTo>
                  <a:pt x="1353159" y="1918791"/>
                </a:lnTo>
                <a:lnTo>
                  <a:pt x="1354217" y="1915087"/>
                </a:lnTo>
                <a:lnTo>
                  <a:pt x="1354746" y="1911119"/>
                </a:lnTo>
                <a:lnTo>
                  <a:pt x="1355275" y="1906887"/>
                </a:lnTo>
                <a:lnTo>
                  <a:pt x="1355539" y="1902918"/>
                </a:lnTo>
                <a:lnTo>
                  <a:pt x="1355804" y="1898686"/>
                </a:lnTo>
                <a:lnTo>
                  <a:pt x="1355804" y="1327749"/>
                </a:lnTo>
                <a:lnTo>
                  <a:pt x="1312492" y="1370013"/>
                </a:lnTo>
                <a:lnTo>
                  <a:pt x="1031875" y="1095852"/>
                </a:lnTo>
                <a:lnTo>
                  <a:pt x="1355804" y="779295"/>
                </a:lnTo>
                <a:lnTo>
                  <a:pt x="1355804" y="633378"/>
                </a:lnTo>
                <a:lnTo>
                  <a:pt x="1355539" y="629146"/>
                </a:lnTo>
                <a:lnTo>
                  <a:pt x="1355275" y="624913"/>
                </a:lnTo>
                <a:lnTo>
                  <a:pt x="1354746" y="620945"/>
                </a:lnTo>
                <a:lnTo>
                  <a:pt x="1354217" y="616977"/>
                </a:lnTo>
                <a:lnTo>
                  <a:pt x="1353159" y="613009"/>
                </a:lnTo>
                <a:lnTo>
                  <a:pt x="1352101" y="609041"/>
                </a:lnTo>
                <a:lnTo>
                  <a:pt x="1350779" y="605601"/>
                </a:lnTo>
                <a:lnTo>
                  <a:pt x="1349457" y="601633"/>
                </a:lnTo>
                <a:lnTo>
                  <a:pt x="1347606" y="598194"/>
                </a:lnTo>
                <a:lnTo>
                  <a:pt x="1345755" y="594491"/>
                </a:lnTo>
                <a:lnTo>
                  <a:pt x="1343639" y="591316"/>
                </a:lnTo>
                <a:lnTo>
                  <a:pt x="1341524" y="588142"/>
                </a:lnTo>
                <a:lnTo>
                  <a:pt x="1339144" y="584703"/>
                </a:lnTo>
                <a:lnTo>
                  <a:pt x="1336764" y="581793"/>
                </a:lnTo>
                <a:lnTo>
                  <a:pt x="1334119" y="578883"/>
                </a:lnTo>
                <a:lnTo>
                  <a:pt x="1331475" y="575708"/>
                </a:lnTo>
                <a:lnTo>
                  <a:pt x="1328566" y="573063"/>
                </a:lnTo>
                <a:lnTo>
                  <a:pt x="1325657" y="570682"/>
                </a:lnTo>
                <a:lnTo>
                  <a:pt x="1322484" y="568301"/>
                </a:lnTo>
                <a:lnTo>
                  <a:pt x="1319310" y="565920"/>
                </a:lnTo>
                <a:lnTo>
                  <a:pt x="1315873" y="564068"/>
                </a:lnTo>
                <a:lnTo>
                  <a:pt x="1312435" y="561952"/>
                </a:lnTo>
                <a:lnTo>
                  <a:pt x="1308997" y="560100"/>
                </a:lnTo>
                <a:lnTo>
                  <a:pt x="1305030" y="558513"/>
                </a:lnTo>
                <a:lnTo>
                  <a:pt x="1301593" y="557190"/>
                </a:lnTo>
                <a:lnTo>
                  <a:pt x="1297626" y="555867"/>
                </a:lnTo>
                <a:lnTo>
                  <a:pt x="1293395" y="554809"/>
                </a:lnTo>
                <a:lnTo>
                  <a:pt x="1289693" y="553751"/>
                </a:lnTo>
                <a:lnTo>
                  <a:pt x="1285461" y="553222"/>
                </a:lnTo>
                <a:lnTo>
                  <a:pt x="1281230" y="552693"/>
                </a:lnTo>
                <a:lnTo>
                  <a:pt x="1276999" y="552428"/>
                </a:lnTo>
                <a:lnTo>
                  <a:pt x="1273033" y="552164"/>
                </a:lnTo>
                <a:lnTo>
                  <a:pt x="230859" y="552164"/>
                </a:lnTo>
                <a:close/>
                <a:moveTo>
                  <a:pt x="1950691" y="197947"/>
                </a:moveTo>
                <a:lnTo>
                  <a:pt x="2231837" y="472902"/>
                </a:lnTo>
                <a:lnTo>
                  <a:pt x="1503363" y="1183758"/>
                </a:lnTo>
                <a:lnTo>
                  <a:pt x="1503363" y="1898686"/>
                </a:lnTo>
                <a:lnTo>
                  <a:pt x="1503099" y="1910326"/>
                </a:lnTo>
                <a:lnTo>
                  <a:pt x="1502305" y="1921701"/>
                </a:lnTo>
                <a:lnTo>
                  <a:pt x="1500719" y="1933076"/>
                </a:lnTo>
                <a:lnTo>
                  <a:pt x="1498603" y="1944187"/>
                </a:lnTo>
                <a:lnTo>
                  <a:pt x="1495959" y="1955033"/>
                </a:lnTo>
                <a:lnTo>
                  <a:pt x="1493050" y="1965880"/>
                </a:lnTo>
                <a:lnTo>
                  <a:pt x="1489348" y="1976197"/>
                </a:lnTo>
                <a:lnTo>
                  <a:pt x="1485381" y="1986249"/>
                </a:lnTo>
                <a:lnTo>
                  <a:pt x="1480621" y="1996567"/>
                </a:lnTo>
                <a:lnTo>
                  <a:pt x="1475332" y="2006090"/>
                </a:lnTo>
                <a:lnTo>
                  <a:pt x="1469779" y="2015614"/>
                </a:lnTo>
                <a:lnTo>
                  <a:pt x="1463961" y="2024873"/>
                </a:lnTo>
                <a:lnTo>
                  <a:pt x="1457614" y="2033338"/>
                </a:lnTo>
                <a:lnTo>
                  <a:pt x="1450739" y="2042068"/>
                </a:lnTo>
                <a:lnTo>
                  <a:pt x="1443334" y="2050004"/>
                </a:lnTo>
                <a:lnTo>
                  <a:pt x="1435930" y="2057940"/>
                </a:lnTo>
                <a:lnTo>
                  <a:pt x="1427997" y="2065612"/>
                </a:lnTo>
                <a:lnTo>
                  <a:pt x="1419535" y="2072755"/>
                </a:lnTo>
                <a:lnTo>
                  <a:pt x="1410543" y="2079104"/>
                </a:lnTo>
                <a:lnTo>
                  <a:pt x="1401817" y="2085453"/>
                </a:lnTo>
                <a:lnTo>
                  <a:pt x="1392561" y="2091273"/>
                </a:lnTo>
                <a:lnTo>
                  <a:pt x="1382777" y="2096828"/>
                </a:lnTo>
                <a:lnTo>
                  <a:pt x="1372992" y="2101855"/>
                </a:lnTo>
                <a:lnTo>
                  <a:pt x="1362415" y="2106352"/>
                </a:lnTo>
                <a:lnTo>
                  <a:pt x="1352101" y="2110320"/>
                </a:lnTo>
                <a:lnTo>
                  <a:pt x="1341259" y="2114024"/>
                </a:lnTo>
                <a:lnTo>
                  <a:pt x="1330417" y="2116934"/>
                </a:lnTo>
                <a:lnTo>
                  <a:pt x="1319310" y="2119314"/>
                </a:lnTo>
                <a:lnTo>
                  <a:pt x="1307939" y="2121431"/>
                </a:lnTo>
                <a:lnTo>
                  <a:pt x="1296304" y="2123018"/>
                </a:lnTo>
                <a:lnTo>
                  <a:pt x="1284933" y="2123812"/>
                </a:lnTo>
                <a:lnTo>
                  <a:pt x="1273033" y="2124076"/>
                </a:lnTo>
                <a:lnTo>
                  <a:pt x="230859" y="2124076"/>
                </a:lnTo>
                <a:lnTo>
                  <a:pt x="218959" y="2123812"/>
                </a:lnTo>
                <a:lnTo>
                  <a:pt x="207059" y="2123018"/>
                </a:lnTo>
                <a:lnTo>
                  <a:pt x="195688" y="2121431"/>
                </a:lnTo>
                <a:lnTo>
                  <a:pt x="184582" y="2119314"/>
                </a:lnTo>
                <a:lnTo>
                  <a:pt x="173211" y="2116934"/>
                </a:lnTo>
                <a:lnTo>
                  <a:pt x="162104" y="2114024"/>
                </a:lnTo>
                <a:lnTo>
                  <a:pt x="151526" y="2110320"/>
                </a:lnTo>
                <a:lnTo>
                  <a:pt x="140948" y="2106352"/>
                </a:lnTo>
                <a:lnTo>
                  <a:pt x="130900" y="2101855"/>
                </a:lnTo>
                <a:lnTo>
                  <a:pt x="120851" y="2096828"/>
                </a:lnTo>
                <a:lnTo>
                  <a:pt x="111331" y="2091273"/>
                </a:lnTo>
                <a:lnTo>
                  <a:pt x="101811" y="2085453"/>
                </a:lnTo>
                <a:lnTo>
                  <a:pt x="92820" y="2079104"/>
                </a:lnTo>
                <a:lnTo>
                  <a:pt x="84357" y="2072755"/>
                </a:lnTo>
                <a:lnTo>
                  <a:pt x="75895" y="2065612"/>
                </a:lnTo>
                <a:lnTo>
                  <a:pt x="67962" y="2057940"/>
                </a:lnTo>
                <a:lnTo>
                  <a:pt x="60293" y="2050004"/>
                </a:lnTo>
                <a:lnTo>
                  <a:pt x="53153" y="2042068"/>
                </a:lnTo>
                <a:lnTo>
                  <a:pt x="46278" y="2033338"/>
                </a:lnTo>
                <a:lnTo>
                  <a:pt x="39666" y="2024873"/>
                </a:lnTo>
                <a:lnTo>
                  <a:pt x="33584" y="2015614"/>
                </a:lnTo>
                <a:lnTo>
                  <a:pt x="28031" y="2006090"/>
                </a:lnTo>
                <a:lnTo>
                  <a:pt x="23006" y="1996567"/>
                </a:lnTo>
                <a:lnTo>
                  <a:pt x="18511" y="1986249"/>
                </a:lnTo>
                <a:lnTo>
                  <a:pt x="14280" y="1976197"/>
                </a:lnTo>
                <a:lnTo>
                  <a:pt x="10578" y="1965880"/>
                </a:lnTo>
                <a:lnTo>
                  <a:pt x="7669" y="1955033"/>
                </a:lnTo>
                <a:lnTo>
                  <a:pt x="4760" y="1944187"/>
                </a:lnTo>
                <a:lnTo>
                  <a:pt x="2909" y="1933076"/>
                </a:lnTo>
                <a:lnTo>
                  <a:pt x="1322" y="1921701"/>
                </a:lnTo>
                <a:lnTo>
                  <a:pt x="529" y="1910326"/>
                </a:lnTo>
                <a:lnTo>
                  <a:pt x="0" y="1898686"/>
                </a:lnTo>
                <a:lnTo>
                  <a:pt x="0" y="633378"/>
                </a:lnTo>
                <a:lnTo>
                  <a:pt x="529" y="621739"/>
                </a:lnTo>
                <a:lnTo>
                  <a:pt x="1322" y="610363"/>
                </a:lnTo>
                <a:lnTo>
                  <a:pt x="2909" y="598988"/>
                </a:lnTo>
                <a:lnTo>
                  <a:pt x="4760" y="587613"/>
                </a:lnTo>
                <a:lnTo>
                  <a:pt x="7669" y="577031"/>
                </a:lnTo>
                <a:lnTo>
                  <a:pt x="10578" y="566449"/>
                </a:lnTo>
                <a:lnTo>
                  <a:pt x="14280" y="555867"/>
                </a:lnTo>
                <a:lnTo>
                  <a:pt x="18511" y="545550"/>
                </a:lnTo>
                <a:lnTo>
                  <a:pt x="23006" y="535762"/>
                </a:lnTo>
                <a:lnTo>
                  <a:pt x="28031" y="525974"/>
                </a:lnTo>
                <a:lnTo>
                  <a:pt x="33584" y="516451"/>
                </a:lnTo>
                <a:lnTo>
                  <a:pt x="39666" y="507456"/>
                </a:lnTo>
                <a:lnTo>
                  <a:pt x="46278" y="498462"/>
                </a:lnTo>
                <a:lnTo>
                  <a:pt x="53153" y="489996"/>
                </a:lnTo>
                <a:lnTo>
                  <a:pt x="60293" y="481795"/>
                </a:lnTo>
                <a:lnTo>
                  <a:pt x="67962" y="474124"/>
                </a:lnTo>
                <a:lnTo>
                  <a:pt x="75895" y="466717"/>
                </a:lnTo>
                <a:lnTo>
                  <a:pt x="84357" y="459574"/>
                </a:lnTo>
                <a:lnTo>
                  <a:pt x="92820" y="452696"/>
                </a:lnTo>
                <a:lnTo>
                  <a:pt x="101811" y="446347"/>
                </a:lnTo>
                <a:lnTo>
                  <a:pt x="111331" y="440527"/>
                </a:lnTo>
                <a:lnTo>
                  <a:pt x="120851" y="435236"/>
                </a:lnTo>
                <a:lnTo>
                  <a:pt x="130900" y="430474"/>
                </a:lnTo>
                <a:lnTo>
                  <a:pt x="140948" y="425712"/>
                </a:lnTo>
                <a:lnTo>
                  <a:pt x="151526" y="421744"/>
                </a:lnTo>
                <a:lnTo>
                  <a:pt x="162104" y="418305"/>
                </a:lnTo>
                <a:lnTo>
                  <a:pt x="173211" y="415131"/>
                </a:lnTo>
                <a:lnTo>
                  <a:pt x="184582" y="412485"/>
                </a:lnTo>
                <a:lnTo>
                  <a:pt x="195688" y="410634"/>
                </a:lnTo>
                <a:lnTo>
                  <a:pt x="207059" y="409311"/>
                </a:lnTo>
                <a:lnTo>
                  <a:pt x="218959" y="408253"/>
                </a:lnTo>
                <a:lnTo>
                  <a:pt x="230859" y="407988"/>
                </a:lnTo>
                <a:lnTo>
                  <a:pt x="1273033" y="407988"/>
                </a:lnTo>
                <a:lnTo>
                  <a:pt x="1284933" y="408253"/>
                </a:lnTo>
                <a:lnTo>
                  <a:pt x="1296304" y="409311"/>
                </a:lnTo>
                <a:lnTo>
                  <a:pt x="1307939" y="410369"/>
                </a:lnTo>
                <a:lnTo>
                  <a:pt x="1319310" y="412485"/>
                </a:lnTo>
                <a:lnTo>
                  <a:pt x="1330417" y="415131"/>
                </a:lnTo>
                <a:lnTo>
                  <a:pt x="1341259" y="418305"/>
                </a:lnTo>
                <a:lnTo>
                  <a:pt x="1352101" y="421744"/>
                </a:lnTo>
                <a:lnTo>
                  <a:pt x="1362415" y="425712"/>
                </a:lnTo>
                <a:lnTo>
                  <a:pt x="1372992" y="430210"/>
                </a:lnTo>
                <a:lnTo>
                  <a:pt x="1382777" y="435236"/>
                </a:lnTo>
                <a:lnTo>
                  <a:pt x="1392561" y="440527"/>
                </a:lnTo>
                <a:lnTo>
                  <a:pt x="1401817" y="446347"/>
                </a:lnTo>
                <a:lnTo>
                  <a:pt x="1410543" y="452696"/>
                </a:lnTo>
                <a:lnTo>
                  <a:pt x="1419535" y="459574"/>
                </a:lnTo>
                <a:lnTo>
                  <a:pt x="1427997" y="466452"/>
                </a:lnTo>
                <a:lnTo>
                  <a:pt x="1435930" y="473859"/>
                </a:lnTo>
                <a:lnTo>
                  <a:pt x="1443334" y="481795"/>
                </a:lnTo>
                <a:lnTo>
                  <a:pt x="1450739" y="489996"/>
                </a:lnTo>
                <a:lnTo>
                  <a:pt x="1457614" y="498462"/>
                </a:lnTo>
                <a:lnTo>
                  <a:pt x="1463961" y="507456"/>
                </a:lnTo>
                <a:lnTo>
                  <a:pt x="1469779" y="516451"/>
                </a:lnTo>
                <a:lnTo>
                  <a:pt x="1475332" y="525974"/>
                </a:lnTo>
                <a:lnTo>
                  <a:pt x="1480621" y="535762"/>
                </a:lnTo>
                <a:lnTo>
                  <a:pt x="1485381" y="545550"/>
                </a:lnTo>
                <a:lnTo>
                  <a:pt x="1489348" y="555867"/>
                </a:lnTo>
                <a:lnTo>
                  <a:pt x="1493050" y="566449"/>
                </a:lnTo>
                <a:lnTo>
                  <a:pt x="1495959" y="577031"/>
                </a:lnTo>
                <a:lnTo>
                  <a:pt x="1498603" y="587613"/>
                </a:lnTo>
                <a:lnTo>
                  <a:pt x="1500719" y="598988"/>
                </a:lnTo>
                <a:lnTo>
                  <a:pt x="1502305" y="610363"/>
                </a:lnTo>
                <a:lnTo>
                  <a:pt x="1503099" y="621739"/>
                </a:lnTo>
                <a:lnTo>
                  <a:pt x="1503363" y="633378"/>
                </a:lnTo>
                <a:lnTo>
                  <a:pt x="1503363" y="635094"/>
                </a:lnTo>
                <a:lnTo>
                  <a:pt x="1950691" y="197947"/>
                </a:lnTo>
                <a:close/>
                <a:moveTo>
                  <a:pt x="2235011" y="0"/>
                </a:moveTo>
                <a:lnTo>
                  <a:pt x="2244532" y="265"/>
                </a:lnTo>
                <a:lnTo>
                  <a:pt x="2254054" y="794"/>
                </a:lnTo>
                <a:lnTo>
                  <a:pt x="2263575" y="2117"/>
                </a:lnTo>
                <a:lnTo>
                  <a:pt x="2272832" y="3440"/>
                </a:lnTo>
                <a:lnTo>
                  <a:pt x="2282354" y="5557"/>
                </a:lnTo>
                <a:lnTo>
                  <a:pt x="2291611" y="7939"/>
                </a:lnTo>
                <a:lnTo>
                  <a:pt x="2300867" y="11115"/>
                </a:lnTo>
                <a:lnTo>
                  <a:pt x="2309860" y="14290"/>
                </a:lnTo>
                <a:lnTo>
                  <a:pt x="2318588" y="18260"/>
                </a:lnTo>
                <a:lnTo>
                  <a:pt x="2327316" y="22229"/>
                </a:lnTo>
                <a:lnTo>
                  <a:pt x="2336044" y="26728"/>
                </a:lnTo>
                <a:lnTo>
                  <a:pt x="2344243" y="32021"/>
                </a:lnTo>
                <a:lnTo>
                  <a:pt x="2352442" y="37578"/>
                </a:lnTo>
                <a:lnTo>
                  <a:pt x="2360376" y="43400"/>
                </a:lnTo>
                <a:lnTo>
                  <a:pt x="2368046" y="50016"/>
                </a:lnTo>
                <a:lnTo>
                  <a:pt x="2375187" y="56897"/>
                </a:lnTo>
                <a:lnTo>
                  <a:pt x="2382328" y="64042"/>
                </a:lnTo>
                <a:lnTo>
                  <a:pt x="2388940" y="71451"/>
                </a:lnTo>
                <a:lnTo>
                  <a:pt x="2395024" y="79126"/>
                </a:lnTo>
                <a:lnTo>
                  <a:pt x="2400842" y="87065"/>
                </a:lnTo>
                <a:lnTo>
                  <a:pt x="2406132" y="95533"/>
                </a:lnTo>
                <a:lnTo>
                  <a:pt x="2410893" y="103737"/>
                </a:lnTo>
                <a:lnTo>
                  <a:pt x="2415124" y="112205"/>
                </a:lnTo>
                <a:lnTo>
                  <a:pt x="2418827" y="120938"/>
                </a:lnTo>
                <a:lnTo>
                  <a:pt x="2422265" y="129671"/>
                </a:lnTo>
                <a:lnTo>
                  <a:pt x="2425175" y="138669"/>
                </a:lnTo>
                <a:lnTo>
                  <a:pt x="2427820" y="147666"/>
                </a:lnTo>
                <a:lnTo>
                  <a:pt x="2429935" y="156928"/>
                </a:lnTo>
                <a:lnTo>
                  <a:pt x="2431522" y="165926"/>
                </a:lnTo>
                <a:lnTo>
                  <a:pt x="2432580" y="175188"/>
                </a:lnTo>
                <a:lnTo>
                  <a:pt x="2433109" y="184450"/>
                </a:lnTo>
                <a:lnTo>
                  <a:pt x="2433638" y="193713"/>
                </a:lnTo>
                <a:lnTo>
                  <a:pt x="2433109" y="203239"/>
                </a:lnTo>
                <a:lnTo>
                  <a:pt x="2432580" y="212502"/>
                </a:lnTo>
                <a:lnTo>
                  <a:pt x="2431522" y="221764"/>
                </a:lnTo>
                <a:lnTo>
                  <a:pt x="2429935" y="231026"/>
                </a:lnTo>
                <a:lnTo>
                  <a:pt x="2427820" y="240024"/>
                </a:lnTo>
                <a:lnTo>
                  <a:pt x="2425175" y="249021"/>
                </a:lnTo>
                <a:lnTo>
                  <a:pt x="2422265" y="258019"/>
                </a:lnTo>
                <a:lnTo>
                  <a:pt x="2418827" y="267016"/>
                </a:lnTo>
                <a:lnTo>
                  <a:pt x="2415124" y="275485"/>
                </a:lnTo>
                <a:lnTo>
                  <a:pt x="2410893" y="283953"/>
                </a:lnTo>
                <a:lnTo>
                  <a:pt x="2406132" y="292157"/>
                </a:lnTo>
                <a:lnTo>
                  <a:pt x="2400842" y="300625"/>
                </a:lnTo>
                <a:lnTo>
                  <a:pt x="2395024" y="308564"/>
                </a:lnTo>
                <a:lnTo>
                  <a:pt x="2388940" y="316238"/>
                </a:lnTo>
                <a:lnTo>
                  <a:pt x="2382328" y="323648"/>
                </a:lnTo>
                <a:lnTo>
                  <a:pt x="2375187" y="330793"/>
                </a:lnTo>
                <a:lnTo>
                  <a:pt x="2295842" y="408596"/>
                </a:lnTo>
                <a:lnTo>
                  <a:pt x="2015490" y="134434"/>
                </a:lnTo>
                <a:lnTo>
                  <a:pt x="2095099" y="56897"/>
                </a:lnTo>
                <a:lnTo>
                  <a:pt x="2102505" y="50016"/>
                </a:lnTo>
                <a:lnTo>
                  <a:pt x="2110175" y="43400"/>
                </a:lnTo>
                <a:lnTo>
                  <a:pt x="2117845" y="37578"/>
                </a:lnTo>
                <a:lnTo>
                  <a:pt x="2126044" y="32021"/>
                </a:lnTo>
                <a:lnTo>
                  <a:pt x="2134507" y="26728"/>
                </a:lnTo>
                <a:lnTo>
                  <a:pt x="2142971" y="22229"/>
                </a:lnTo>
                <a:lnTo>
                  <a:pt x="2151963" y="18260"/>
                </a:lnTo>
                <a:lnTo>
                  <a:pt x="2160427" y="14290"/>
                </a:lnTo>
                <a:lnTo>
                  <a:pt x="2169684" y="11115"/>
                </a:lnTo>
                <a:lnTo>
                  <a:pt x="2178676" y="7939"/>
                </a:lnTo>
                <a:lnTo>
                  <a:pt x="2187933" y="5557"/>
                </a:lnTo>
                <a:lnTo>
                  <a:pt x="2197454" y="3440"/>
                </a:lnTo>
                <a:lnTo>
                  <a:pt x="2206447" y="2117"/>
                </a:lnTo>
                <a:lnTo>
                  <a:pt x="2215968" y="794"/>
                </a:lnTo>
                <a:lnTo>
                  <a:pt x="2225490" y="265"/>
                </a:lnTo>
                <a:lnTo>
                  <a:pt x="2235011" y="0"/>
                </a:lnTo>
                <a:close/>
              </a:path>
            </a:pathLst>
          </a:custGeom>
          <a:solidFill>
            <a:srgbClr val="D02942"/>
          </a:solidFill>
          <a:ln>
            <a:noFill/>
          </a:ln>
          <a:extLst>
            <a:ext uri="{91240B29-F687-4F45-9708-019B960494DF}">
              <a14:hiddenLine xmlns=""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kern="0">
              <a:solidFill>
                <a:srgbClr val="FFFFFF"/>
              </a:solidFill>
              <a:latin typeface="Times New Roman" panose="02020603050405020304"/>
              <a:ea typeface="幼圆" panose="02010509060101010101" charset="-122"/>
            </a:endParaRPr>
          </a:p>
        </p:txBody>
      </p:sp>
      <p:sp>
        <p:nvSpPr>
          <p:cNvPr id="45" name="MH_SubTitle_1"/>
          <p:cNvSpPr txBox="1">
            <a:spLocks noChangeArrowheads="1"/>
          </p:cNvSpPr>
          <p:nvPr>
            <p:custDataLst>
              <p:tags r:id="rId2"/>
            </p:custDataLst>
          </p:nvPr>
        </p:nvSpPr>
        <p:spPr bwMode="auto">
          <a:xfrm>
            <a:off x="2163873" y="3208135"/>
            <a:ext cx="4421188" cy="661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10000"/>
              </a:lnSpc>
            </a:pPr>
            <a:r>
              <a:rPr lang="zh-CN" altLang="en-US" sz="2000" dirty="0">
                <a:solidFill>
                  <a:srgbClr val="D02942"/>
                </a:solidFill>
                <a:latin typeface="Times New Roman" panose="02020603050405020304" pitchFamily="18" charset="0"/>
                <a:ea typeface="微软雅黑" panose="020B0503020204020204" pitchFamily="34" charset="-122"/>
              </a:rPr>
              <a:t>党中央提倡的坚决响应</a:t>
            </a:r>
          </a:p>
        </p:txBody>
      </p:sp>
      <p:sp>
        <p:nvSpPr>
          <p:cNvPr id="46" name="MH_Other_2"/>
          <p:cNvSpPr/>
          <p:nvPr>
            <p:custDataLst>
              <p:tags r:id="rId3"/>
            </p:custDataLst>
          </p:nvPr>
        </p:nvSpPr>
        <p:spPr bwMode="auto">
          <a:xfrm>
            <a:off x="1652698" y="4075560"/>
            <a:ext cx="511175" cy="446088"/>
          </a:xfrm>
          <a:custGeom>
            <a:avLst/>
            <a:gdLst>
              <a:gd name="T0" fmla="*/ 979217 w 2433638"/>
              <a:gd name="T1" fmla="*/ 1098870 h 2124076"/>
              <a:gd name="T2" fmla="*/ 173881 w 2433638"/>
              <a:gd name="T3" fmla="*/ 432901 h 2124076"/>
              <a:gd name="T4" fmla="*/ 155458 w 2433638"/>
              <a:gd name="T5" fmla="*/ 437460 h 2124076"/>
              <a:gd name="T6" fmla="*/ 139312 w 2433638"/>
              <a:gd name="T7" fmla="*/ 446991 h 2124076"/>
              <a:gd name="T8" fmla="*/ 126684 w 2433638"/>
              <a:gd name="T9" fmla="*/ 460667 h 2124076"/>
              <a:gd name="T10" fmla="*/ 118611 w 2433638"/>
              <a:gd name="T11" fmla="*/ 477036 h 2124076"/>
              <a:gd name="T12" fmla="*/ 115713 w 2433638"/>
              <a:gd name="T13" fmla="*/ 496099 h 2124076"/>
              <a:gd name="T14" fmla="*/ 117576 w 2433638"/>
              <a:gd name="T15" fmla="*/ 1502909 h 2124076"/>
              <a:gd name="T16" fmla="*/ 125029 w 2433638"/>
              <a:gd name="T17" fmla="*/ 1520107 h 2124076"/>
              <a:gd name="T18" fmla="*/ 137035 w 2433638"/>
              <a:gd name="T19" fmla="*/ 1534197 h 2124076"/>
              <a:gd name="T20" fmla="*/ 152560 w 2433638"/>
              <a:gd name="T21" fmla="*/ 1544350 h 2124076"/>
              <a:gd name="T22" fmla="*/ 170776 w 2433638"/>
              <a:gd name="T23" fmla="*/ 1549944 h 2124076"/>
              <a:gd name="T24" fmla="*/ 1002920 w 2433638"/>
              <a:gd name="T25" fmla="*/ 1550566 h 2124076"/>
              <a:gd name="T26" fmla="*/ 1021550 w 2433638"/>
              <a:gd name="T27" fmla="*/ 1545800 h 2124076"/>
              <a:gd name="T28" fmla="*/ 1037696 w 2433638"/>
              <a:gd name="T29" fmla="*/ 1536269 h 2124076"/>
              <a:gd name="T30" fmla="*/ 1050116 w 2433638"/>
              <a:gd name="T31" fmla="*/ 1522800 h 2124076"/>
              <a:gd name="T32" fmla="*/ 1058396 w 2433638"/>
              <a:gd name="T33" fmla="*/ 1506017 h 2124076"/>
              <a:gd name="T34" fmla="*/ 1061294 w 2433638"/>
              <a:gd name="T35" fmla="*/ 1487161 h 2124076"/>
              <a:gd name="T36" fmla="*/ 1061087 w 2433638"/>
              <a:gd name="T37" fmla="*/ 492784 h 2124076"/>
              <a:gd name="T38" fmla="*/ 1057361 w 2433638"/>
              <a:gd name="T39" fmla="*/ 474342 h 2124076"/>
              <a:gd name="T40" fmla="*/ 1048253 w 2433638"/>
              <a:gd name="T41" fmla="*/ 457973 h 2124076"/>
              <a:gd name="T42" fmla="*/ 1035212 w 2433638"/>
              <a:gd name="T43" fmla="*/ 445126 h 2124076"/>
              <a:gd name="T44" fmla="*/ 1018859 w 2433638"/>
              <a:gd name="T45" fmla="*/ 436424 h 2124076"/>
              <a:gd name="T46" fmla="*/ 999608 w 2433638"/>
              <a:gd name="T47" fmla="*/ 432694 h 2124076"/>
              <a:gd name="T48" fmla="*/ 1176801 w 2433638"/>
              <a:gd name="T49" fmla="*/ 1487161 h 2124076"/>
              <a:gd name="T50" fmla="*/ 1168728 w 2433638"/>
              <a:gd name="T51" fmla="*/ 1539792 h 2124076"/>
              <a:gd name="T52" fmla="*/ 1145957 w 2433638"/>
              <a:gd name="T53" fmla="*/ 1585998 h 2124076"/>
              <a:gd name="T54" fmla="*/ 1111182 w 2433638"/>
              <a:gd name="T55" fmla="*/ 1623502 h 2124076"/>
              <a:gd name="T56" fmla="*/ 1066469 w 2433638"/>
              <a:gd name="T57" fmla="*/ 1649818 h 2124076"/>
              <a:gd name="T58" fmla="*/ 1014719 w 2433638"/>
              <a:gd name="T59" fmla="*/ 1662871 h 2124076"/>
              <a:gd name="T60" fmla="*/ 153180 w 2433638"/>
              <a:gd name="T61" fmla="*/ 1661628 h 2124076"/>
              <a:gd name="T62" fmla="*/ 102466 w 2433638"/>
              <a:gd name="T63" fmla="*/ 1646295 h 2124076"/>
              <a:gd name="T64" fmla="*/ 59409 w 2433638"/>
              <a:gd name="T65" fmla="*/ 1617908 h 2124076"/>
              <a:gd name="T66" fmla="*/ 26289 w 2433638"/>
              <a:gd name="T67" fmla="*/ 1578746 h 2124076"/>
              <a:gd name="T68" fmla="*/ 6003 w 2433638"/>
              <a:gd name="T69" fmla="*/ 1531296 h 2124076"/>
              <a:gd name="T70" fmla="*/ 0 w 2433638"/>
              <a:gd name="T71" fmla="*/ 496099 h 2124076"/>
              <a:gd name="T72" fmla="*/ 8280 w 2433638"/>
              <a:gd name="T73" fmla="*/ 443676 h 2124076"/>
              <a:gd name="T74" fmla="*/ 31050 w 2433638"/>
              <a:gd name="T75" fmla="*/ 397469 h 2124076"/>
              <a:gd name="T76" fmla="*/ 66033 w 2433638"/>
              <a:gd name="T77" fmla="*/ 359965 h 2124076"/>
              <a:gd name="T78" fmla="*/ 110331 w 2433638"/>
              <a:gd name="T79" fmla="*/ 333442 h 2124076"/>
              <a:gd name="T80" fmla="*/ 162081 w 2433638"/>
              <a:gd name="T81" fmla="*/ 320596 h 2124076"/>
              <a:gd name="T82" fmla="*/ 1023827 w 2433638"/>
              <a:gd name="T83" fmla="*/ 321425 h 2124076"/>
              <a:gd name="T84" fmla="*/ 1074749 w 2433638"/>
              <a:gd name="T85" fmla="*/ 336966 h 2124076"/>
              <a:gd name="T86" fmla="*/ 1117806 w 2433638"/>
              <a:gd name="T87" fmla="*/ 365352 h 2124076"/>
              <a:gd name="T88" fmla="*/ 1150512 w 2433638"/>
              <a:gd name="T89" fmla="*/ 404514 h 2124076"/>
              <a:gd name="T90" fmla="*/ 1171005 w 2433638"/>
              <a:gd name="T91" fmla="*/ 451964 h 2124076"/>
              <a:gd name="T92" fmla="*/ 1176801 w 2433638"/>
              <a:gd name="T93" fmla="*/ 497443 h 2124076"/>
              <a:gd name="T94" fmla="*/ 1779124 w 2433638"/>
              <a:gd name="T95" fmla="*/ 2694 h 2124076"/>
              <a:gd name="T96" fmla="*/ 1821773 w 2433638"/>
              <a:gd name="T97" fmla="*/ 17411 h 2124076"/>
              <a:gd name="T98" fmla="*/ 1859246 w 2433638"/>
              <a:gd name="T99" fmla="*/ 44565 h 2124076"/>
              <a:gd name="T100" fmla="*/ 1887196 w 2433638"/>
              <a:gd name="T101" fmla="*/ 81253 h 2124076"/>
              <a:gd name="T102" fmla="*/ 1902101 w 2433638"/>
              <a:gd name="T103" fmla="*/ 122915 h 2124076"/>
              <a:gd name="T104" fmla="*/ 1904172 w 2433638"/>
              <a:gd name="T105" fmla="*/ 166444 h 2124076"/>
              <a:gd name="T106" fmla="*/ 1893406 w 2433638"/>
              <a:gd name="T107" fmla="*/ 209142 h 2124076"/>
              <a:gd name="T108" fmla="*/ 1870011 w 2433638"/>
              <a:gd name="T109" fmla="*/ 247696 h 2124076"/>
              <a:gd name="T110" fmla="*/ 1645796 w 2433638"/>
              <a:gd name="T111" fmla="*/ 39175 h 2124076"/>
              <a:gd name="T112" fmla="*/ 1684511 w 2433638"/>
              <a:gd name="T113" fmla="*/ 14302 h 2124076"/>
              <a:gd name="T114" fmla="*/ 1727160 w 2433638"/>
              <a:gd name="T115" fmla="*/ 1658 h 21240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433638" h="2124076">
                <a:moveTo>
                  <a:pt x="713371" y="1577975"/>
                </a:moveTo>
                <a:lnTo>
                  <a:pt x="804863" y="1667192"/>
                </a:lnTo>
                <a:lnTo>
                  <a:pt x="574675" y="1801813"/>
                </a:lnTo>
                <a:lnTo>
                  <a:pt x="713371" y="1577975"/>
                </a:lnTo>
                <a:close/>
                <a:moveTo>
                  <a:pt x="994071" y="1152525"/>
                </a:moveTo>
                <a:lnTo>
                  <a:pt x="1250950" y="1402947"/>
                </a:lnTo>
                <a:lnTo>
                  <a:pt x="852445" y="1631950"/>
                </a:lnTo>
                <a:lnTo>
                  <a:pt x="757237" y="1538868"/>
                </a:lnTo>
                <a:lnTo>
                  <a:pt x="994071" y="1152525"/>
                </a:lnTo>
                <a:close/>
                <a:moveTo>
                  <a:pt x="230859" y="552164"/>
                </a:moveTo>
                <a:lnTo>
                  <a:pt x="226364" y="552428"/>
                </a:lnTo>
                <a:lnTo>
                  <a:pt x="222133" y="552693"/>
                </a:lnTo>
                <a:lnTo>
                  <a:pt x="218166" y="553222"/>
                </a:lnTo>
                <a:lnTo>
                  <a:pt x="213935" y="553751"/>
                </a:lnTo>
                <a:lnTo>
                  <a:pt x="209968" y="554809"/>
                </a:lnTo>
                <a:lnTo>
                  <a:pt x="206266" y="555867"/>
                </a:lnTo>
                <a:lnTo>
                  <a:pt x="202299" y="557190"/>
                </a:lnTo>
                <a:lnTo>
                  <a:pt x="198597" y="558513"/>
                </a:lnTo>
                <a:lnTo>
                  <a:pt x="194895" y="560100"/>
                </a:lnTo>
                <a:lnTo>
                  <a:pt x="191457" y="561952"/>
                </a:lnTo>
                <a:lnTo>
                  <a:pt x="187755" y="564068"/>
                </a:lnTo>
                <a:lnTo>
                  <a:pt x="184582" y="565920"/>
                </a:lnTo>
                <a:lnTo>
                  <a:pt x="181144" y="568301"/>
                </a:lnTo>
                <a:lnTo>
                  <a:pt x="177971" y="570682"/>
                </a:lnTo>
                <a:lnTo>
                  <a:pt x="175062" y="573063"/>
                </a:lnTo>
                <a:lnTo>
                  <a:pt x="171888" y="575708"/>
                </a:lnTo>
                <a:lnTo>
                  <a:pt x="169244" y="578883"/>
                </a:lnTo>
                <a:lnTo>
                  <a:pt x="166599" y="581793"/>
                </a:lnTo>
                <a:lnTo>
                  <a:pt x="164219" y="584703"/>
                </a:lnTo>
                <a:lnTo>
                  <a:pt x="161839" y="588142"/>
                </a:lnTo>
                <a:lnTo>
                  <a:pt x="159724" y="591316"/>
                </a:lnTo>
                <a:lnTo>
                  <a:pt x="157608" y="594491"/>
                </a:lnTo>
                <a:lnTo>
                  <a:pt x="156022" y="598194"/>
                </a:lnTo>
                <a:lnTo>
                  <a:pt x="154435" y="601633"/>
                </a:lnTo>
                <a:lnTo>
                  <a:pt x="152848" y="605601"/>
                </a:lnTo>
                <a:lnTo>
                  <a:pt x="151526" y="609041"/>
                </a:lnTo>
                <a:lnTo>
                  <a:pt x="150204" y="613009"/>
                </a:lnTo>
                <a:lnTo>
                  <a:pt x="149411" y="616977"/>
                </a:lnTo>
                <a:lnTo>
                  <a:pt x="148882" y="620945"/>
                </a:lnTo>
                <a:lnTo>
                  <a:pt x="148088" y="624913"/>
                </a:lnTo>
                <a:lnTo>
                  <a:pt x="147824" y="629146"/>
                </a:lnTo>
                <a:lnTo>
                  <a:pt x="147824" y="633378"/>
                </a:lnTo>
                <a:lnTo>
                  <a:pt x="147824" y="1898686"/>
                </a:lnTo>
                <a:lnTo>
                  <a:pt x="147824" y="1902918"/>
                </a:lnTo>
                <a:lnTo>
                  <a:pt x="148088" y="1906887"/>
                </a:lnTo>
                <a:lnTo>
                  <a:pt x="148882" y="1911119"/>
                </a:lnTo>
                <a:lnTo>
                  <a:pt x="149411" y="1915087"/>
                </a:lnTo>
                <a:lnTo>
                  <a:pt x="150204" y="1918791"/>
                </a:lnTo>
                <a:lnTo>
                  <a:pt x="151526" y="1922759"/>
                </a:lnTo>
                <a:lnTo>
                  <a:pt x="152848" y="1926463"/>
                </a:lnTo>
                <a:lnTo>
                  <a:pt x="154435" y="1930166"/>
                </a:lnTo>
                <a:lnTo>
                  <a:pt x="156022" y="1933605"/>
                </a:lnTo>
                <a:lnTo>
                  <a:pt x="157608" y="1937309"/>
                </a:lnTo>
                <a:lnTo>
                  <a:pt x="159724" y="1940748"/>
                </a:lnTo>
                <a:lnTo>
                  <a:pt x="161839" y="1944187"/>
                </a:lnTo>
                <a:lnTo>
                  <a:pt x="164219" y="1947097"/>
                </a:lnTo>
                <a:lnTo>
                  <a:pt x="166599" y="1950272"/>
                </a:lnTo>
                <a:lnTo>
                  <a:pt x="169244" y="1953446"/>
                </a:lnTo>
                <a:lnTo>
                  <a:pt x="171888" y="1956091"/>
                </a:lnTo>
                <a:lnTo>
                  <a:pt x="175062" y="1958737"/>
                </a:lnTo>
                <a:lnTo>
                  <a:pt x="177971" y="1961382"/>
                </a:lnTo>
                <a:lnTo>
                  <a:pt x="181144" y="1963763"/>
                </a:lnTo>
                <a:lnTo>
                  <a:pt x="184582" y="1965880"/>
                </a:lnTo>
                <a:lnTo>
                  <a:pt x="187755" y="1967996"/>
                </a:lnTo>
                <a:lnTo>
                  <a:pt x="191457" y="1970112"/>
                </a:lnTo>
                <a:lnTo>
                  <a:pt x="194895" y="1971700"/>
                </a:lnTo>
                <a:lnTo>
                  <a:pt x="198597" y="1973551"/>
                </a:lnTo>
                <a:lnTo>
                  <a:pt x="202299" y="1974874"/>
                </a:lnTo>
                <a:lnTo>
                  <a:pt x="206266" y="1976197"/>
                </a:lnTo>
                <a:lnTo>
                  <a:pt x="209968" y="1977255"/>
                </a:lnTo>
                <a:lnTo>
                  <a:pt x="213935" y="1978049"/>
                </a:lnTo>
                <a:lnTo>
                  <a:pt x="218166" y="1978842"/>
                </a:lnTo>
                <a:lnTo>
                  <a:pt x="222133" y="1979636"/>
                </a:lnTo>
                <a:lnTo>
                  <a:pt x="226364" y="1979900"/>
                </a:lnTo>
                <a:lnTo>
                  <a:pt x="230859" y="1979900"/>
                </a:lnTo>
                <a:lnTo>
                  <a:pt x="1273033" y="1979900"/>
                </a:lnTo>
                <a:lnTo>
                  <a:pt x="1276999" y="1979900"/>
                </a:lnTo>
                <a:lnTo>
                  <a:pt x="1281230" y="1979636"/>
                </a:lnTo>
                <a:lnTo>
                  <a:pt x="1285461" y="1978842"/>
                </a:lnTo>
                <a:lnTo>
                  <a:pt x="1289693" y="1978049"/>
                </a:lnTo>
                <a:lnTo>
                  <a:pt x="1293395" y="1977255"/>
                </a:lnTo>
                <a:lnTo>
                  <a:pt x="1297626" y="1976197"/>
                </a:lnTo>
                <a:lnTo>
                  <a:pt x="1301593" y="1974874"/>
                </a:lnTo>
                <a:lnTo>
                  <a:pt x="1305030" y="1973551"/>
                </a:lnTo>
                <a:lnTo>
                  <a:pt x="1308997" y="1971700"/>
                </a:lnTo>
                <a:lnTo>
                  <a:pt x="1312435" y="1970112"/>
                </a:lnTo>
                <a:lnTo>
                  <a:pt x="1315873" y="1967996"/>
                </a:lnTo>
                <a:lnTo>
                  <a:pt x="1319310" y="1965880"/>
                </a:lnTo>
                <a:lnTo>
                  <a:pt x="1322484" y="1963763"/>
                </a:lnTo>
                <a:lnTo>
                  <a:pt x="1325657" y="1961382"/>
                </a:lnTo>
                <a:lnTo>
                  <a:pt x="1328566" y="1958737"/>
                </a:lnTo>
                <a:lnTo>
                  <a:pt x="1331475" y="1956091"/>
                </a:lnTo>
                <a:lnTo>
                  <a:pt x="1334119" y="1953446"/>
                </a:lnTo>
                <a:lnTo>
                  <a:pt x="1336764" y="1950272"/>
                </a:lnTo>
                <a:lnTo>
                  <a:pt x="1339144" y="1947097"/>
                </a:lnTo>
                <a:lnTo>
                  <a:pt x="1341524" y="1944187"/>
                </a:lnTo>
                <a:lnTo>
                  <a:pt x="1343639" y="1940748"/>
                </a:lnTo>
                <a:lnTo>
                  <a:pt x="1345755" y="1937309"/>
                </a:lnTo>
                <a:lnTo>
                  <a:pt x="1347606" y="1933605"/>
                </a:lnTo>
                <a:lnTo>
                  <a:pt x="1349457" y="1930166"/>
                </a:lnTo>
                <a:lnTo>
                  <a:pt x="1350779" y="1926463"/>
                </a:lnTo>
                <a:lnTo>
                  <a:pt x="1352101" y="1922759"/>
                </a:lnTo>
                <a:lnTo>
                  <a:pt x="1353159" y="1918791"/>
                </a:lnTo>
                <a:lnTo>
                  <a:pt x="1354217" y="1915087"/>
                </a:lnTo>
                <a:lnTo>
                  <a:pt x="1354746" y="1911119"/>
                </a:lnTo>
                <a:lnTo>
                  <a:pt x="1355275" y="1906887"/>
                </a:lnTo>
                <a:lnTo>
                  <a:pt x="1355539" y="1902918"/>
                </a:lnTo>
                <a:lnTo>
                  <a:pt x="1355804" y="1898686"/>
                </a:lnTo>
                <a:lnTo>
                  <a:pt x="1355804" y="1327749"/>
                </a:lnTo>
                <a:lnTo>
                  <a:pt x="1312492" y="1370013"/>
                </a:lnTo>
                <a:lnTo>
                  <a:pt x="1031875" y="1095852"/>
                </a:lnTo>
                <a:lnTo>
                  <a:pt x="1355804" y="779295"/>
                </a:lnTo>
                <a:lnTo>
                  <a:pt x="1355804" y="633378"/>
                </a:lnTo>
                <a:lnTo>
                  <a:pt x="1355539" y="629146"/>
                </a:lnTo>
                <a:lnTo>
                  <a:pt x="1355275" y="624913"/>
                </a:lnTo>
                <a:lnTo>
                  <a:pt x="1354746" y="620945"/>
                </a:lnTo>
                <a:lnTo>
                  <a:pt x="1354217" y="616977"/>
                </a:lnTo>
                <a:lnTo>
                  <a:pt x="1353159" y="613009"/>
                </a:lnTo>
                <a:lnTo>
                  <a:pt x="1352101" y="609041"/>
                </a:lnTo>
                <a:lnTo>
                  <a:pt x="1350779" y="605601"/>
                </a:lnTo>
                <a:lnTo>
                  <a:pt x="1349457" y="601633"/>
                </a:lnTo>
                <a:lnTo>
                  <a:pt x="1347606" y="598194"/>
                </a:lnTo>
                <a:lnTo>
                  <a:pt x="1345755" y="594491"/>
                </a:lnTo>
                <a:lnTo>
                  <a:pt x="1343639" y="591316"/>
                </a:lnTo>
                <a:lnTo>
                  <a:pt x="1341524" y="588142"/>
                </a:lnTo>
                <a:lnTo>
                  <a:pt x="1339144" y="584703"/>
                </a:lnTo>
                <a:lnTo>
                  <a:pt x="1336764" y="581793"/>
                </a:lnTo>
                <a:lnTo>
                  <a:pt x="1334119" y="578883"/>
                </a:lnTo>
                <a:lnTo>
                  <a:pt x="1331475" y="575708"/>
                </a:lnTo>
                <a:lnTo>
                  <a:pt x="1328566" y="573063"/>
                </a:lnTo>
                <a:lnTo>
                  <a:pt x="1325657" y="570682"/>
                </a:lnTo>
                <a:lnTo>
                  <a:pt x="1322484" y="568301"/>
                </a:lnTo>
                <a:lnTo>
                  <a:pt x="1319310" y="565920"/>
                </a:lnTo>
                <a:lnTo>
                  <a:pt x="1315873" y="564068"/>
                </a:lnTo>
                <a:lnTo>
                  <a:pt x="1312435" y="561952"/>
                </a:lnTo>
                <a:lnTo>
                  <a:pt x="1308997" y="560100"/>
                </a:lnTo>
                <a:lnTo>
                  <a:pt x="1305030" y="558513"/>
                </a:lnTo>
                <a:lnTo>
                  <a:pt x="1301593" y="557190"/>
                </a:lnTo>
                <a:lnTo>
                  <a:pt x="1297626" y="555867"/>
                </a:lnTo>
                <a:lnTo>
                  <a:pt x="1293395" y="554809"/>
                </a:lnTo>
                <a:lnTo>
                  <a:pt x="1289693" y="553751"/>
                </a:lnTo>
                <a:lnTo>
                  <a:pt x="1285461" y="553222"/>
                </a:lnTo>
                <a:lnTo>
                  <a:pt x="1281230" y="552693"/>
                </a:lnTo>
                <a:lnTo>
                  <a:pt x="1276999" y="552428"/>
                </a:lnTo>
                <a:lnTo>
                  <a:pt x="1273033" y="552164"/>
                </a:lnTo>
                <a:lnTo>
                  <a:pt x="230859" y="552164"/>
                </a:lnTo>
                <a:close/>
                <a:moveTo>
                  <a:pt x="1950691" y="197947"/>
                </a:moveTo>
                <a:lnTo>
                  <a:pt x="2231837" y="472902"/>
                </a:lnTo>
                <a:lnTo>
                  <a:pt x="1503363" y="1183758"/>
                </a:lnTo>
                <a:lnTo>
                  <a:pt x="1503363" y="1898686"/>
                </a:lnTo>
                <a:lnTo>
                  <a:pt x="1503099" y="1910326"/>
                </a:lnTo>
                <a:lnTo>
                  <a:pt x="1502305" y="1921701"/>
                </a:lnTo>
                <a:lnTo>
                  <a:pt x="1500719" y="1933076"/>
                </a:lnTo>
                <a:lnTo>
                  <a:pt x="1498603" y="1944187"/>
                </a:lnTo>
                <a:lnTo>
                  <a:pt x="1495959" y="1955033"/>
                </a:lnTo>
                <a:lnTo>
                  <a:pt x="1493050" y="1965880"/>
                </a:lnTo>
                <a:lnTo>
                  <a:pt x="1489348" y="1976197"/>
                </a:lnTo>
                <a:lnTo>
                  <a:pt x="1485381" y="1986249"/>
                </a:lnTo>
                <a:lnTo>
                  <a:pt x="1480621" y="1996567"/>
                </a:lnTo>
                <a:lnTo>
                  <a:pt x="1475332" y="2006090"/>
                </a:lnTo>
                <a:lnTo>
                  <a:pt x="1469779" y="2015614"/>
                </a:lnTo>
                <a:lnTo>
                  <a:pt x="1463961" y="2024873"/>
                </a:lnTo>
                <a:lnTo>
                  <a:pt x="1457614" y="2033338"/>
                </a:lnTo>
                <a:lnTo>
                  <a:pt x="1450739" y="2042068"/>
                </a:lnTo>
                <a:lnTo>
                  <a:pt x="1443334" y="2050004"/>
                </a:lnTo>
                <a:lnTo>
                  <a:pt x="1435930" y="2057940"/>
                </a:lnTo>
                <a:lnTo>
                  <a:pt x="1427997" y="2065612"/>
                </a:lnTo>
                <a:lnTo>
                  <a:pt x="1419535" y="2072755"/>
                </a:lnTo>
                <a:lnTo>
                  <a:pt x="1410543" y="2079104"/>
                </a:lnTo>
                <a:lnTo>
                  <a:pt x="1401817" y="2085453"/>
                </a:lnTo>
                <a:lnTo>
                  <a:pt x="1392561" y="2091273"/>
                </a:lnTo>
                <a:lnTo>
                  <a:pt x="1382777" y="2096828"/>
                </a:lnTo>
                <a:lnTo>
                  <a:pt x="1372992" y="2101855"/>
                </a:lnTo>
                <a:lnTo>
                  <a:pt x="1362415" y="2106352"/>
                </a:lnTo>
                <a:lnTo>
                  <a:pt x="1352101" y="2110320"/>
                </a:lnTo>
                <a:lnTo>
                  <a:pt x="1341259" y="2114024"/>
                </a:lnTo>
                <a:lnTo>
                  <a:pt x="1330417" y="2116934"/>
                </a:lnTo>
                <a:lnTo>
                  <a:pt x="1319310" y="2119314"/>
                </a:lnTo>
                <a:lnTo>
                  <a:pt x="1307939" y="2121431"/>
                </a:lnTo>
                <a:lnTo>
                  <a:pt x="1296304" y="2123018"/>
                </a:lnTo>
                <a:lnTo>
                  <a:pt x="1284933" y="2123812"/>
                </a:lnTo>
                <a:lnTo>
                  <a:pt x="1273033" y="2124076"/>
                </a:lnTo>
                <a:lnTo>
                  <a:pt x="230859" y="2124076"/>
                </a:lnTo>
                <a:lnTo>
                  <a:pt x="218959" y="2123812"/>
                </a:lnTo>
                <a:lnTo>
                  <a:pt x="207059" y="2123018"/>
                </a:lnTo>
                <a:lnTo>
                  <a:pt x="195688" y="2121431"/>
                </a:lnTo>
                <a:lnTo>
                  <a:pt x="184582" y="2119314"/>
                </a:lnTo>
                <a:lnTo>
                  <a:pt x="173211" y="2116934"/>
                </a:lnTo>
                <a:lnTo>
                  <a:pt x="162104" y="2114024"/>
                </a:lnTo>
                <a:lnTo>
                  <a:pt x="151526" y="2110320"/>
                </a:lnTo>
                <a:lnTo>
                  <a:pt x="140948" y="2106352"/>
                </a:lnTo>
                <a:lnTo>
                  <a:pt x="130900" y="2101855"/>
                </a:lnTo>
                <a:lnTo>
                  <a:pt x="120851" y="2096828"/>
                </a:lnTo>
                <a:lnTo>
                  <a:pt x="111331" y="2091273"/>
                </a:lnTo>
                <a:lnTo>
                  <a:pt x="101811" y="2085453"/>
                </a:lnTo>
                <a:lnTo>
                  <a:pt x="92820" y="2079104"/>
                </a:lnTo>
                <a:lnTo>
                  <a:pt x="84357" y="2072755"/>
                </a:lnTo>
                <a:lnTo>
                  <a:pt x="75895" y="2065612"/>
                </a:lnTo>
                <a:lnTo>
                  <a:pt x="67962" y="2057940"/>
                </a:lnTo>
                <a:lnTo>
                  <a:pt x="60293" y="2050004"/>
                </a:lnTo>
                <a:lnTo>
                  <a:pt x="53153" y="2042068"/>
                </a:lnTo>
                <a:lnTo>
                  <a:pt x="46278" y="2033338"/>
                </a:lnTo>
                <a:lnTo>
                  <a:pt x="39666" y="2024873"/>
                </a:lnTo>
                <a:lnTo>
                  <a:pt x="33584" y="2015614"/>
                </a:lnTo>
                <a:lnTo>
                  <a:pt x="28031" y="2006090"/>
                </a:lnTo>
                <a:lnTo>
                  <a:pt x="23006" y="1996567"/>
                </a:lnTo>
                <a:lnTo>
                  <a:pt x="18511" y="1986249"/>
                </a:lnTo>
                <a:lnTo>
                  <a:pt x="14280" y="1976197"/>
                </a:lnTo>
                <a:lnTo>
                  <a:pt x="10578" y="1965880"/>
                </a:lnTo>
                <a:lnTo>
                  <a:pt x="7669" y="1955033"/>
                </a:lnTo>
                <a:lnTo>
                  <a:pt x="4760" y="1944187"/>
                </a:lnTo>
                <a:lnTo>
                  <a:pt x="2909" y="1933076"/>
                </a:lnTo>
                <a:lnTo>
                  <a:pt x="1322" y="1921701"/>
                </a:lnTo>
                <a:lnTo>
                  <a:pt x="529" y="1910326"/>
                </a:lnTo>
                <a:lnTo>
                  <a:pt x="0" y="1898686"/>
                </a:lnTo>
                <a:lnTo>
                  <a:pt x="0" y="633378"/>
                </a:lnTo>
                <a:lnTo>
                  <a:pt x="529" y="621739"/>
                </a:lnTo>
                <a:lnTo>
                  <a:pt x="1322" y="610363"/>
                </a:lnTo>
                <a:lnTo>
                  <a:pt x="2909" y="598988"/>
                </a:lnTo>
                <a:lnTo>
                  <a:pt x="4760" y="587613"/>
                </a:lnTo>
                <a:lnTo>
                  <a:pt x="7669" y="577031"/>
                </a:lnTo>
                <a:lnTo>
                  <a:pt x="10578" y="566449"/>
                </a:lnTo>
                <a:lnTo>
                  <a:pt x="14280" y="555867"/>
                </a:lnTo>
                <a:lnTo>
                  <a:pt x="18511" y="545550"/>
                </a:lnTo>
                <a:lnTo>
                  <a:pt x="23006" y="535762"/>
                </a:lnTo>
                <a:lnTo>
                  <a:pt x="28031" y="525974"/>
                </a:lnTo>
                <a:lnTo>
                  <a:pt x="33584" y="516451"/>
                </a:lnTo>
                <a:lnTo>
                  <a:pt x="39666" y="507456"/>
                </a:lnTo>
                <a:lnTo>
                  <a:pt x="46278" y="498462"/>
                </a:lnTo>
                <a:lnTo>
                  <a:pt x="53153" y="489996"/>
                </a:lnTo>
                <a:lnTo>
                  <a:pt x="60293" y="481795"/>
                </a:lnTo>
                <a:lnTo>
                  <a:pt x="67962" y="474124"/>
                </a:lnTo>
                <a:lnTo>
                  <a:pt x="75895" y="466717"/>
                </a:lnTo>
                <a:lnTo>
                  <a:pt x="84357" y="459574"/>
                </a:lnTo>
                <a:lnTo>
                  <a:pt x="92820" y="452696"/>
                </a:lnTo>
                <a:lnTo>
                  <a:pt x="101811" y="446347"/>
                </a:lnTo>
                <a:lnTo>
                  <a:pt x="111331" y="440527"/>
                </a:lnTo>
                <a:lnTo>
                  <a:pt x="120851" y="435236"/>
                </a:lnTo>
                <a:lnTo>
                  <a:pt x="130900" y="430474"/>
                </a:lnTo>
                <a:lnTo>
                  <a:pt x="140948" y="425712"/>
                </a:lnTo>
                <a:lnTo>
                  <a:pt x="151526" y="421744"/>
                </a:lnTo>
                <a:lnTo>
                  <a:pt x="162104" y="418305"/>
                </a:lnTo>
                <a:lnTo>
                  <a:pt x="173211" y="415131"/>
                </a:lnTo>
                <a:lnTo>
                  <a:pt x="184582" y="412485"/>
                </a:lnTo>
                <a:lnTo>
                  <a:pt x="195688" y="410634"/>
                </a:lnTo>
                <a:lnTo>
                  <a:pt x="207059" y="409311"/>
                </a:lnTo>
                <a:lnTo>
                  <a:pt x="218959" y="408253"/>
                </a:lnTo>
                <a:lnTo>
                  <a:pt x="230859" y="407988"/>
                </a:lnTo>
                <a:lnTo>
                  <a:pt x="1273033" y="407988"/>
                </a:lnTo>
                <a:lnTo>
                  <a:pt x="1284933" y="408253"/>
                </a:lnTo>
                <a:lnTo>
                  <a:pt x="1296304" y="409311"/>
                </a:lnTo>
                <a:lnTo>
                  <a:pt x="1307939" y="410369"/>
                </a:lnTo>
                <a:lnTo>
                  <a:pt x="1319310" y="412485"/>
                </a:lnTo>
                <a:lnTo>
                  <a:pt x="1330417" y="415131"/>
                </a:lnTo>
                <a:lnTo>
                  <a:pt x="1341259" y="418305"/>
                </a:lnTo>
                <a:lnTo>
                  <a:pt x="1352101" y="421744"/>
                </a:lnTo>
                <a:lnTo>
                  <a:pt x="1362415" y="425712"/>
                </a:lnTo>
                <a:lnTo>
                  <a:pt x="1372992" y="430210"/>
                </a:lnTo>
                <a:lnTo>
                  <a:pt x="1382777" y="435236"/>
                </a:lnTo>
                <a:lnTo>
                  <a:pt x="1392561" y="440527"/>
                </a:lnTo>
                <a:lnTo>
                  <a:pt x="1401817" y="446347"/>
                </a:lnTo>
                <a:lnTo>
                  <a:pt x="1410543" y="452696"/>
                </a:lnTo>
                <a:lnTo>
                  <a:pt x="1419535" y="459574"/>
                </a:lnTo>
                <a:lnTo>
                  <a:pt x="1427997" y="466452"/>
                </a:lnTo>
                <a:lnTo>
                  <a:pt x="1435930" y="473859"/>
                </a:lnTo>
                <a:lnTo>
                  <a:pt x="1443334" y="481795"/>
                </a:lnTo>
                <a:lnTo>
                  <a:pt x="1450739" y="489996"/>
                </a:lnTo>
                <a:lnTo>
                  <a:pt x="1457614" y="498462"/>
                </a:lnTo>
                <a:lnTo>
                  <a:pt x="1463961" y="507456"/>
                </a:lnTo>
                <a:lnTo>
                  <a:pt x="1469779" y="516451"/>
                </a:lnTo>
                <a:lnTo>
                  <a:pt x="1475332" y="525974"/>
                </a:lnTo>
                <a:lnTo>
                  <a:pt x="1480621" y="535762"/>
                </a:lnTo>
                <a:lnTo>
                  <a:pt x="1485381" y="545550"/>
                </a:lnTo>
                <a:lnTo>
                  <a:pt x="1489348" y="555867"/>
                </a:lnTo>
                <a:lnTo>
                  <a:pt x="1493050" y="566449"/>
                </a:lnTo>
                <a:lnTo>
                  <a:pt x="1495959" y="577031"/>
                </a:lnTo>
                <a:lnTo>
                  <a:pt x="1498603" y="587613"/>
                </a:lnTo>
                <a:lnTo>
                  <a:pt x="1500719" y="598988"/>
                </a:lnTo>
                <a:lnTo>
                  <a:pt x="1502305" y="610363"/>
                </a:lnTo>
                <a:lnTo>
                  <a:pt x="1503099" y="621739"/>
                </a:lnTo>
                <a:lnTo>
                  <a:pt x="1503363" y="633378"/>
                </a:lnTo>
                <a:lnTo>
                  <a:pt x="1503363" y="635094"/>
                </a:lnTo>
                <a:lnTo>
                  <a:pt x="1950691" y="197947"/>
                </a:lnTo>
                <a:close/>
                <a:moveTo>
                  <a:pt x="2235011" y="0"/>
                </a:moveTo>
                <a:lnTo>
                  <a:pt x="2244532" y="265"/>
                </a:lnTo>
                <a:lnTo>
                  <a:pt x="2254054" y="794"/>
                </a:lnTo>
                <a:lnTo>
                  <a:pt x="2263575" y="2117"/>
                </a:lnTo>
                <a:lnTo>
                  <a:pt x="2272832" y="3440"/>
                </a:lnTo>
                <a:lnTo>
                  <a:pt x="2282354" y="5557"/>
                </a:lnTo>
                <a:lnTo>
                  <a:pt x="2291611" y="7939"/>
                </a:lnTo>
                <a:lnTo>
                  <a:pt x="2300867" y="11115"/>
                </a:lnTo>
                <a:lnTo>
                  <a:pt x="2309860" y="14290"/>
                </a:lnTo>
                <a:lnTo>
                  <a:pt x="2318588" y="18260"/>
                </a:lnTo>
                <a:lnTo>
                  <a:pt x="2327316" y="22229"/>
                </a:lnTo>
                <a:lnTo>
                  <a:pt x="2336044" y="26728"/>
                </a:lnTo>
                <a:lnTo>
                  <a:pt x="2344243" y="32021"/>
                </a:lnTo>
                <a:lnTo>
                  <a:pt x="2352442" y="37578"/>
                </a:lnTo>
                <a:lnTo>
                  <a:pt x="2360376" y="43400"/>
                </a:lnTo>
                <a:lnTo>
                  <a:pt x="2368046" y="50016"/>
                </a:lnTo>
                <a:lnTo>
                  <a:pt x="2375187" y="56897"/>
                </a:lnTo>
                <a:lnTo>
                  <a:pt x="2382328" y="64042"/>
                </a:lnTo>
                <a:lnTo>
                  <a:pt x="2388940" y="71451"/>
                </a:lnTo>
                <a:lnTo>
                  <a:pt x="2395024" y="79126"/>
                </a:lnTo>
                <a:lnTo>
                  <a:pt x="2400842" y="87065"/>
                </a:lnTo>
                <a:lnTo>
                  <a:pt x="2406132" y="95533"/>
                </a:lnTo>
                <a:lnTo>
                  <a:pt x="2410893" y="103737"/>
                </a:lnTo>
                <a:lnTo>
                  <a:pt x="2415124" y="112205"/>
                </a:lnTo>
                <a:lnTo>
                  <a:pt x="2418827" y="120938"/>
                </a:lnTo>
                <a:lnTo>
                  <a:pt x="2422265" y="129671"/>
                </a:lnTo>
                <a:lnTo>
                  <a:pt x="2425175" y="138669"/>
                </a:lnTo>
                <a:lnTo>
                  <a:pt x="2427820" y="147666"/>
                </a:lnTo>
                <a:lnTo>
                  <a:pt x="2429935" y="156928"/>
                </a:lnTo>
                <a:lnTo>
                  <a:pt x="2431522" y="165926"/>
                </a:lnTo>
                <a:lnTo>
                  <a:pt x="2432580" y="175188"/>
                </a:lnTo>
                <a:lnTo>
                  <a:pt x="2433109" y="184450"/>
                </a:lnTo>
                <a:lnTo>
                  <a:pt x="2433638" y="193713"/>
                </a:lnTo>
                <a:lnTo>
                  <a:pt x="2433109" y="203239"/>
                </a:lnTo>
                <a:lnTo>
                  <a:pt x="2432580" y="212502"/>
                </a:lnTo>
                <a:lnTo>
                  <a:pt x="2431522" y="221764"/>
                </a:lnTo>
                <a:lnTo>
                  <a:pt x="2429935" y="231026"/>
                </a:lnTo>
                <a:lnTo>
                  <a:pt x="2427820" y="240024"/>
                </a:lnTo>
                <a:lnTo>
                  <a:pt x="2425175" y="249021"/>
                </a:lnTo>
                <a:lnTo>
                  <a:pt x="2422265" y="258019"/>
                </a:lnTo>
                <a:lnTo>
                  <a:pt x="2418827" y="267016"/>
                </a:lnTo>
                <a:lnTo>
                  <a:pt x="2415124" y="275485"/>
                </a:lnTo>
                <a:lnTo>
                  <a:pt x="2410893" y="283953"/>
                </a:lnTo>
                <a:lnTo>
                  <a:pt x="2406132" y="292157"/>
                </a:lnTo>
                <a:lnTo>
                  <a:pt x="2400842" y="300625"/>
                </a:lnTo>
                <a:lnTo>
                  <a:pt x="2395024" y="308564"/>
                </a:lnTo>
                <a:lnTo>
                  <a:pt x="2388940" y="316238"/>
                </a:lnTo>
                <a:lnTo>
                  <a:pt x="2382328" y="323648"/>
                </a:lnTo>
                <a:lnTo>
                  <a:pt x="2375187" y="330793"/>
                </a:lnTo>
                <a:lnTo>
                  <a:pt x="2295842" y="408596"/>
                </a:lnTo>
                <a:lnTo>
                  <a:pt x="2015490" y="134434"/>
                </a:lnTo>
                <a:lnTo>
                  <a:pt x="2095099" y="56897"/>
                </a:lnTo>
                <a:lnTo>
                  <a:pt x="2102505" y="50016"/>
                </a:lnTo>
                <a:lnTo>
                  <a:pt x="2110175" y="43400"/>
                </a:lnTo>
                <a:lnTo>
                  <a:pt x="2117845" y="37578"/>
                </a:lnTo>
                <a:lnTo>
                  <a:pt x="2126044" y="32021"/>
                </a:lnTo>
                <a:lnTo>
                  <a:pt x="2134507" y="26728"/>
                </a:lnTo>
                <a:lnTo>
                  <a:pt x="2142971" y="22229"/>
                </a:lnTo>
                <a:lnTo>
                  <a:pt x="2151963" y="18260"/>
                </a:lnTo>
                <a:lnTo>
                  <a:pt x="2160427" y="14290"/>
                </a:lnTo>
                <a:lnTo>
                  <a:pt x="2169684" y="11115"/>
                </a:lnTo>
                <a:lnTo>
                  <a:pt x="2178676" y="7939"/>
                </a:lnTo>
                <a:lnTo>
                  <a:pt x="2187933" y="5557"/>
                </a:lnTo>
                <a:lnTo>
                  <a:pt x="2197454" y="3440"/>
                </a:lnTo>
                <a:lnTo>
                  <a:pt x="2206447" y="2117"/>
                </a:lnTo>
                <a:lnTo>
                  <a:pt x="2215968" y="794"/>
                </a:lnTo>
                <a:lnTo>
                  <a:pt x="2225490" y="265"/>
                </a:lnTo>
                <a:lnTo>
                  <a:pt x="2235011" y="0"/>
                </a:lnTo>
                <a:close/>
              </a:path>
            </a:pathLst>
          </a:custGeom>
          <a:solidFill>
            <a:srgbClr val="D02942"/>
          </a:solidFill>
          <a:ln>
            <a:noFill/>
          </a:ln>
          <a:extLst>
            <a:ext uri="{91240B29-F687-4F45-9708-019B960494DF}">
              <a14:hiddenLine xmlns=""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kern="0">
              <a:solidFill>
                <a:srgbClr val="FFFFFF"/>
              </a:solidFill>
              <a:latin typeface="Times New Roman" panose="02020603050405020304"/>
              <a:ea typeface="幼圆" panose="02010509060101010101" charset="-122"/>
            </a:endParaRPr>
          </a:p>
        </p:txBody>
      </p:sp>
      <p:sp>
        <p:nvSpPr>
          <p:cNvPr id="47" name="MH_SubTitle_2"/>
          <p:cNvSpPr txBox="1">
            <a:spLocks noChangeArrowheads="1"/>
          </p:cNvSpPr>
          <p:nvPr>
            <p:custDataLst>
              <p:tags r:id="rId4"/>
            </p:custDataLst>
          </p:nvPr>
        </p:nvSpPr>
        <p:spPr bwMode="auto">
          <a:xfrm>
            <a:off x="2163873" y="4075560"/>
            <a:ext cx="4421188" cy="661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10000"/>
              </a:lnSpc>
            </a:pPr>
            <a:r>
              <a:rPr lang="zh-CN" altLang="en-US" sz="2000" dirty="0">
                <a:solidFill>
                  <a:srgbClr val="D02942"/>
                </a:solidFill>
                <a:latin typeface="Times New Roman" panose="02020603050405020304" pitchFamily="18" charset="0"/>
                <a:ea typeface="微软雅黑" panose="020B0503020204020204" pitchFamily="34" charset="-122"/>
              </a:rPr>
              <a:t>党中央决定的坚决执行</a:t>
            </a:r>
          </a:p>
        </p:txBody>
      </p:sp>
      <p:sp>
        <p:nvSpPr>
          <p:cNvPr id="48" name="MH_Other_3"/>
          <p:cNvSpPr/>
          <p:nvPr>
            <p:custDataLst>
              <p:tags r:id="rId5"/>
            </p:custDataLst>
          </p:nvPr>
        </p:nvSpPr>
        <p:spPr bwMode="auto">
          <a:xfrm>
            <a:off x="1652698" y="4942983"/>
            <a:ext cx="511175" cy="446088"/>
          </a:xfrm>
          <a:custGeom>
            <a:avLst/>
            <a:gdLst>
              <a:gd name="T0" fmla="*/ 979217 w 2433638"/>
              <a:gd name="T1" fmla="*/ 1098870 h 2124076"/>
              <a:gd name="T2" fmla="*/ 173881 w 2433638"/>
              <a:gd name="T3" fmla="*/ 432901 h 2124076"/>
              <a:gd name="T4" fmla="*/ 155458 w 2433638"/>
              <a:gd name="T5" fmla="*/ 437460 h 2124076"/>
              <a:gd name="T6" fmla="*/ 139312 w 2433638"/>
              <a:gd name="T7" fmla="*/ 446991 h 2124076"/>
              <a:gd name="T8" fmla="*/ 126684 w 2433638"/>
              <a:gd name="T9" fmla="*/ 460667 h 2124076"/>
              <a:gd name="T10" fmla="*/ 118611 w 2433638"/>
              <a:gd name="T11" fmla="*/ 477036 h 2124076"/>
              <a:gd name="T12" fmla="*/ 115713 w 2433638"/>
              <a:gd name="T13" fmla="*/ 496099 h 2124076"/>
              <a:gd name="T14" fmla="*/ 117576 w 2433638"/>
              <a:gd name="T15" fmla="*/ 1502909 h 2124076"/>
              <a:gd name="T16" fmla="*/ 125029 w 2433638"/>
              <a:gd name="T17" fmla="*/ 1520107 h 2124076"/>
              <a:gd name="T18" fmla="*/ 137035 w 2433638"/>
              <a:gd name="T19" fmla="*/ 1534197 h 2124076"/>
              <a:gd name="T20" fmla="*/ 152560 w 2433638"/>
              <a:gd name="T21" fmla="*/ 1544350 h 2124076"/>
              <a:gd name="T22" fmla="*/ 170776 w 2433638"/>
              <a:gd name="T23" fmla="*/ 1549944 h 2124076"/>
              <a:gd name="T24" fmla="*/ 1002920 w 2433638"/>
              <a:gd name="T25" fmla="*/ 1550566 h 2124076"/>
              <a:gd name="T26" fmla="*/ 1021550 w 2433638"/>
              <a:gd name="T27" fmla="*/ 1545800 h 2124076"/>
              <a:gd name="T28" fmla="*/ 1037696 w 2433638"/>
              <a:gd name="T29" fmla="*/ 1536269 h 2124076"/>
              <a:gd name="T30" fmla="*/ 1050116 w 2433638"/>
              <a:gd name="T31" fmla="*/ 1522800 h 2124076"/>
              <a:gd name="T32" fmla="*/ 1058396 w 2433638"/>
              <a:gd name="T33" fmla="*/ 1506017 h 2124076"/>
              <a:gd name="T34" fmla="*/ 1061294 w 2433638"/>
              <a:gd name="T35" fmla="*/ 1487161 h 2124076"/>
              <a:gd name="T36" fmla="*/ 1061087 w 2433638"/>
              <a:gd name="T37" fmla="*/ 492784 h 2124076"/>
              <a:gd name="T38" fmla="*/ 1057361 w 2433638"/>
              <a:gd name="T39" fmla="*/ 474342 h 2124076"/>
              <a:gd name="T40" fmla="*/ 1048253 w 2433638"/>
              <a:gd name="T41" fmla="*/ 457973 h 2124076"/>
              <a:gd name="T42" fmla="*/ 1035212 w 2433638"/>
              <a:gd name="T43" fmla="*/ 445126 h 2124076"/>
              <a:gd name="T44" fmla="*/ 1018859 w 2433638"/>
              <a:gd name="T45" fmla="*/ 436424 h 2124076"/>
              <a:gd name="T46" fmla="*/ 999608 w 2433638"/>
              <a:gd name="T47" fmla="*/ 432694 h 2124076"/>
              <a:gd name="T48" fmla="*/ 1176801 w 2433638"/>
              <a:gd name="T49" fmla="*/ 1487161 h 2124076"/>
              <a:gd name="T50" fmla="*/ 1168728 w 2433638"/>
              <a:gd name="T51" fmla="*/ 1539792 h 2124076"/>
              <a:gd name="T52" fmla="*/ 1145957 w 2433638"/>
              <a:gd name="T53" fmla="*/ 1585998 h 2124076"/>
              <a:gd name="T54" fmla="*/ 1111182 w 2433638"/>
              <a:gd name="T55" fmla="*/ 1623502 h 2124076"/>
              <a:gd name="T56" fmla="*/ 1066469 w 2433638"/>
              <a:gd name="T57" fmla="*/ 1649818 h 2124076"/>
              <a:gd name="T58" fmla="*/ 1014719 w 2433638"/>
              <a:gd name="T59" fmla="*/ 1662871 h 2124076"/>
              <a:gd name="T60" fmla="*/ 153180 w 2433638"/>
              <a:gd name="T61" fmla="*/ 1661628 h 2124076"/>
              <a:gd name="T62" fmla="*/ 102466 w 2433638"/>
              <a:gd name="T63" fmla="*/ 1646295 h 2124076"/>
              <a:gd name="T64" fmla="*/ 59409 w 2433638"/>
              <a:gd name="T65" fmla="*/ 1617908 h 2124076"/>
              <a:gd name="T66" fmla="*/ 26289 w 2433638"/>
              <a:gd name="T67" fmla="*/ 1578746 h 2124076"/>
              <a:gd name="T68" fmla="*/ 6003 w 2433638"/>
              <a:gd name="T69" fmla="*/ 1531296 h 2124076"/>
              <a:gd name="T70" fmla="*/ 0 w 2433638"/>
              <a:gd name="T71" fmla="*/ 496099 h 2124076"/>
              <a:gd name="T72" fmla="*/ 8280 w 2433638"/>
              <a:gd name="T73" fmla="*/ 443676 h 2124076"/>
              <a:gd name="T74" fmla="*/ 31050 w 2433638"/>
              <a:gd name="T75" fmla="*/ 397469 h 2124076"/>
              <a:gd name="T76" fmla="*/ 66033 w 2433638"/>
              <a:gd name="T77" fmla="*/ 359965 h 2124076"/>
              <a:gd name="T78" fmla="*/ 110331 w 2433638"/>
              <a:gd name="T79" fmla="*/ 333442 h 2124076"/>
              <a:gd name="T80" fmla="*/ 162081 w 2433638"/>
              <a:gd name="T81" fmla="*/ 320596 h 2124076"/>
              <a:gd name="T82" fmla="*/ 1023827 w 2433638"/>
              <a:gd name="T83" fmla="*/ 321425 h 2124076"/>
              <a:gd name="T84" fmla="*/ 1074749 w 2433638"/>
              <a:gd name="T85" fmla="*/ 336966 h 2124076"/>
              <a:gd name="T86" fmla="*/ 1117806 w 2433638"/>
              <a:gd name="T87" fmla="*/ 365352 h 2124076"/>
              <a:gd name="T88" fmla="*/ 1150512 w 2433638"/>
              <a:gd name="T89" fmla="*/ 404514 h 2124076"/>
              <a:gd name="T90" fmla="*/ 1171005 w 2433638"/>
              <a:gd name="T91" fmla="*/ 451964 h 2124076"/>
              <a:gd name="T92" fmla="*/ 1176801 w 2433638"/>
              <a:gd name="T93" fmla="*/ 497443 h 2124076"/>
              <a:gd name="T94" fmla="*/ 1779124 w 2433638"/>
              <a:gd name="T95" fmla="*/ 2694 h 2124076"/>
              <a:gd name="T96" fmla="*/ 1821773 w 2433638"/>
              <a:gd name="T97" fmla="*/ 17411 h 2124076"/>
              <a:gd name="T98" fmla="*/ 1859246 w 2433638"/>
              <a:gd name="T99" fmla="*/ 44565 h 2124076"/>
              <a:gd name="T100" fmla="*/ 1887196 w 2433638"/>
              <a:gd name="T101" fmla="*/ 81253 h 2124076"/>
              <a:gd name="T102" fmla="*/ 1902101 w 2433638"/>
              <a:gd name="T103" fmla="*/ 122915 h 2124076"/>
              <a:gd name="T104" fmla="*/ 1904172 w 2433638"/>
              <a:gd name="T105" fmla="*/ 166444 h 2124076"/>
              <a:gd name="T106" fmla="*/ 1893406 w 2433638"/>
              <a:gd name="T107" fmla="*/ 209142 h 2124076"/>
              <a:gd name="T108" fmla="*/ 1870011 w 2433638"/>
              <a:gd name="T109" fmla="*/ 247696 h 2124076"/>
              <a:gd name="T110" fmla="*/ 1645796 w 2433638"/>
              <a:gd name="T111" fmla="*/ 39175 h 2124076"/>
              <a:gd name="T112" fmla="*/ 1684511 w 2433638"/>
              <a:gd name="T113" fmla="*/ 14302 h 2124076"/>
              <a:gd name="T114" fmla="*/ 1727160 w 2433638"/>
              <a:gd name="T115" fmla="*/ 1658 h 21240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433638" h="2124076">
                <a:moveTo>
                  <a:pt x="713371" y="1577975"/>
                </a:moveTo>
                <a:lnTo>
                  <a:pt x="804863" y="1667192"/>
                </a:lnTo>
                <a:lnTo>
                  <a:pt x="574675" y="1801813"/>
                </a:lnTo>
                <a:lnTo>
                  <a:pt x="713371" y="1577975"/>
                </a:lnTo>
                <a:close/>
                <a:moveTo>
                  <a:pt x="994071" y="1152525"/>
                </a:moveTo>
                <a:lnTo>
                  <a:pt x="1250950" y="1402947"/>
                </a:lnTo>
                <a:lnTo>
                  <a:pt x="852445" y="1631950"/>
                </a:lnTo>
                <a:lnTo>
                  <a:pt x="757237" y="1538868"/>
                </a:lnTo>
                <a:lnTo>
                  <a:pt x="994071" y="1152525"/>
                </a:lnTo>
                <a:close/>
                <a:moveTo>
                  <a:pt x="230859" y="552164"/>
                </a:moveTo>
                <a:lnTo>
                  <a:pt x="226364" y="552428"/>
                </a:lnTo>
                <a:lnTo>
                  <a:pt x="222133" y="552693"/>
                </a:lnTo>
                <a:lnTo>
                  <a:pt x="218166" y="553222"/>
                </a:lnTo>
                <a:lnTo>
                  <a:pt x="213935" y="553751"/>
                </a:lnTo>
                <a:lnTo>
                  <a:pt x="209968" y="554809"/>
                </a:lnTo>
                <a:lnTo>
                  <a:pt x="206266" y="555867"/>
                </a:lnTo>
                <a:lnTo>
                  <a:pt x="202299" y="557190"/>
                </a:lnTo>
                <a:lnTo>
                  <a:pt x="198597" y="558513"/>
                </a:lnTo>
                <a:lnTo>
                  <a:pt x="194895" y="560100"/>
                </a:lnTo>
                <a:lnTo>
                  <a:pt x="191457" y="561952"/>
                </a:lnTo>
                <a:lnTo>
                  <a:pt x="187755" y="564068"/>
                </a:lnTo>
                <a:lnTo>
                  <a:pt x="184582" y="565920"/>
                </a:lnTo>
                <a:lnTo>
                  <a:pt x="181144" y="568301"/>
                </a:lnTo>
                <a:lnTo>
                  <a:pt x="177971" y="570682"/>
                </a:lnTo>
                <a:lnTo>
                  <a:pt x="175062" y="573063"/>
                </a:lnTo>
                <a:lnTo>
                  <a:pt x="171888" y="575708"/>
                </a:lnTo>
                <a:lnTo>
                  <a:pt x="169244" y="578883"/>
                </a:lnTo>
                <a:lnTo>
                  <a:pt x="166599" y="581793"/>
                </a:lnTo>
                <a:lnTo>
                  <a:pt x="164219" y="584703"/>
                </a:lnTo>
                <a:lnTo>
                  <a:pt x="161839" y="588142"/>
                </a:lnTo>
                <a:lnTo>
                  <a:pt x="159724" y="591316"/>
                </a:lnTo>
                <a:lnTo>
                  <a:pt x="157608" y="594491"/>
                </a:lnTo>
                <a:lnTo>
                  <a:pt x="156022" y="598194"/>
                </a:lnTo>
                <a:lnTo>
                  <a:pt x="154435" y="601633"/>
                </a:lnTo>
                <a:lnTo>
                  <a:pt x="152848" y="605601"/>
                </a:lnTo>
                <a:lnTo>
                  <a:pt x="151526" y="609041"/>
                </a:lnTo>
                <a:lnTo>
                  <a:pt x="150204" y="613009"/>
                </a:lnTo>
                <a:lnTo>
                  <a:pt x="149411" y="616977"/>
                </a:lnTo>
                <a:lnTo>
                  <a:pt x="148882" y="620945"/>
                </a:lnTo>
                <a:lnTo>
                  <a:pt x="148088" y="624913"/>
                </a:lnTo>
                <a:lnTo>
                  <a:pt x="147824" y="629146"/>
                </a:lnTo>
                <a:lnTo>
                  <a:pt x="147824" y="633378"/>
                </a:lnTo>
                <a:lnTo>
                  <a:pt x="147824" y="1898686"/>
                </a:lnTo>
                <a:lnTo>
                  <a:pt x="147824" y="1902918"/>
                </a:lnTo>
                <a:lnTo>
                  <a:pt x="148088" y="1906887"/>
                </a:lnTo>
                <a:lnTo>
                  <a:pt x="148882" y="1911119"/>
                </a:lnTo>
                <a:lnTo>
                  <a:pt x="149411" y="1915087"/>
                </a:lnTo>
                <a:lnTo>
                  <a:pt x="150204" y="1918791"/>
                </a:lnTo>
                <a:lnTo>
                  <a:pt x="151526" y="1922759"/>
                </a:lnTo>
                <a:lnTo>
                  <a:pt x="152848" y="1926463"/>
                </a:lnTo>
                <a:lnTo>
                  <a:pt x="154435" y="1930166"/>
                </a:lnTo>
                <a:lnTo>
                  <a:pt x="156022" y="1933605"/>
                </a:lnTo>
                <a:lnTo>
                  <a:pt x="157608" y="1937309"/>
                </a:lnTo>
                <a:lnTo>
                  <a:pt x="159724" y="1940748"/>
                </a:lnTo>
                <a:lnTo>
                  <a:pt x="161839" y="1944187"/>
                </a:lnTo>
                <a:lnTo>
                  <a:pt x="164219" y="1947097"/>
                </a:lnTo>
                <a:lnTo>
                  <a:pt x="166599" y="1950272"/>
                </a:lnTo>
                <a:lnTo>
                  <a:pt x="169244" y="1953446"/>
                </a:lnTo>
                <a:lnTo>
                  <a:pt x="171888" y="1956091"/>
                </a:lnTo>
                <a:lnTo>
                  <a:pt x="175062" y="1958737"/>
                </a:lnTo>
                <a:lnTo>
                  <a:pt x="177971" y="1961382"/>
                </a:lnTo>
                <a:lnTo>
                  <a:pt x="181144" y="1963763"/>
                </a:lnTo>
                <a:lnTo>
                  <a:pt x="184582" y="1965880"/>
                </a:lnTo>
                <a:lnTo>
                  <a:pt x="187755" y="1967996"/>
                </a:lnTo>
                <a:lnTo>
                  <a:pt x="191457" y="1970112"/>
                </a:lnTo>
                <a:lnTo>
                  <a:pt x="194895" y="1971700"/>
                </a:lnTo>
                <a:lnTo>
                  <a:pt x="198597" y="1973551"/>
                </a:lnTo>
                <a:lnTo>
                  <a:pt x="202299" y="1974874"/>
                </a:lnTo>
                <a:lnTo>
                  <a:pt x="206266" y="1976197"/>
                </a:lnTo>
                <a:lnTo>
                  <a:pt x="209968" y="1977255"/>
                </a:lnTo>
                <a:lnTo>
                  <a:pt x="213935" y="1978049"/>
                </a:lnTo>
                <a:lnTo>
                  <a:pt x="218166" y="1978842"/>
                </a:lnTo>
                <a:lnTo>
                  <a:pt x="222133" y="1979636"/>
                </a:lnTo>
                <a:lnTo>
                  <a:pt x="226364" y="1979900"/>
                </a:lnTo>
                <a:lnTo>
                  <a:pt x="230859" y="1979900"/>
                </a:lnTo>
                <a:lnTo>
                  <a:pt x="1273033" y="1979900"/>
                </a:lnTo>
                <a:lnTo>
                  <a:pt x="1276999" y="1979900"/>
                </a:lnTo>
                <a:lnTo>
                  <a:pt x="1281230" y="1979636"/>
                </a:lnTo>
                <a:lnTo>
                  <a:pt x="1285461" y="1978842"/>
                </a:lnTo>
                <a:lnTo>
                  <a:pt x="1289693" y="1978049"/>
                </a:lnTo>
                <a:lnTo>
                  <a:pt x="1293395" y="1977255"/>
                </a:lnTo>
                <a:lnTo>
                  <a:pt x="1297626" y="1976197"/>
                </a:lnTo>
                <a:lnTo>
                  <a:pt x="1301593" y="1974874"/>
                </a:lnTo>
                <a:lnTo>
                  <a:pt x="1305030" y="1973551"/>
                </a:lnTo>
                <a:lnTo>
                  <a:pt x="1308997" y="1971700"/>
                </a:lnTo>
                <a:lnTo>
                  <a:pt x="1312435" y="1970112"/>
                </a:lnTo>
                <a:lnTo>
                  <a:pt x="1315873" y="1967996"/>
                </a:lnTo>
                <a:lnTo>
                  <a:pt x="1319310" y="1965880"/>
                </a:lnTo>
                <a:lnTo>
                  <a:pt x="1322484" y="1963763"/>
                </a:lnTo>
                <a:lnTo>
                  <a:pt x="1325657" y="1961382"/>
                </a:lnTo>
                <a:lnTo>
                  <a:pt x="1328566" y="1958737"/>
                </a:lnTo>
                <a:lnTo>
                  <a:pt x="1331475" y="1956091"/>
                </a:lnTo>
                <a:lnTo>
                  <a:pt x="1334119" y="1953446"/>
                </a:lnTo>
                <a:lnTo>
                  <a:pt x="1336764" y="1950272"/>
                </a:lnTo>
                <a:lnTo>
                  <a:pt x="1339144" y="1947097"/>
                </a:lnTo>
                <a:lnTo>
                  <a:pt x="1341524" y="1944187"/>
                </a:lnTo>
                <a:lnTo>
                  <a:pt x="1343639" y="1940748"/>
                </a:lnTo>
                <a:lnTo>
                  <a:pt x="1345755" y="1937309"/>
                </a:lnTo>
                <a:lnTo>
                  <a:pt x="1347606" y="1933605"/>
                </a:lnTo>
                <a:lnTo>
                  <a:pt x="1349457" y="1930166"/>
                </a:lnTo>
                <a:lnTo>
                  <a:pt x="1350779" y="1926463"/>
                </a:lnTo>
                <a:lnTo>
                  <a:pt x="1352101" y="1922759"/>
                </a:lnTo>
                <a:lnTo>
                  <a:pt x="1353159" y="1918791"/>
                </a:lnTo>
                <a:lnTo>
                  <a:pt x="1354217" y="1915087"/>
                </a:lnTo>
                <a:lnTo>
                  <a:pt x="1354746" y="1911119"/>
                </a:lnTo>
                <a:lnTo>
                  <a:pt x="1355275" y="1906887"/>
                </a:lnTo>
                <a:lnTo>
                  <a:pt x="1355539" y="1902918"/>
                </a:lnTo>
                <a:lnTo>
                  <a:pt x="1355804" y="1898686"/>
                </a:lnTo>
                <a:lnTo>
                  <a:pt x="1355804" y="1327749"/>
                </a:lnTo>
                <a:lnTo>
                  <a:pt x="1312492" y="1370013"/>
                </a:lnTo>
                <a:lnTo>
                  <a:pt x="1031875" y="1095852"/>
                </a:lnTo>
                <a:lnTo>
                  <a:pt x="1355804" y="779295"/>
                </a:lnTo>
                <a:lnTo>
                  <a:pt x="1355804" y="633378"/>
                </a:lnTo>
                <a:lnTo>
                  <a:pt x="1355539" y="629146"/>
                </a:lnTo>
                <a:lnTo>
                  <a:pt x="1355275" y="624913"/>
                </a:lnTo>
                <a:lnTo>
                  <a:pt x="1354746" y="620945"/>
                </a:lnTo>
                <a:lnTo>
                  <a:pt x="1354217" y="616977"/>
                </a:lnTo>
                <a:lnTo>
                  <a:pt x="1353159" y="613009"/>
                </a:lnTo>
                <a:lnTo>
                  <a:pt x="1352101" y="609041"/>
                </a:lnTo>
                <a:lnTo>
                  <a:pt x="1350779" y="605601"/>
                </a:lnTo>
                <a:lnTo>
                  <a:pt x="1349457" y="601633"/>
                </a:lnTo>
                <a:lnTo>
                  <a:pt x="1347606" y="598194"/>
                </a:lnTo>
                <a:lnTo>
                  <a:pt x="1345755" y="594491"/>
                </a:lnTo>
                <a:lnTo>
                  <a:pt x="1343639" y="591316"/>
                </a:lnTo>
                <a:lnTo>
                  <a:pt x="1341524" y="588142"/>
                </a:lnTo>
                <a:lnTo>
                  <a:pt x="1339144" y="584703"/>
                </a:lnTo>
                <a:lnTo>
                  <a:pt x="1336764" y="581793"/>
                </a:lnTo>
                <a:lnTo>
                  <a:pt x="1334119" y="578883"/>
                </a:lnTo>
                <a:lnTo>
                  <a:pt x="1331475" y="575708"/>
                </a:lnTo>
                <a:lnTo>
                  <a:pt x="1328566" y="573063"/>
                </a:lnTo>
                <a:lnTo>
                  <a:pt x="1325657" y="570682"/>
                </a:lnTo>
                <a:lnTo>
                  <a:pt x="1322484" y="568301"/>
                </a:lnTo>
                <a:lnTo>
                  <a:pt x="1319310" y="565920"/>
                </a:lnTo>
                <a:lnTo>
                  <a:pt x="1315873" y="564068"/>
                </a:lnTo>
                <a:lnTo>
                  <a:pt x="1312435" y="561952"/>
                </a:lnTo>
                <a:lnTo>
                  <a:pt x="1308997" y="560100"/>
                </a:lnTo>
                <a:lnTo>
                  <a:pt x="1305030" y="558513"/>
                </a:lnTo>
                <a:lnTo>
                  <a:pt x="1301593" y="557190"/>
                </a:lnTo>
                <a:lnTo>
                  <a:pt x="1297626" y="555867"/>
                </a:lnTo>
                <a:lnTo>
                  <a:pt x="1293395" y="554809"/>
                </a:lnTo>
                <a:lnTo>
                  <a:pt x="1289693" y="553751"/>
                </a:lnTo>
                <a:lnTo>
                  <a:pt x="1285461" y="553222"/>
                </a:lnTo>
                <a:lnTo>
                  <a:pt x="1281230" y="552693"/>
                </a:lnTo>
                <a:lnTo>
                  <a:pt x="1276999" y="552428"/>
                </a:lnTo>
                <a:lnTo>
                  <a:pt x="1273033" y="552164"/>
                </a:lnTo>
                <a:lnTo>
                  <a:pt x="230859" y="552164"/>
                </a:lnTo>
                <a:close/>
                <a:moveTo>
                  <a:pt x="1950691" y="197947"/>
                </a:moveTo>
                <a:lnTo>
                  <a:pt x="2231837" y="472902"/>
                </a:lnTo>
                <a:lnTo>
                  <a:pt x="1503363" y="1183758"/>
                </a:lnTo>
                <a:lnTo>
                  <a:pt x="1503363" y="1898686"/>
                </a:lnTo>
                <a:lnTo>
                  <a:pt x="1503099" y="1910326"/>
                </a:lnTo>
                <a:lnTo>
                  <a:pt x="1502305" y="1921701"/>
                </a:lnTo>
                <a:lnTo>
                  <a:pt x="1500719" y="1933076"/>
                </a:lnTo>
                <a:lnTo>
                  <a:pt x="1498603" y="1944187"/>
                </a:lnTo>
                <a:lnTo>
                  <a:pt x="1495959" y="1955033"/>
                </a:lnTo>
                <a:lnTo>
                  <a:pt x="1493050" y="1965880"/>
                </a:lnTo>
                <a:lnTo>
                  <a:pt x="1489348" y="1976197"/>
                </a:lnTo>
                <a:lnTo>
                  <a:pt x="1485381" y="1986249"/>
                </a:lnTo>
                <a:lnTo>
                  <a:pt x="1480621" y="1996567"/>
                </a:lnTo>
                <a:lnTo>
                  <a:pt x="1475332" y="2006090"/>
                </a:lnTo>
                <a:lnTo>
                  <a:pt x="1469779" y="2015614"/>
                </a:lnTo>
                <a:lnTo>
                  <a:pt x="1463961" y="2024873"/>
                </a:lnTo>
                <a:lnTo>
                  <a:pt x="1457614" y="2033338"/>
                </a:lnTo>
                <a:lnTo>
                  <a:pt x="1450739" y="2042068"/>
                </a:lnTo>
                <a:lnTo>
                  <a:pt x="1443334" y="2050004"/>
                </a:lnTo>
                <a:lnTo>
                  <a:pt x="1435930" y="2057940"/>
                </a:lnTo>
                <a:lnTo>
                  <a:pt x="1427997" y="2065612"/>
                </a:lnTo>
                <a:lnTo>
                  <a:pt x="1419535" y="2072755"/>
                </a:lnTo>
                <a:lnTo>
                  <a:pt x="1410543" y="2079104"/>
                </a:lnTo>
                <a:lnTo>
                  <a:pt x="1401817" y="2085453"/>
                </a:lnTo>
                <a:lnTo>
                  <a:pt x="1392561" y="2091273"/>
                </a:lnTo>
                <a:lnTo>
                  <a:pt x="1382777" y="2096828"/>
                </a:lnTo>
                <a:lnTo>
                  <a:pt x="1372992" y="2101855"/>
                </a:lnTo>
                <a:lnTo>
                  <a:pt x="1362415" y="2106352"/>
                </a:lnTo>
                <a:lnTo>
                  <a:pt x="1352101" y="2110320"/>
                </a:lnTo>
                <a:lnTo>
                  <a:pt x="1341259" y="2114024"/>
                </a:lnTo>
                <a:lnTo>
                  <a:pt x="1330417" y="2116934"/>
                </a:lnTo>
                <a:lnTo>
                  <a:pt x="1319310" y="2119314"/>
                </a:lnTo>
                <a:lnTo>
                  <a:pt x="1307939" y="2121431"/>
                </a:lnTo>
                <a:lnTo>
                  <a:pt x="1296304" y="2123018"/>
                </a:lnTo>
                <a:lnTo>
                  <a:pt x="1284933" y="2123812"/>
                </a:lnTo>
                <a:lnTo>
                  <a:pt x="1273033" y="2124076"/>
                </a:lnTo>
                <a:lnTo>
                  <a:pt x="230859" y="2124076"/>
                </a:lnTo>
                <a:lnTo>
                  <a:pt x="218959" y="2123812"/>
                </a:lnTo>
                <a:lnTo>
                  <a:pt x="207059" y="2123018"/>
                </a:lnTo>
                <a:lnTo>
                  <a:pt x="195688" y="2121431"/>
                </a:lnTo>
                <a:lnTo>
                  <a:pt x="184582" y="2119314"/>
                </a:lnTo>
                <a:lnTo>
                  <a:pt x="173211" y="2116934"/>
                </a:lnTo>
                <a:lnTo>
                  <a:pt x="162104" y="2114024"/>
                </a:lnTo>
                <a:lnTo>
                  <a:pt x="151526" y="2110320"/>
                </a:lnTo>
                <a:lnTo>
                  <a:pt x="140948" y="2106352"/>
                </a:lnTo>
                <a:lnTo>
                  <a:pt x="130900" y="2101855"/>
                </a:lnTo>
                <a:lnTo>
                  <a:pt x="120851" y="2096828"/>
                </a:lnTo>
                <a:lnTo>
                  <a:pt x="111331" y="2091273"/>
                </a:lnTo>
                <a:lnTo>
                  <a:pt x="101811" y="2085453"/>
                </a:lnTo>
                <a:lnTo>
                  <a:pt x="92820" y="2079104"/>
                </a:lnTo>
                <a:lnTo>
                  <a:pt x="84357" y="2072755"/>
                </a:lnTo>
                <a:lnTo>
                  <a:pt x="75895" y="2065612"/>
                </a:lnTo>
                <a:lnTo>
                  <a:pt x="67962" y="2057940"/>
                </a:lnTo>
                <a:lnTo>
                  <a:pt x="60293" y="2050004"/>
                </a:lnTo>
                <a:lnTo>
                  <a:pt x="53153" y="2042068"/>
                </a:lnTo>
                <a:lnTo>
                  <a:pt x="46278" y="2033338"/>
                </a:lnTo>
                <a:lnTo>
                  <a:pt x="39666" y="2024873"/>
                </a:lnTo>
                <a:lnTo>
                  <a:pt x="33584" y="2015614"/>
                </a:lnTo>
                <a:lnTo>
                  <a:pt x="28031" y="2006090"/>
                </a:lnTo>
                <a:lnTo>
                  <a:pt x="23006" y="1996567"/>
                </a:lnTo>
                <a:lnTo>
                  <a:pt x="18511" y="1986249"/>
                </a:lnTo>
                <a:lnTo>
                  <a:pt x="14280" y="1976197"/>
                </a:lnTo>
                <a:lnTo>
                  <a:pt x="10578" y="1965880"/>
                </a:lnTo>
                <a:lnTo>
                  <a:pt x="7669" y="1955033"/>
                </a:lnTo>
                <a:lnTo>
                  <a:pt x="4760" y="1944187"/>
                </a:lnTo>
                <a:lnTo>
                  <a:pt x="2909" y="1933076"/>
                </a:lnTo>
                <a:lnTo>
                  <a:pt x="1322" y="1921701"/>
                </a:lnTo>
                <a:lnTo>
                  <a:pt x="529" y="1910326"/>
                </a:lnTo>
                <a:lnTo>
                  <a:pt x="0" y="1898686"/>
                </a:lnTo>
                <a:lnTo>
                  <a:pt x="0" y="633378"/>
                </a:lnTo>
                <a:lnTo>
                  <a:pt x="529" y="621739"/>
                </a:lnTo>
                <a:lnTo>
                  <a:pt x="1322" y="610363"/>
                </a:lnTo>
                <a:lnTo>
                  <a:pt x="2909" y="598988"/>
                </a:lnTo>
                <a:lnTo>
                  <a:pt x="4760" y="587613"/>
                </a:lnTo>
                <a:lnTo>
                  <a:pt x="7669" y="577031"/>
                </a:lnTo>
                <a:lnTo>
                  <a:pt x="10578" y="566449"/>
                </a:lnTo>
                <a:lnTo>
                  <a:pt x="14280" y="555867"/>
                </a:lnTo>
                <a:lnTo>
                  <a:pt x="18511" y="545550"/>
                </a:lnTo>
                <a:lnTo>
                  <a:pt x="23006" y="535762"/>
                </a:lnTo>
                <a:lnTo>
                  <a:pt x="28031" y="525974"/>
                </a:lnTo>
                <a:lnTo>
                  <a:pt x="33584" y="516451"/>
                </a:lnTo>
                <a:lnTo>
                  <a:pt x="39666" y="507456"/>
                </a:lnTo>
                <a:lnTo>
                  <a:pt x="46278" y="498462"/>
                </a:lnTo>
                <a:lnTo>
                  <a:pt x="53153" y="489996"/>
                </a:lnTo>
                <a:lnTo>
                  <a:pt x="60293" y="481795"/>
                </a:lnTo>
                <a:lnTo>
                  <a:pt x="67962" y="474124"/>
                </a:lnTo>
                <a:lnTo>
                  <a:pt x="75895" y="466717"/>
                </a:lnTo>
                <a:lnTo>
                  <a:pt x="84357" y="459574"/>
                </a:lnTo>
                <a:lnTo>
                  <a:pt x="92820" y="452696"/>
                </a:lnTo>
                <a:lnTo>
                  <a:pt x="101811" y="446347"/>
                </a:lnTo>
                <a:lnTo>
                  <a:pt x="111331" y="440527"/>
                </a:lnTo>
                <a:lnTo>
                  <a:pt x="120851" y="435236"/>
                </a:lnTo>
                <a:lnTo>
                  <a:pt x="130900" y="430474"/>
                </a:lnTo>
                <a:lnTo>
                  <a:pt x="140948" y="425712"/>
                </a:lnTo>
                <a:lnTo>
                  <a:pt x="151526" y="421744"/>
                </a:lnTo>
                <a:lnTo>
                  <a:pt x="162104" y="418305"/>
                </a:lnTo>
                <a:lnTo>
                  <a:pt x="173211" y="415131"/>
                </a:lnTo>
                <a:lnTo>
                  <a:pt x="184582" y="412485"/>
                </a:lnTo>
                <a:lnTo>
                  <a:pt x="195688" y="410634"/>
                </a:lnTo>
                <a:lnTo>
                  <a:pt x="207059" y="409311"/>
                </a:lnTo>
                <a:lnTo>
                  <a:pt x="218959" y="408253"/>
                </a:lnTo>
                <a:lnTo>
                  <a:pt x="230859" y="407988"/>
                </a:lnTo>
                <a:lnTo>
                  <a:pt x="1273033" y="407988"/>
                </a:lnTo>
                <a:lnTo>
                  <a:pt x="1284933" y="408253"/>
                </a:lnTo>
                <a:lnTo>
                  <a:pt x="1296304" y="409311"/>
                </a:lnTo>
                <a:lnTo>
                  <a:pt x="1307939" y="410369"/>
                </a:lnTo>
                <a:lnTo>
                  <a:pt x="1319310" y="412485"/>
                </a:lnTo>
                <a:lnTo>
                  <a:pt x="1330417" y="415131"/>
                </a:lnTo>
                <a:lnTo>
                  <a:pt x="1341259" y="418305"/>
                </a:lnTo>
                <a:lnTo>
                  <a:pt x="1352101" y="421744"/>
                </a:lnTo>
                <a:lnTo>
                  <a:pt x="1362415" y="425712"/>
                </a:lnTo>
                <a:lnTo>
                  <a:pt x="1372992" y="430210"/>
                </a:lnTo>
                <a:lnTo>
                  <a:pt x="1382777" y="435236"/>
                </a:lnTo>
                <a:lnTo>
                  <a:pt x="1392561" y="440527"/>
                </a:lnTo>
                <a:lnTo>
                  <a:pt x="1401817" y="446347"/>
                </a:lnTo>
                <a:lnTo>
                  <a:pt x="1410543" y="452696"/>
                </a:lnTo>
                <a:lnTo>
                  <a:pt x="1419535" y="459574"/>
                </a:lnTo>
                <a:lnTo>
                  <a:pt x="1427997" y="466452"/>
                </a:lnTo>
                <a:lnTo>
                  <a:pt x="1435930" y="473859"/>
                </a:lnTo>
                <a:lnTo>
                  <a:pt x="1443334" y="481795"/>
                </a:lnTo>
                <a:lnTo>
                  <a:pt x="1450739" y="489996"/>
                </a:lnTo>
                <a:lnTo>
                  <a:pt x="1457614" y="498462"/>
                </a:lnTo>
                <a:lnTo>
                  <a:pt x="1463961" y="507456"/>
                </a:lnTo>
                <a:lnTo>
                  <a:pt x="1469779" y="516451"/>
                </a:lnTo>
                <a:lnTo>
                  <a:pt x="1475332" y="525974"/>
                </a:lnTo>
                <a:lnTo>
                  <a:pt x="1480621" y="535762"/>
                </a:lnTo>
                <a:lnTo>
                  <a:pt x="1485381" y="545550"/>
                </a:lnTo>
                <a:lnTo>
                  <a:pt x="1489348" y="555867"/>
                </a:lnTo>
                <a:lnTo>
                  <a:pt x="1493050" y="566449"/>
                </a:lnTo>
                <a:lnTo>
                  <a:pt x="1495959" y="577031"/>
                </a:lnTo>
                <a:lnTo>
                  <a:pt x="1498603" y="587613"/>
                </a:lnTo>
                <a:lnTo>
                  <a:pt x="1500719" y="598988"/>
                </a:lnTo>
                <a:lnTo>
                  <a:pt x="1502305" y="610363"/>
                </a:lnTo>
                <a:lnTo>
                  <a:pt x="1503099" y="621739"/>
                </a:lnTo>
                <a:lnTo>
                  <a:pt x="1503363" y="633378"/>
                </a:lnTo>
                <a:lnTo>
                  <a:pt x="1503363" y="635094"/>
                </a:lnTo>
                <a:lnTo>
                  <a:pt x="1950691" y="197947"/>
                </a:lnTo>
                <a:close/>
                <a:moveTo>
                  <a:pt x="2235011" y="0"/>
                </a:moveTo>
                <a:lnTo>
                  <a:pt x="2244532" y="265"/>
                </a:lnTo>
                <a:lnTo>
                  <a:pt x="2254054" y="794"/>
                </a:lnTo>
                <a:lnTo>
                  <a:pt x="2263575" y="2117"/>
                </a:lnTo>
                <a:lnTo>
                  <a:pt x="2272832" y="3440"/>
                </a:lnTo>
                <a:lnTo>
                  <a:pt x="2282354" y="5557"/>
                </a:lnTo>
                <a:lnTo>
                  <a:pt x="2291611" y="7939"/>
                </a:lnTo>
                <a:lnTo>
                  <a:pt x="2300867" y="11115"/>
                </a:lnTo>
                <a:lnTo>
                  <a:pt x="2309860" y="14290"/>
                </a:lnTo>
                <a:lnTo>
                  <a:pt x="2318588" y="18260"/>
                </a:lnTo>
                <a:lnTo>
                  <a:pt x="2327316" y="22229"/>
                </a:lnTo>
                <a:lnTo>
                  <a:pt x="2336044" y="26728"/>
                </a:lnTo>
                <a:lnTo>
                  <a:pt x="2344243" y="32021"/>
                </a:lnTo>
                <a:lnTo>
                  <a:pt x="2352442" y="37578"/>
                </a:lnTo>
                <a:lnTo>
                  <a:pt x="2360376" y="43400"/>
                </a:lnTo>
                <a:lnTo>
                  <a:pt x="2368046" y="50016"/>
                </a:lnTo>
                <a:lnTo>
                  <a:pt x="2375187" y="56897"/>
                </a:lnTo>
                <a:lnTo>
                  <a:pt x="2382328" y="64042"/>
                </a:lnTo>
                <a:lnTo>
                  <a:pt x="2388940" y="71451"/>
                </a:lnTo>
                <a:lnTo>
                  <a:pt x="2395024" y="79126"/>
                </a:lnTo>
                <a:lnTo>
                  <a:pt x="2400842" y="87065"/>
                </a:lnTo>
                <a:lnTo>
                  <a:pt x="2406132" y="95533"/>
                </a:lnTo>
                <a:lnTo>
                  <a:pt x="2410893" y="103737"/>
                </a:lnTo>
                <a:lnTo>
                  <a:pt x="2415124" y="112205"/>
                </a:lnTo>
                <a:lnTo>
                  <a:pt x="2418827" y="120938"/>
                </a:lnTo>
                <a:lnTo>
                  <a:pt x="2422265" y="129671"/>
                </a:lnTo>
                <a:lnTo>
                  <a:pt x="2425175" y="138669"/>
                </a:lnTo>
                <a:lnTo>
                  <a:pt x="2427820" y="147666"/>
                </a:lnTo>
                <a:lnTo>
                  <a:pt x="2429935" y="156928"/>
                </a:lnTo>
                <a:lnTo>
                  <a:pt x="2431522" y="165926"/>
                </a:lnTo>
                <a:lnTo>
                  <a:pt x="2432580" y="175188"/>
                </a:lnTo>
                <a:lnTo>
                  <a:pt x="2433109" y="184450"/>
                </a:lnTo>
                <a:lnTo>
                  <a:pt x="2433638" y="193713"/>
                </a:lnTo>
                <a:lnTo>
                  <a:pt x="2433109" y="203239"/>
                </a:lnTo>
                <a:lnTo>
                  <a:pt x="2432580" y="212502"/>
                </a:lnTo>
                <a:lnTo>
                  <a:pt x="2431522" y="221764"/>
                </a:lnTo>
                <a:lnTo>
                  <a:pt x="2429935" y="231026"/>
                </a:lnTo>
                <a:lnTo>
                  <a:pt x="2427820" y="240024"/>
                </a:lnTo>
                <a:lnTo>
                  <a:pt x="2425175" y="249021"/>
                </a:lnTo>
                <a:lnTo>
                  <a:pt x="2422265" y="258019"/>
                </a:lnTo>
                <a:lnTo>
                  <a:pt x="2418827" y="267016"/>
                </a:lnTo>
                <a:lnTo>
                  <a:pt x="2415124" y="275485"/>
                </a:lnTo>
                <a:lnTo>
                  <a:pt x="2410893" y="283953"/>
                </a:lnTo>
                <a:lnTo>
                  <a:pt x="2406132" y="292157"/>
                </a:lnTo>
                <a:lnTo>
                  <a:pt x="2400842" y="300625"/>
                </a:lnTo>
                <a:lnTo>
                  <a:pt x="2395024" y="308564"/>
                </a:lnTo>
                <a:lnTo>
                  <a:pt x="2388940" y="316238"/>
                </a:lnTo>
                <a:lnTo>
                  <a:pt x="2382328" y="323648"/>
                </a:lnTo>
                <a:lnTo>
                  <a:pt x="2375187" y="330793"/>
                </a:lnTo>
                <a:lnTo>
                  <a:pt x="2295842" y="408596"/>
                </a:lnTo>
                <a:lnTo>
                  <a:pt x="2015490" y="134434"/>
                </a:lnTo>
                <a:lnTo>
                  <a:pt x="2095099" y="56897"/>
                </a:lnTo>
                <a:lnTo>
                  <a:pt x="2102505" y="50016"/>
                </a:lnTo>
                <a:lnTo>
                  <a:pt x="2110175" y="43400"/>
                </a:lnTo>
                <a:lnTo>
                  <a:pt x="2117845" y="37578"/>
                </a:lnTo>
                <a:lnTo>
                  <a:pt x="2126044" y="32021"/>
                </a:lnTo>
                <a:lnTo>
                  <a:pt x="2134507" y="26728"/>
                </a:lnTo>
                <a:lnTo>
                  <a:pt x="2142971" y="22229"/>
                </a:lnTo>
                <a:lnTo>
                  <a:pt x="2151963" y="18260"/>
                </a:lnTo>
                <a:lnTo>
                  <a:pt x="2160427" y="14290"/>
                </a:lnTo>
                <a:lnTo>
                  <a:pt x="2169684" y="11115"/>
                </a:lnTo>
                <a:lnTo>
                  <a:pt x="2178676" y="7939"/>
                </a:lnTo>
                <a:lnTo>
                  <a:pt x="2187933" y="5557"/>
                </a:lnTo>
                <a:lnTo>
                  <a:pt x="2197454" y="3440"/>
                </a:lnTo>
                <a:lnTo>
                  <a:pt x="2206447" y="2117"/>
                </a:lnTo>
                <a:lnTo>
                  <a:pt x="2215968" y="794"/>
                </a:lnTo>
                <a:lnTo>
                  <a:pt x="2225490" y="265"/>
                </a:lnTo>
                <a:lnTo>
                  <a:pt x="2235011" y="0"/>
                </a:lnTo>
                <a:close/>
              </a:path>
            </a:pathLst>
          </a:custGeom>
          <a:solidFill>
            <a:srgbClr val="D02942"/>
          </a:solidFill>
          <a:ln>
            <a:noFill/>
          </a:ln>
          <a:extLst>
            <a:ext uri="{91240B29-F687-4F45-9708-019B960494DF}">
              <a14:hiddenLine xmlns=""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kern="0">
              <a:solidFill>
                <a:srgbClr val="FFFFFF"/>
              </a:solidFill>
              <a:latin typeface="Times New Roman" panose="02020603050405020304"/>
              <a:ea typeface="幼圆" panose="02010509060101010101" charset="-122"/>
            </a:endParaRPr>
          </a:p>
        </p:txBody>
      </p:sp>
      <p:sp>
        <p:nvSpPr>
          <p:cNvPr id="49" name="MH_SubTitle_3"/>
          <p:cNvSpPr txBox="1">
            <a:spLocks noChangeArrowheads="1"/>
          </p:cNvSpPr>
          <p:nvPr>
            <p:custDataLst>
              <p:tags r:id="rId6"/>
            </p:custDataLst>
          </p:nvPr>
        </p:nvSpPr>
        <p:spPr bwMode="auto">
          <a:xfrm>
            <a:off x="2163873" y="4942983"/>
            <a:ext cx="4421188" cy="661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10000"/>
              </a:lnSpc>
            </a:pPr>
            <a:r>
              <a:rPr lang="zh-CN" altLang="en-US" sz="2000" dirty="0">
                <a:solidFill>
                  <a:srgbClr val="D02942"/>
                </a:solidFill>
                <a:latin typeface="Times New Roman" panose="02020603050405020304" pitchFamily="18" charset="0"/>
                <a:ea typeface="微软雅黑" panose="020B0503020204020204" pitchFamily="34" charset="-122"/>
              </a:rPr>
              <a:t>党中央禁止的坚决不做</a:t>
            </a:r>
          </a:p>
        </p:txBody>
      </p:sp>
      <p:grpSp>
        <p:nvGrpSpPr>
          <p:cNvPr id="2" name="组合 49"/>
          <p:cNvGrpSpPr/>
          <p:nvPr/>
        </p:nvGrpSpPr>
        <p:grpSpPr>
          <a:xfrm>
            <a:off x="1652700" y="1896632"/>
            <a:ext cx="3176878" cy="461665"/>
            <a:chOff x="3752850" y="1025322"/>
            <a:chExt cx="3176878" cy="461665"/>
          </a:xfrm>
        </p:grpSpPr>
        <p:sp>
          <p:nvSpPr>
            <p:cNvPr id="51" name="矩形 50"/>
            <p:cNvSpPr/>
            <p:nvPr/>
          </p:nvSpPr>
          <p:spPr>
            <a:xfrm>
              <a:off x="3752850" y="1025322"/>
              <a:ext cx="1991127"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smtClean="0">
                  <a:solidFill>
                    <a:schemeClr val="bg1"/>
                  </a:solidFill>
                </a:rPr>
                <a:t>新亮点</a:t>
              </a:r>
              <a:r>
                <a:rPr lang="en-US" altLang="zh-CN" sz="2400" b="1" dirty="0" smtClean="0">
                  <a:solidFill>
                    <a:schemeClr val="bg1"/>
                  </a:solidFill>
                </a:rPr>
                <a:t>10.</a:t>
              </a:r>
              <a:endParaRPr lang="zh-CN" altLang="en-US" sz="2400" b="1" dirty="0">
                <a:solidFill>
                  <a:schemeClr val="bg1"/>
                </a:solidFill>
              </a:endParaRPr>
            </a:p>
          </p:txBody>
        </p:sp>
        <p:cxnSp>
          <p:nvCxnSpPr>
            <p:cNvPr id="52" name="直接连接符 51"/>
            <p:cNvCxnSpPr/>
            <p:nvPr/>
          </p:nvCxnSpPr>
          <p:spPr>
            <a:xfrm>
              <a:off x="3752850" y="1486987"/>
              <a:ext cx="317687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3" name="文本框 52"/>
          <p:cNvSpPr txBox="1"/>
          <p:nvPr/>
        </p:nvSpPr>
        <p:spPr>
          <a:xfrm>
            <a:off x="1652698" y="2424557"/>
            <a:ext cx="7885321" cy="440377"/>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en-US" sz="2000" b="1" dirty="0"/>
              <a:t>做到“三个坚决”</a:t>
            </a:r>
            <a:endParaRPr lang="zh-CN" altLang="en-US" sz="2000" dirty="0">
              <a:solidFill>
                <a:schemeClr val="bg1"/>
              </a:solidFill>
            </a:endParaRPr>
          </a:p>
        </p:txBody>
      </p:sp>
      <p:pic>
        <p:nvPicPr>
          <p:cNvPr id="8" name="图片 7"/>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7976695" y="2047741"/>
            <a:ext cx="2977278" cy="2250863"/>
          </a:xfrm>
          <a:prstGeom prst="rect">
            <a:avLst/>
          </a:prstGeom>
          <a:ln w="28575" cap="sq">
            <a:solidFill>
              <a:srgbClr val="AE1F23"/>
            </a:solidFill>
            <a:prstDash val="solid"/>
            <a:miter lim="800000"/>
            <a:headEnd/>
            <a:tailEnd/>
          </a:ln>
          <a:effectLst>
            <a:outerShdw blurRad="50800" dist="38100" dir="2700000" algn="tl" rotWithShape="0">
              <a:srgbClr val="000000">
                <a:alpha val="43000"/>
              </a:srgbClr>
            </a:outerShdw>
          </a:effectLst>
        </p:spPr>
      </p:pic>
      <p:pic>
        <p:nvPicPr>
          <p:cNvPr id="7" name="图片 6"/>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6032665" y="3075708"/>
            <a:ext cx="2794958" cy="2006931"/>
          </a:xfrm>
          <a:prstGeom prst="rect">
            <a:avLst/>
          </a:prstGeom>
          <a:ln w="1905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63" name="矩形 62"/>
          <p:cNvSpPr/>
          <p:nvPr/>
        </p:nvSpPr>
        <p:spPr>
          <a:xfrm>
            <a:off x="962463" y="143941"/>
            <a:ext cx="9110186" cy="461665"/>
          </a:xfrm>
          <a:prstGeom prst="rect">
            <a:avLst/>
          </a:prstGeom>
        </p:spPr>
        <p:txBody>
          <a:bodyPr wrap="none">
            <a:spAutoFit/>
          </a:bodyPr>
          <a:lstStyle/>
          <a:p>
            <a:r>
              <a:rPr lang="zh-CN" altLang="en-US" sz="2400" b="1" dirty="0">
                <a:solidFill>
                  <a:schemeClr val="bg1"/>
                </a:solidFill>
              </a:rPr>
              <a:t>二、</a:t>
            </a:r>
            <a:r>
              <a:rPr lang="en-US" altLang="zh-CN" sz="2400" b="1" dirty="0">
                <a:solidFill>
                  <a:schemeClr val="bg1"/>
                </a:solidFill>
              </a:rPr>
              <a:t>《</a:t>
            </a:r>
            <a:r>
              <a:rPr lang="zh-CN" altLang="en-US" sz="2400" b="1" dirty="0">
                <a:solidFill>
                  <a:schemeClr val="bg1"/>
                </a:solidFill>
              </a:rPr>
              <a:t>关于新形势下党内政治生活的若干准则</a:t>
            </a:r>
            <a:r>
              <a:rPr lang="en-US" altLang="zh-CN" sz="2400" b="1" dirty="0" smtClean="0">
                <a:solidFill>
                  <a:schemeClr val="bg1"/>
                </a:solidFill>
              </a:rPr>
              <a:t>》</a:t>
            </a:r>
            <a:r>
              <a:rPr lang="zh-CN" altLang="en-US" sz="2400" b="1" dirty="0" smtClean="0">
                <a:solidFill>
                  <a:schemeClr val="bg1"/>
                </a:solidFill>
              </a:rPr>
              <a:t>的</a:t>
            </a:r>
            <a:r>
              <a:rPr lang="zh-CN" altLang="en-US" sz="2400" b="1" dirty="0">
                <a:solidFill>
                  <a:schemeClr val="bg1"/>
                </a:solidFill>
              </a:rPr>
              <a:t>新提法和新亮点</a:t>
            </a:r>
          </a:p>
        </p:txBody>
      </p:sp>
      <p:pic>
        <p:nvPicPr>
          <p:cNvPr id="15" name="图片 14"/>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9500260" y="6048071"/>
            <a:ext cx="2691740" cy="809929"/>
          </a:xfrm>
          <a:prstGeom prst="rect">
            <a:avLst/>
          </a:prstGeom>
          <a:ln w="19050" cap="sq">
            <a:solidFill>
              <a:srgbClr val="C8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3"/>
                                        </p:tgtEl>
                                        <p:attrNameLst>
                                          <p:attrName>style.visibility</p:attrName>
                                        </p:attrNameLst>
                                      </p:cBhvr>
                                      <p:to>
                                        <p:strVal val="visible"/>
                                      </p:to>
                                    </p:set>
                                    <p:animEffect transition="in" filter="wipe(left)">
                                      <p:cBhvr>
                                        <p:cTn id="1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9"/>
          <p:cNvGrpSpPr/>
          <p:nvPr/>
        </p:nvGrpSpPr>
        <p:grpSpPr>
          <a:xfrm>
            <a:off x="1279212" y="1420114"/>
            <a:ext cx="3176878" cy="461665"/>
            <a:chOff x="3752850" y="1025322"/>
            <a:chExt cx="3176878" cy="461665"/>
          </a:xfrm>
        </p:grpSpPr>
        <p:sp>
          <p:nvSpPr>
            <p:cNvPr id="51" name="矩形 50"/>
            <p:cNvSpPr/>
            <p:nvPr/>
          </p:nvSpPr>
          <p:spPr>
            <a:xfrm>
              <a:off x="3752850" y="1025322"/>
              <a:ext cx="1991127"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smtClean="0">
                  <a:solidFill>
                    <a:schemeClr val="bg1"/>
                  </a:solidFill>
                </a:rPr>
                <a:t>新提法</a:t>
              </a:r>
              <a:r>
                <a:rPr lang="en-US" altLang="zh-CN" sz="2400" b="1" dirty="0" smtClean="0">
                  <a:solidFill>
                    <a:schemeClr val="bg1"/>
                  </a:solidFill>
                </a:rPr>
                <a:t> 6.</a:t>
              </a:r>
              <a:endParaRPr lang="zh-CN" altLang="en-US" sz="2400" b="1" dirty="0">
                <a:solidFill>
                  <a:schemeClr val="bg1"/>
                </a:solidFill>
              </a:endParaRPr>
            </a:p>
          </p:txBody>
        </p:sp>
        <p:cxnSp>
          <p:nvCxnSpPr>
            <p:cNvPr id="52" name="直接连接符 51"/>
            <p:cNvCxnSpPr/>
            <p:nvPr/>
          </p:nvCxnSpPr>
          <p:spPr>
            <a:xfrm>
              <a:off x="3752850" y="1486987"/>
              <a:ext cx="317687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3" name="文本框 52"/>
          <p:cNvSpPr txBox="1"/>
          <p:nvPr/>
        </p:nvSpPr>
        <p:spPr>
          <a:xfrm>
            <a:off x="1279210" y="1948039"/>
            <a:ext cx="7885321" cy="861774"/>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zh-CN" sz="2000" b="1" dirty="0"/>
              <a:t>明确规定加强和规范党内政治生活的重要</a:t>
            </a:r>
            <a:r>
              <a:rPr lang="zh-CN" altLang="zh-CN" sz="2000" b="1" dirty="0" smtClean="0"/>
              <a:t>内容</a:t>
            </a:r>
            <a:endParaRPr lang="en-US" altLang="zh-CN" sz="2000" b="1" dirty="0" smtClean="0"/>
          </a:p>
          <a:p>
            <a:pPr marL="342900" indent="-342900">
              <a:lnSpc>
                <a:spcPct val="125000"/>
              </a:lnSpc>
              <a:buFont typeface="Wingdings" panose="05000000000000000000" pitchFamily="2" charset="2"/>
              <a:buChar char="Ø"/>
            </a:pPr>
            <a:r>
              <a:rPr lang="zh-CN" altLang="zh-CN" sz="2000" dirty="0"/>
              <a:t>纪律严明是党内政治生活的</a:t>
            </a:r>
            <a:r>
              <a:rPr lang="zh-CN" altLang="zh-CN" sz="2000" b="1" dirty="0">
                <a:solidFill>
                  <a:srgbClr val="CC2E00"/>
                </a:solidFill>
              </a:rPr>
              <a:t>重要内容</a:t>
            </a:r>
            <a:endParaRPr lang="zh-CN" altLang="en-US" sz="2000" dirty="0">
              <a:solidFill>
                <a:srgbClr val="CC2E00"/>
              </a:solidFill>
            </a:endParaRPr>
          </a:p>
        </p:txBody>
      </p:sp>
      <p:grpSp>
        <p:nvGrpSpPr>
          <p:cNvPr id="3" name="组合 14"/>
          <p:cNvGrpSpPr/>
          <p:nvPr/>
        </p:nvGrpSpPr>
        <p:grpSpPr>
          <a:xfrm>
            <a:off x="1279212" y="3073630"/>
            <a:ext cx="2970816" cy="405130"/>
            <a:chOff x="3752850" y="1081857"/>
            <a:chExt cx="3176878" cy="405130"/>
          </a:xfrm>
        </p:grpSpPr>
        <p:sp>
          <p:nvSpPr>
            <p:cNvPr id="16" name="矩形 15"/>
            <p:cNvSpPr/>
            <p:nvPr/>
          </p:nvSpPr>
          <p:spPr>
            <a:xfrm>
              <a:off x="3752850" y="1081857"/>
              <a:ext cx="1991127" cy="4001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000" b="1" dirty="0" smtClean="0">
                  <a:solidFill>
                    <a:schemeClr val="bg1"/>
                  </a:solidFill>
                </a:rPr>
                <a:t>新亮点</a:t>
              </a:r>
              <a:r>
                <a:rPr lang="en-US" altLang="zh-CN" sz="2000" b="1" dirty="0" smtClean="0">
                  <a:solidFill>
                    <a:schemeClr val="bg1"/>
                  </a:solidFill>
                </a:rPr>
                <a:t>11.</a:t>
              </a:r>
              <a:endParaRPr lang="zh-CN" altLang="en-US" sz="2000" b="1" dirty="0">
                <a:solidFill>
                  <a:schemeClr val="bg1"/>
                </a:solidFill>
              </a:endParaRPr>
            </a:p>
          </p:txBody>
        </p:sp>
        <p:cxnSp>
          <p:nvCxnSpPr>
            <p:cNvPr id="17" name="直接连接符 16"/>
            <p:cNvCxnSpPr/>
            <p:nvPr/>
          </p:nvCxnSpPr>
          <p:spPr>
            <a:xfrm>
              <a:off x="3752850" y="1486987"/>
              <a:ext cx="317687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8" name="文本框 17"/>
          <p:cNvSpPr txBox="1"/>
          <p:nvPr/>
        </p:nvSpPr>
        <p:spPr>
          <a:xfrm>
            <a:off x="1279210" y="3545020"/>
            <a:ext cx="9732227" cy="784830"/>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en-US" dirty="0"/>
              <a:t>关于纪律严明的“三个一”，即：起到“统一意志、统一行动、</a:t>
            </a:r>
            <a:r>
              <a:rPr lang="zh-CN" altLang="en-US" dirty="0" smtClean="0"/>
              <a:t>步调一致前进”</a:t>
            </a:r>
            <a:r>
              <a:rPr lang="zh-CN" altLang="en-US" dirty="0"/>
              <a:t>的重要保障</a:t>
            </a:r>
            <a:r>
              <a:rPr lang="zh-CN" altLang="en-US" dirty="0" smtClean="0"/>
              <a:t>作用</a:t>
            </a:r>
            <a:endParaRPr lang="zh-CN" altLang="en-US" dirty="0">
              <a:solidFill>
                <a:schemeClr val="bg1"/>
              </a:solidFill>
            </a:endParaRPr>
          </a:p>
        </p:txBody>
      </p:sp>
      <p:grpSp>
        <p:nvGrpSpPr>
          <p:cNvPr id="4" name="组合 18"/>
          <p:cNvGrpSpPr/>
          <p:nvPr/>
        </p:nvGrpSpPr>
        <p:grpSpPr>
          <a:xfrm>
            <a:off x="1279212" y="4028128"/>
            <a:ext cx="2970816" cy="405130"/>
            <a:chOff x="3752850" y="1081857"/>
            <a:chExt cx="3176878" cy="405130"/>
          </a:xfrm>
        </p:grpSpPr>
        <p:sp>
          <p:nvSpPr>
            <p:cNvPr id="20" name="矩形 19"/>
            <p:cNvSpPr/>
            <p:nvPr/>
          </p:nvSpPr>
          <p:spPr>
            <a:xfrm>
              <a:off x="3752850" y="1081857"/>
              <a:ext cx="1991127" cy="4001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000" b="1" dirty="0" smtClean="0">
                  <a:solidFill>
                    <a:schemeClr val="bg1"/>
                  </a:solidFill>
                </a:rPr>
                <a:t>新亮点</a:t>
              </a:r>
              <a:r>
                <a:rPr lang="en-US" altLang="zh-CN" sz="2000" b="1" dirty="0" smtClean="0">
                  <a:solidFill>
                    <a:schemeClr val="bg1"/>
                  </a:solidFill>
                </a:rPr>
                <a:t>12.</a:t>
              </a:r>
              <a:endParaRPr lang="zh-CN" altLang="en-US" sz="2000" b="1" dirty="0">
                <a:solidFill>
                  <a:schemeClr val="bg1"/>
                </a:solidFill>
              </a:endParaRPr>
            </a:p>
          </p:txBody>
        </p:sp>
        <p:cxnSp>
          <p:nvCxnSpPr>
            <p:cNvPr id="21" name="直接连接符 20"/>
            <p:cNvCxnSpPr/>
            <p:nvPr/>
          </p:nvCxnSpPr>
          <p:spPr>
            <a:xfrm>
              <a:off x="3752850" y="1486987"/>
              <a:ext cx="317687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2" name="文本框 21"/>
          <p:cNvSpPr txBox="1"/>
          <p:nvPr/>
        </p:nvSpPr>
        <p:spPr>
          <a:xfrm>
            <a:off x="1279210" y="4499518"/>
            <a:ext cx="9732227" cy="438582"/>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en-US" dirty="0"/>
              <a:t>提出“两个没有”，即：“遵守纪律没有特权，执行纪律没有例外</a:t>
            </a:r>
            <a:r>
              <a:rPr lang="zh-CN" altLang="en-US" dirty="0" smtClean="0"/>
              <a:t>”</a:t>
            </a:r>
            <a:endParaRPr lang="zh-CN" altLang="en-US" dirty="0">
              <a:solidFill>
                <a:schemeClr val="bg1"/>
              </a:solidFill>
            </a:endParaRPr>
          </a:p>
        </p:txBody>
      </p:sp>
      <p:grpSp>
        <p:nvGrpSpPr>
          <p:cNvPr id="5" name="组合 22"/>
          <p:cNvGrpSpPr/>
          <p:nvPr/>
        </p:nvGrpSpPr>
        <p:grpSpPr>
          <a:xfrm>
            <a:off x="1279212" y="4962547"/>
            <a:ext cx="2970816" cy="400110"/>
            <a:chOff x="3752850" y="1094736"/>
            <a:chExt cx="3176878" cy="400110"/>
          </a:xfrm>
        </p:grpSpPr>
        <p:sp>
          <p:nvSpPr>
            <p:cNvPr id="24" name="矩形 23"/>
            <p:cNvSpPr/>
            <p:nvPr/>
          </p:nvSpPr>
          <p:spPr>
            <a:xfrm>
              <a:off x="3752850" y="1094736"/>
              <a:ext cx="1991127" cy="4001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000" b="1" dirty="0" smtClean="0">
                  <a:solidFill>
                    <a:schemeClr val="bg1"/>
                  </a:solidFill>
                </a:rPr>
                <a:t>新亮点</a:t>
              </a:r>
              <a:r>
                <a:rPr lang="en-US" altLang="zh-CN" sz="2000" b="1" dirty="0" smtClean="0">
                  <a:solidFill>
                    <a:schemeClr val="bg1"/>
                  </a:solidFill>
                </a:rPr>
                <a:t>13.</a:t>
              </a:r>
              <a:endParaRPr lang="zh-CN" altLang="en-US" sz="2000" b="1" dirty="0">
                <a:solidFill>
                  <a:schemeClr val="bg1"/>
                </a:solidFill>
              </a:endParaRPr>
            </a:p>
          </p:txBody>
        </p:sp>
        <p:cxnSp>
          <p:nvCxnSpPr>
            <p:cNvPr id="25" name="直接连接符 24"/>
            <p:cNvCxnSpPr/>
            <p:nvPr/>
          </p:nvCxnSpPr>
          <p:spPr>
            <a:xfrm>
              <a:off x="3752850" y="1486987"/>
              <a:ext cx="317687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 name="文本框 25"/>
          <p:cNvSpPr txBox="1"/>
          <p:nvPr/>
        </p:nvSpPr>
        <p:spPr>
          <a:xfrm>
            <a:off x="1279210" y="5421058"/>
            <a:ext cx="7885321" cy="784830"/>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en-US" dirty="0"/>
              <a:t>提出</a:t>
            </a:r>
            <a:r>
              <a:rPr lang="zh-CN" altLang="en-US" dirty="0" smtClean="0"/>
              <a:t>“四个</a:t>
            </a:r>
            <a:r>
              <a:rPr lang="zh-CN" altLang="en-US" dirty="0"/>
              <a:t>老实”，即：“党的各级组织和全体党员必须对党忠诚老实、光明磊落，说老实话、办老实事、做老实人，如实向党反映和报告情况”</a:t>
            </a:r>
            <a:endParaRPr lang="zh-CN" altLang="en-US" dirty="0">
              <a:solidFill>
                <a:schemeClr val="bg1"/>
              </a:solidFill>
            </a:endParaRPr>
          </a:p>
        </p:txBody>
      </p:sp>
      <p:sp>
        <p:nvSpPr>
          <p:cNvPr id="27" name="矩形 26"/>
          <p:cNvSpPr/>
          <p:nvPr/>
        </p:nvSpPr>
        <p:spPr>
          <a:xfrm>
            <a:off x="962463" y="143941"/>
            <a:ext cx="9110186" cy="461665"/>
          </a:xfrm>
          <a:prstGeom prst="rect">
            <a:avLst/>
          </a:prstGeom>
        </p:spPr>
        <p:txBody>
          <a:bodyPr wrap="none">
            <a:spAutoFit/>
          </a:bodyPr>
          <a:lstStyle/>
          <a:p>
            <a:r>
              <a:rPr lang="zh-CN" altLang="en-US" sz="2400" b="1" dirty="0">
                <a:solidFill>
                  <a:schemeClr val="bg1"/>
                </a:solidFill>
              </a:rPr>
              <a:t>二、</a:t>
            </a:r>
            <a:r>
              <a:rPr lang="en-US" altLang="zh-CN" sz="2400" b="1" dirty="0">
                <a:solidFill>
                  <a:schemeClr val="bg1"/>
                </a:solidFill>
              </a:rPr>
              <a:t>《</a:t>
            </a:r>
            <a:r>
              <a:rPr lang="zh-CN" altLang="en-US" sz="2400" b="1" dirty="0">
                <a:solidFill>
                  <a:schemeClr val="bg1"/>
                </a:solidFill>
              </a:rPr>
              <a:t>关于新形势下党内政治生活的若干准则</a:t>
            </a:r>
            <a:r>
              <a:rPr lang="en-US" altLang="zh-CN" sz="2400" b="1" dirty="0" smtClean="0">
                <a:solidFill>
                  <a:schemeClr val="bg1"/>
                </a:solidFill>
              </a:rPr>
              <a:t>》</a:t>
            </a:r>
            <a:r>
              <a:rPr lang="zh-CN" altLang="en-US" sz="2400" b="1" dirty="0" smtClean="0">
                <a:solidFill>
                  <a:schemeClr val="bg1"/>
                </a:solidFill>
              </a:rPr>
              <a:t>的</a:t>
            </a:r>
            <a:r>
              <a:rPr lang="zh-CN" altLang="en-US" sz="2400" b="1" dirty="0">
                <a:solidFill>
                  <a:schemeClr val="bg1"/>
                </a:solidFill>
              </a:rPr>
              <a:t>新提法和新亮点</a:t>
            </a:r>
          </a:p>
        </p:txBody>
      </p:sp>
      <p:pic>
        <p:nvPicPr>
          <p:cNvPr id="19" name="图片 1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500260" y="6048071"/>
            <a:ext cx="2691740" cy="809929"/>
          </a:xfrm>
          <a:prstGeom prst="rect">
            <a:avLst/>
          </a:prstGeom>
          <a:ln w="19050" cap="sq">
            <a:solidFill>
              <a:srgbClr val="C8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3"/>
                                        </p:tgtEl>
                                        <p:attrNameLst>
                                          <p:attrName>style.visibility</p:attrName>
                                        </p:attrNameLst>
                                      </p:cBhvr>
                                      <p:to>
                                        <p:strVal val="visible"/>
                                      </p:to>
                                    </p:set>
                                    <p:animEffect transition="in" filter="wipe(left)">
                                      <p:cBhvr>
                                        <p:cTn id="10" dur="500"/>
                                        <p:tgtEl>
                                          <p:spTgt spid="53"/>
                                        </p:tgtEl>
                                      </p:cBhvr>
                                    </p:animEffect>
                                  </p:childTnLst>
                                </p:cTn>
                              </p:par>
                              <p:par>
                                <p:cTn id="11" presetID="22" presetClass="entr" presetSubtype="8" fill="hold" nodeType="withEffect">
                                  <p:stCondLst>
                                    <p:cond delay="25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par>
                                <p:cTn id="14" presetID="22" presetClass="entr" presetSubtype="8" fill="hold" grpId="0" nodeType="withEffect">
                                  <p:stCondLst>
                                    <p:cond delay="50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par>
                                <p:cTn id="17" presetID="22" presetClass="entr" presetSubtype="8" fill="hold" nodeType="withEffect">
                                  <p:stCondLst>
                                    <p:cond delay="25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par>
                                <p:cTn id="23" presetID="22" presetClass="entr" presetSubtype="8" fill="hold" nodeType="withEffect">
                                  <p:stCondLst>
                                    <p:cond delay="25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par>
                                <p:cTn id="26" presetID="22" presetClass="entr" presetSubtype="8" fill="hold" grpId="0" nodeType="withEffect">
                                  <p:stCondLst>
                                    <p:cond delay="50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18" grpId="0"/>
      <p:bldP spid="22"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9"/>
          <p:cNvGrpSpPr/>
          <p:nvPr/>
        </p:nvGrpSpPr>
        <p:grpSpPr>
          <a:xfrm>
            <a:off x="1287172" y="1440562"/>
            <a:ext cx="3176878" cy="461665"/>
            <a:chOff x="3752850" y="1025322"/>
            <a:chExt cx="3176878" cy="461665"/>
          </a:xfrm>
        </p:grpSpPr>
        <p:sp>
          <p:nvSpPr>
            <p:cNvPr id="51" name="矩形 50"/>
            <p:cNvSpPr/>
            <p:nvPr/>
          </p:nvSpPr>
          <p:spPr>
            <a:xfrm>
              <a:off x="3752850" y="1025322"/>
              <a:ext cx="1991127"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smtClean="0">
                  <a:solidFill>
                    <a:schemeClr val="bg1"/>
                  </a:solidFill>
                </a:rPr>
                <a:t>新亮点</a:t>
              </a:r>
              <a:r>
                <a:rPr lang="en-US" altLang="zh-CN" sz="2400" b="1" dirty="0" smtClean="0">
                  <a:solidFill>
                    <a:schemeClr val="bg1"/>
                  </a:solidFill>
                </a:rPr>
                <a:t>14.</a:t>
              </a:r>
              <a:endParaRPr lang="zh-CN" altLang="en-US" sz="2400" b="1" dirty="0">
                <a:solidFill>
                  <a:schemeClr val="bg1"/>
                </a:solidFill>
              </a:endParaRPr>
            </a:p>
          </p:txBody>
        </p:sp>
        <p:cxnSp>
          <p:nvCxnSpPr>
            <p:cNvPr id="52" name="直接连接符 51"/>
            <p:cNvCxnSpPr/>
            <p:nvPr/>
          </p:nvCxnSpPr>
          <p:spPr>
            <a:xfrm>
              <a:off x="3752850" y="1486987"/>
              <a:ext cx="317687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3" name="文本框 52"/>
          <p:cNvSpPr txBox="1"/>
          <p:nvPr/>
        </p:nvSpPr>
        <p:spPr>
          <a:xfrm>
            <a:off x="1287170" y="1929850"/>
            <a:ext cx="7885321" cy="440377"/>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en-US" sz="2000" b="1" dirty="0"/>
              <a:t>提出“三个反对”</a:t>
            </a:r>
            <a:endParaRPr lang="zh-CN" altLang="en-US" sz="2000" dirty="0">
              <a:solidFill>
                <a:schemeClr val="bg1"/>
              </a:solidFill>
            </a:endParaRPr>
          </a:p>
        </p:txBody>
      </p:sp>
      <p:sp>
        <p:nvSpPr>
          <p:cNvPr id="28" name="MH_Desc_1"/>
          <p:cNvSpPr txBox="1"/>
          <p:nvPr>
            <p:custDataLst>
              <p:tags r:id="rId1"/>
            </p:custDataLst>
          </p:nvPr>
        </p:nvSpPr>
        <p:spPr>
          <a:xfrm>
            <a:off x="4416051" y="2372548"/>
            <a:ext cx="3647294" cy="1391931"/>
          </a:xfrm>
          <a:prstGeom prst="rect">
            <a:avLst/>
          </a:prstGeom>
          <a:noFill/>
        </p:spPr>
        <p:txBody>
          <a:bodyPr lIns="0" tIns="0" rIns="0" bIns="0">
            <a:noAutofit/>
          </a:bodyPr>
          <a:lstStyle>
            <a:defPPr>
              <a:defRPr lang="zh-CN"/>
            </a:defPPr>
            <a:lvl1pPr>
              <a:lnSpc>
                <a:spcPct val="130000"/>
              </a:lnSpc>
              <a:defRPr sz="1200"/>
            </a:lvl1pPr>
          </a:lstStyle>
          <a:p>
            <a:pPr marL="342900" indent="-342900" algn="just">
              <a:lnSpc>
                <a:spcPct val="160000"/>
              </a:lnSpc>
              <a:buFont typeface="Wingdings" panose="05000000000000000000" pitchFamily="2" charset="2"/>
              <a:buChar char="Ø"/>
              <a:defRPr/>
            </a:pPr>
            <a:r>
              <a:rPr lang="zh-CN" altLang="en-US" sz="2000" dirty="0">
                <a:solidFill>
                  <a:schemeClr val="tx1">
                    <a:lumMod val="75000"/>
                    <a:lumOff val="25000"/>
                  </a:schemeClr>
                </a:solidFill>
              </a:rPr>
              <a:t>反对搞两面派、做</a:t>
            </a:r>
            <a:r>
              <a:rPr lang="zh-CN" altLang="en-US" sz="2000" dirty="0" smtClean="0">
                <a:solidFill>
                  <a:schemeClr val="tx1">
                    <a:lumMod val="75000"/>
                    <a:lumOff val="25000"/>
                  </a:schemeClr>
                </a:solidFill>
              </a:rPr>
              <a:t>“两面人”</a:t>
            </a:r>
            <a:endParaRPr lang="en-US" altLang="zh-CN" sz="2000" dirty="0" smtClean="0">
              <a:solidFill>
                <a:schemeClr val="tx1">
                  <a:lumMod val="75000"/>
                  <a:lumOff val="25000"/>
                </a:schemeClr>
              </a:solidFill>
            </a:endParaRPr>
          </a:p>
          <a:p>
            <a:pPr marL="342900" indent="-342900" algn="just">
              <a:lnSpc>
                <a:spcPct val="160000"/>
              </a:lnSpc>
              <a:buFont typeface="Wingdings" panose="05000000000000000000" pitchFamily="2" charset="2"/>
              <a:buChar char="Ø"/>
              <a:defRPr/>
            </a:pPr>
            <a:r>
              <a:rPr lang="zh-CN" altLang="en-US" sz="2000" dirty="0" smtClean="0">
                <a:solidFill>
                  <a:schemeClr val="tx1">
                    <a:lumMod val="75000"/>
                    <a:lumOff val="25000"/>
                  </a:schemeClr>
                </a:solidFill>
              </a:rPr>
              <a:t>反对</a:t>
            </a:r>
            <a:r>
              <a:rPr lang="zh-CN" altLang="en-US" sz="2000" dirty="0">
                <a:solidFill>
                  <a:schemeClr val="tx1">
                    <a:lumMod val="75000"/>
                    <a:lumOff val="25000"/>
                  </a:schemeClr>
                </a:solidFill>
              </a:rPr>
              <a:t>弄虚作假、虚报</a:t>
            </a:r>
            <a:r>
              <a:rPr lang="zh-CN" altLang="en-US" sz="2000" dirty="0" smtClean="0">
                <a:solidFill>
                  <a:schemeClr val="tx1">
                    <a:lumMod val="75000"/>
                    <a:lumOff val="25000"/>
                  </a:schemeClr>
                </a:solidFill>
              </a:rPr>
              <a:t>浮夸</a:t>
            </a:r>
            <a:endParaRPr lang="en-US" altLang="zh-CN" sz="2000" dirty="0" smtClean="0">
              <a:solidFill>
                <a:schemeClr val="tx1">
                  <a:lumMod val="75000"/>
                  <a:lumOff val="25000"/>
                </a:schemeClr>
              </a:solidFill>
            </a:endParaRPr>
          </a:p>
          <a:p>
            <a:pPr marL="342900" indent="-342900" algn="just">
              <a:lnSpc>
                <a:spcPct val="160000"/>
              </a:lnSpc>
              <a:buFont typeface="Wingdings" panose="05000000000000000000" pitchFamily="2" charset="2"/>
              <a:buChar char="Ø"/>
              <a:defRPr/>
            </a:pPr>
            <a:r>
              <a:rPr lang="zh-CN" altLang="en-US" sz="2000" dirty="0" smtClean="0">
                <a:solidFill>
                  <a:schemeClr val="tx1">
                    <a:lumMod val="75000"/>
                    <a:lumOff val="25000"/>
                  </a:schemeClr>
                </a:solidFill>
              </a:rPr>
              <a:t>反对</a:t>
            </a:r>
            <a:r>
              <a:rPr lang="zh-CN" altLang="en-US" sz="2000" dirty="0">
                <a:solidFill>
                  <a:schemeClr val="tx1">
                    <a:lumMod val="75000"/>
                    <a:lumOff val="25000"/>
                  </a:schemeClr>
                </a:solidFill>
              </a:rPr>
              <a:t>隐瞒实情、报喜不报忧</a:t>
            </a:r>
          </a:p>
        </p:txBody>
      </p:sp>
      <p:sp>
        <p:nvSpPr>
          <p:cNvPr id="36" name="矩形 35"/>
          <p:cNvSpPr/>
          <p:nvPr/>
        </p:nvSpPr>
        <p:spPr>
          <a:xfrm>
            <a:off x="962463" y="143941"/>
            <a:ext cx="9110186" cy="461665"/>
          </a:xfrm>
          <a:prstGeom prst="rect">
            <a:avLst/>
          </a:prstGeom>
        </p:spPr>
        <p:txBody>
          <a:bodyPr wrap="none">
            <a:spAutoFit/>
          </a:bodyPr>
          <a:lstStyle/>
          <a:p>
            <a:r>
              <a:rPr lang="zh-CN" altLang="en-US" sz="2400" b="1" dirty="0">
                <a:solidFill>
                  <a:schemeClr val="bg1"/>
                </a:solidFill>
              </a:rPr>
              <a:t>二、</a:t>
            </a:r>
            <a:r>
              <a:rPr lang="en-US" altLang="zh-CN" sz="2400" b="1" dirty="0">
                <a:solidFill>
                  <a:schemeClr val="bg1"/>
                </a:solidFill>
              </a:rPr>
              <a:t>《</a:t>
            </a:r>
            <a:r>
              <a:rPr lang="zh-CN" altLang="en-US" sz="2400" b="1" dirty="0">
                <a:solidFill>
                  <a:schemeClr val="bg1"/>
                </a:solidFill>
              </a:rPr>
              <a:t>关于新形势下党内政治生活的若干准则</a:t>
            </a:r>
            <a:r>
              <a:rPr lang="en-US" altLang="zh-CN" sz="2400" b="1" dirty="0" smtClean="0">
                <a:solidFill>
                  <a:schemeClr val="bg1"/>
                </a:solidFill>
              </a:rPr>
              <a:t>》</a:t>
            </a:r>
            <a:r>
              <a:rPr lang="zh-CN" altLang="en-US" sz="2400" b="1" dirty="0" smtClean="0">
                <a:solidFill>
                  <a:schemeClr val="bg1"/>
                </a:solidFill>
              </a:rPr>
              <a:t>的</a:t>
            </a:r>
            <a:r>
              <a:rPr lang="zh-CN" altLang="en-US" sz="2400" b="1" dirty="0">
                <a:solidFill>
                  <a:schemeClr val="bg1"/>
                </a:solidFill>
              </a:rPr>
              <a:t>新提法和新亮点</a:t>
            </a:r>
          </a:p>
        </p:txBody>
      </p:sp>
      <p:pic>
        <p:nvPicPr>
          <p:cNvPr id="8" name="图片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500260" y="6048071"/>
            <a:ext cx="2691740" cy="809929"/>
          </a:xfrm>
          <a:prstGeom prst="rect">
            <a:avLst/>
          </a:prstGeom>
          <a:ln w="19050" cap="sq">
            <a:solidFill>
              <a:srgbClr val="C8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3"/>
                                        </p:tgtEl>
                                        <p:attrNameLst>
                                          <p:attrName>style.visibility</p:attrName>
                                        </p:attrNameLst>
                                      </p:cBhvr>
                                      <p:to>
                                        <p:strVal val="visible"/>
                                      </p:to>
                                    </p:set>
                                    <p:animEffect transition="in" filter="wipe(left)">
                                      <p:cBhvr>
                                        <p:cTn id="1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219949" y="1841743"/>
            <a:ext cx="6293954" cy="3778211"/>
            <a:chOff x="4400550" y="1946728"/>
            <a:chExt cx="7456488" cy="3939722"/>
          </a:xfrm>
        </p:grpSpPr>
        <p:sp>
          <p:nvSpPr>
            <p:cNvPr id="9" name="圆角矩形 8"/>
            <p:cNvSpPr/>
            <p:nvPr/>
          </p:nvSpPr>
          <p:spPr>
            <a:xfrm>
              <a:off x="4400550" y="1946728"/>
              <a:ext cx="7456488" cy="3939722"/>
            </a:xfrm>
            <a:prstGeom prst="roundRect">
              <a:avLst>
                <a:gd name="adj" fmla="val 620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504067" y="2226121"/>
              <a:ext cx="5993296" cy="3091658"/>
            </a:xfrm>
            <a:prstGeom prst="rect">
              <a:avLst/>
            </a:prstGeom>
            <a:noFill/>
          </p:spPr>
          <p:txBody>
            <a:bodyPr wrap="square" rtlCol="0">
              <a:spAutoFit/>
            </a:bodyPr>
            <a:lstStyle/>
            <a:p>
              <a:pPr marL="285750" algn="just">
                <a:lnSpc>
                  <a:spcPts val="2800"/>
                </a:lnSpc>
                <a:buFont typeface="Wingdings" panose="05000000000000000000" pitchFamily="2" charset="2"/>
                <a:buChar char="n"/>
              </a:pPr>
              <a:r>
                <a:rPr lang="zh-CN" altLang="en-US" sz="2000" b="1" dirty="0">
                  <a:latin typeface="楷体" pitchFamily="49" charset="-122"/>
                  <a:ea typeface="楷体" pitchFamily="49" charset="-122"/>
                </a:rPr>
                <a:t>党的十八届六中全会于</a:t>
              </a:r>
              <a:r>
                <a:rPr lang="en-US" altLang="zh-CN" sz="2000" b="1" dirty="0">
                  <a:latin typeface="楷体" pitchFamily="49" charset="-122"/>
                  <a:ea typeface="楷体" pitchFamily="49" charset="-122"/>
                </a:rPr>
                <a:t>2016</a:t>
              </a:r>
              <a:r>
                <a:rPr lang="zh-CN" altLang="en-US" sz="2000" b="1" dirty="0">
                  <a:latin typeface="楷体" pitchFamily="49" charset="-122"/>
                  <a:ea typeface="楷体" pitchFamily="49" charset="-122"/>
                </a:rPr>
                <a:t>年</a:t>
              </a:r>
              <a:r>
                <a:rPr lang="en-US" altLang="zh-CN" sz="2000" b="1" dirty="0">
                  <a:latin typeface="楷体" pitchFamily="49" charset="-122"/>
                  <a:ea typeface="楷体" pitchFamily="49" charset="-122"/>
                </a:rPr>
                <a:t>10</a:t>
              </a:r>
              <a:r>
                <a:rPr lang="zh-CN" altLang="en-US" sz="2000" b="1" dirty="0">
                  <a:latin typeface="楷体" pitchFamily="49" charset="-122"/>
                  <a:ea typeface="楷体" pitchFamily="49" charset="-122"/>
                </a:rPr>
                <a:t>月</a:t>
              </a:r>
              <a:r>
                <a:rPr lang="en-US" altLang="zh-CN" sz="2000" b="1" dirty="0" smtClean="0">
                  <a:latin typeface="楷体" pitchFamily="49" charset="-122"/>
                  <a:ea typeface="楷体" pitchFamily="49" charset="-122"/>
                </a:rPr>
                <a:t>24</a:t>
              </a:r>
              <a:r>
                <a:rPr lang="zh-CN" altLang="en-US" sz="2000" b="1" dirty="0" smtClean="0">
                  <a:latin typeface="楷体" pitchFamily="49" charset="-122"/>
                  <a:ea typeface="楷体" pitchFamily="49" charset="-122"/>
                </a:rPr>
                <a:t>至</a:t>
              </a:r>
              <a:r>
                <a:rPr lang="en-US" altLang="zh-CN" sz="2000" b="1" dirty="0" smtClean="0">
                  <a:latin typeface="楷体" pitchFamily="49" charset="-122"/>
                  <a:ea typeface="楷体" pitchFamily="49" charset="-122"/>
                </a:rPr>
                <a:t>27</a:t>
              </a:r>
              <a:r>
                <a:rPr lang="zh-CN" altLang="en-US" sz="2000" b="1" dirty="0">
                  <a:latin typeface="楷体" pitchFamily="49" charset="-122"/>
                  <a:ea typeface="楷体" pitchFamily="49" charset="-122"/>
                </a:rPr>
                <a:t>日胜利召开</a:t>
              </a:r>
              <a:r>
                <a:rPr lang="zh-CN" altLang="en-US" sz="2000" b="1" dirty="0" smtClean="0">
                  <a:latin typeface="楷体" pitchFamily="49" charset="-122"/>
                  <a:ea typeface="楷体" pitchFamily="49" charset="-122"/>
                </a:rPr>
                <a:t>。这次全会</a:t>
              </a:r>
              <a:r>
                <a:rPr lang="zh-CN" altLang="zh-CN" sz="2000" b="1" dirty="0" smtClean="0">
                  <a:latin typeface="楷体" pitchFamily="49" charset="-122"/>
                  <a:ea typeface="楷体" pitchFamily="49" charset="-122"/>
                </a:rPr>
                <a:t>正式提出“以习近平同志为核心的党中央”，审议通过了《关于新形势下党内政治生活的若干准则》、《中国共产党党内监督条例》，为推进党的建设新的伟大工程和中国特色社会主义伟大事业，吹响了新号</a:t>
              </a:r>
              <a:r>
                <a:rPr lang="zh-CN" altLang="en-US" sz="2000" b="1" dirty="0" smtClean="0">
                  <a:latin typeface="楷体" pitchFamily="49" charset="-122"/>
                  <a:ea typeface="楷体" pitchFamily="49" charset="-122"/>
                </a:rPr>
                <a:t>角</a:t>
              </a:r>
              <a:r>
                <a:rPr lang="zh-CN" altLang="zh-CN" sz="2000" b="1" dirty="0" smtClean="0">
                  <a:latin typeface="楷体" pitchFamily="49" charset="-122"/>
                  <a:ea typeface="楷体" pitchFamily="49" charset="-122"/>
                </a:rPr>
                <a:t>，开启了新征程。</a:t>
              </a:r>
              <a:endParaRPr lang="en-US" altLang="zh-CN" sz="2000" b="1" dirty="0" smtClean="0">
                <a:latin typeface="楷体" pitchFamily="49" charset="-122"/>
                <a:ea typeface="楷体" pitchFamily="49" charset="-122"/>
              </a:endParaRPr>
            </a:p>
          </p:txBody>
        </p:sp>
      </p:grpSp>
      <p:sp>
        <p:nvSpPr>
          <p:cNvPr id="4" name="矩形 3"/>
          <p:cNvSpPr/>
          <p:nvPr/>
        </p:nvSpPr>
        <p:spPr>
          <a:xfrm>
            <a:off x="1073150" y="62390"/>
            <a:ext cx="10238700" cy="523220"/>
          </a:xfrm>
          <a:prstGeom prst="rect">
            <a:avLst/>
          </a:prstGeom>
        </p:spPr>
        <p:txBody>
          <a:bodyPr wrap="none">
            <a:spAutoFit/>
          </a:bodyPr>
          <a:lstStyle/>
          <a:p>
            <a:r>
              <a:rPr lang="zh-CN" altLang="en-US" sz="2800" b="1" dirty="0" smtClean="0">
                <a:solidFill>
                  <a:schemeClr val="bg1"/>
                </a:solidFill>
              </a:rPr>
              <a:t>全面从严治党开启新征程</a:t>
            </a:r>
            <a:r>
              <a:rPr lang="en-US" altLang="zh-CN" sz="2800" b="1" dirty="0" smtClean="0">
                <a:solidFill>
                  <a:schemeClr val="bg1"/>
                </a:solidFill>
              </a:rPr>
              <a:t>——</a:t>
            </a:r>
            <a:r>
              <a:rPr lang="zh-CN" altLang="zh-CN" sz="2800" b="1" dirty="0" smtClean="0">
                <a:solidFill>
                  <a:schemeClr val="bg1"/>
                </a:solidFill>
              </a:rPr>
              <a:t>《若干准则》和《监督条例》</a:t>
            </a:r>
            <a:r>
              <a:rPr lang="zh-CN" altLang="en-US" sz="2800" b="1" dirty="0" smtClean="0">
                <a:solidFill>
                  <a:schemeClr val="bg1"/>
                </a:solidFill>
              </a:rPr>
              <a:t>解读</a:t>
            </a:r>
            <a:endParaRPr lang="zh-CN" altLang="en-US" sz="2800" b="1" dirty="0">
              <a:solidFill>
                <a:schemeClr val="bg1"/>
              </a:solidFill>
            </a:endParaRPr>
          </a:p>
        </p:txBody>
      </p:sp>
      <p:sp>
        <p:nvSpPr>
          <p:cNvPr id="12" name="圆角矩形 11"/>
          <p:cNvSpPr/>
          <p:nvPr/>
        </p:nvSpPr>
        <p:spPr>
          <a:xfrm>
            <a:off x="1151906" y="1336424"/>
            <a:ext cx="2089253" cy="476250"/>
          </a:xfrm>
          <a:prstGeom prst="roundRect">
            <a:avLst>
              <a:gd name="adj" fmla="val 20450"/>
            </a:avLst>
          </a:prstGeom>
          <a:solidFill>
            <a:schemeClr val="accent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前 言</a:t>
            </a:r>
            <a:endParaRPr lang="zh-CN" altLang="en-US" sz="2800" b="1" dirty="0"/>
          </a:p>
        </p:txBody>
      </p:sp>
      <p:pic>
        <p:nvPicPr>
          <p:cNvPr id="10" name="图片 9"/>
          <p:cNvPicPr>
            <a:picLocks noChangeAspect="1"/>
          </p:cNvPicPr>
          <p:nvPr/>
        </p:nvPicPr>
        <p:blipFill rotWithShape="1">
          <a:blip r:embed="rId2" cstate="print">
            <a:extLst>
              <a:ext uri="{28A0092B-C50C-407E-A947-70E740481C1C}">
                <a14:useLocalDpi xmlns="" xmlns:a14="http://schemas.microsoft.com/office/drawing/2010/main" val="0"/>
              </a:ext>
            </a:extLst>
          </a:blip>
          <a:srcRect l="2274" r="2680" b="13855"/>
          <a:stretch>
            <a:fillRect/>
          </a:stretch>
        </p:blipFill>
        <p:spPr>
          <a:xfrm>
            <a:off x="810532" y="2273360"/>
            <a:ext cx="5207427" cy="3176234"/>
          </a:xfrm>
          <a:prstGeom prst="rect">
            <a:avLst/>
          </a:prstGeom>
          <a:ln w="19050" cap="sq">
            <a:solidFill>
              <a:srgbClr val="CF3E00"/>
            </a:solidFill>
            <a:prstDash val="solid"/>
            <a:miter lim="800000"/>
            <a:headEnd/>
            <a:tailEnd/>
          </a:ln>
          <a:effectLst>
            <a:outerShdw blurRad="50800" dist="38100" dir="2700000" algn="tl" rotWithShape="0">
              <a:srgbClr val="000000">
                <a:alpha val="43000"/>
              </a:srgbClr>
            </a:outerShdw>
          </a:effectLst>
        </p:spPr>
      </p:pic>
      <p:pic>
        <p:nvPicPr>
          <p:cNvPr id="17" name="图片 1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500260" y="6048071"/>
            <a:ext cx="2691740" cy="809929"/>
          </a:xfrm>
          <a:prstGeom prst="rect">
            <a:avLst/>
          </a:prstGeom>
          <a:ln w="19050" cap="sq">
            <a:solidFill>
              <a:srgbClr val="C8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12" presetClass="entr" presetSubtype="8" fill="hold" nodeType="withEffect">
                                  <p:stCondLst>
                                    <p:cond delay="75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p:tgtEl>
                                          <p:spTgt spid="2"/>
                                        </p:tgtEl>
                                        <p:attrNameLst>
                                          <p:attrName>ppt_x</p:attrName>
                                        </p:attrNameLst>
                                      </p:cBhvr>
                                      <p:tavLst>
                                        <p:tav tm="0">
                                          <p:val>
                                            <p:strVal val="#ppt_x-#ppt_w*1.125000"/>
                                          </p:val>
                                        </p:tav>
                                        <p:tav tm="100000">
                                          <p:val>
                                            <p:strVal val="#ppt_x"/>
                                          </p:val>
                                        </p:tav>
                                      </p:tavLst>
                                    </p:anim>
                                    <p:animEffect transition="in" filter="wipe(righ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9"/>
          <p:cNvGrpSpPr/>
          <p:nvPr/>
        </p:nvGrpSpPr>
        <p:grpSpPr>
          <a:xfrm>
            <a:off x="1287172" y="1440562"/>
            <a:ext cx="3176878" cy="461665"/>
            <a:chOff x="3752850" y="1025322"/>
            <a:chExt cx="3176878" cy="461665"/>
          </a:xfrm>
        </p:grpSpPr>
        <p:sp>
          <p:nvSpPr>
            <p:cNvPr id="51" name="矩形 50"/>
            <p:cNvSpPr/>
            <p:nvPr/>
          </p:nvSpPr>
          <p:spPr>
            <a:xfrm>
              <a:off x="3752850" y="1025322"/>
              <a:ext cx="1991127"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smtClean="0">
                  <a:solidFill>
                    <a:schemeClr val="bg1"/>
                  </a:solidFill>
                </a:rPr>
                <a:t>新亮点</a:t>
              </a:r>
              <a:r>
                <a:rPr lang="en-US" altLang="zh-CN" sz="2400" b="1" dirty="0" smtClean="0">
                  <a:solidFill>
                    <a:schemeClr val="bg1"/>
                  </a:solidFill>
                </a:rPr>
                <a:t>15.</a:t>
              </a:r>
              <a:endParaRPr lang="zh-CN" altLang="en-US" sz="2400" b="1" dirty="0">
                <a:solidFill>
                  <a:schemeClr val="bg1"/>
                </a:solidFill>
              </a:endParaRPr>
            </a:p>
          </p:txBody>
        </p:sp>
        <p:cxnSp>
          <p:nvCxnSpPr>
            <p:cNvPr id="52" name="直接连接符 51"/>
            <p:cNvCxnSpPr/>
            <p:nvPr/>
          </p:nvCxnSpPr>
          <p:spPr>
            <a:xfrm>
              <a:off x="3752850" y="1486987"/>
              <a:ext cx="317687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3" name="文本框 52"/>
          <p:cNvSpPr txBox="1"/>
          <p:nvPr/>
        </p:nvSpPr>
        <p:spPr>
          <a:xfrm>
            <a:off x="1287170" y="1929850"/>
            <a:ext cx="7885321" cy="440377"/>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en-US" sz="2000" b="1" dirty="0"/>
              <a:t>提出“两不准”和“一禁止”</a:t>
            </a:r>
            <a:endParaRPr lang="zh-CN" altLang="en-US" sz="2000" dirty="0">
              <a:solidFill>
                <a:schemeClr val="bg1"/>
              </a:solidFill>
            </a:endParaRPr>
          </a:p>
        </p:txBody>
      </p:sp>
      <p:sp>
        <p:nvSpPr>
          <p:cNvPr id="36" name="矩形 35"/>
          <p:cNvSpPr/>
          <p:nvPr/>
        </p:nvSpPr>
        <p:spPr>
          <a:xfrm>
            <a:off x="962463" y="143941"/>
            <a:ext cx="9110186" cy="461665"/>
          </a:xfrm>
          <a:prstGeom prst="rect">
            <a:avLst/>
          </a:prstGeom>
        </p:spPr>
        <p:txBody>
          <a:bodyPr wrap="none">
            <a:spAutoFit/>
          </a:bodyPr>
          <a:lstStyle/>
          <a:p>
            <a:r>
              <a:rPr lang="zh-CN" altLang="en-US" sz="2400" b="1" dirty="0">
                <a:solidFill>
                  <a:schemeClr val="bg1"/>
                </a:solidFill>
              </a:rPr>
              <a:t>二、</a:t>
            </a:r>
            <a:r>
              <a:rPr lang="en-US" altLang="zh-CN" sz="2400" b="1" dirty="0">
                <a:solidFill>
                  <a:schemeClr val="bg1"/>
                </a:solidFill>
              </a:rPr>
              <a:t>《</a:t>
            </a:r>
            <a:r>
              <a:rPr lang="zh-CN" altLang="en-US" sz="2400" b="1" dirty="0">
                <a:solidFill>
                  <a:schemeClr val="bg1"/>
                </a:solidFill>
              </a:rPr>
              <a:t>关于新形势下党内政治生活的若干准则</a:t>
            </a:r>
            <a:r>
              <a:rPr lang="en-US" altLang="zh-CN" sz="2400" b="1" dirty="0" smtClean="0">
                <a:solidFill>
                  <a:schemeClr val="bg1"/>
                </a:solidFill>
              </a:rPr>
              <a:t>》</a:t>
            </a:r>
            <a:r>
              <a:rPr lang="zh-CN" altLang="en-US" sz="2400" b="1" dirty="0" smtClean="0">
                <a:solidFill>
                  <a:schemeClr val="bg1"/>
                </a:solidFill>
              </a:rPr>
              <a:t>的</a:t>
            </a:r>
            <a:r>
              <a:rPr lang="zh-CN" altLang="en-US" sz="2400" b="1" dirty="0">
                <a:solidFill>
                  <a:schemeClr val="bg1"/>
                </a:solidFill>
              </a:rPr>
              <a:t>新提法和新亮点</a:t>
            </a:r>
          </a:p>
        </p:txBody>
      </p:sp>
      <p:sp>
        <p:nvSpPr>
          <p:cNvPr id="29" name="MH_SubTitle_1"/>
          <p:cNvSpPr/>
          <p:nvPr>
            <p:custDataLst>
              <p:tags r:id="rId1"/>
            </p:custDataLst>
          </p:nvPr>
        </p:nvSpPr>
        <p:spPr>
          <a:xfrm>
            <a:off x="1409018" y="2646856"/>
            <a:ext cx="3452198" cy="801687"/>
          </a:xfrm>
          <a:custGeom>
            <a:avLst/>
            <a:gdLst>
              <a:gd name="connsiteX0" fmla="*/ 0 w 4957592"/>
              <a:gd name="connsiteY0" fmla="*/ 0 h 1062709"/>
              <a:gd name="connsiteX1" fmla="*/ 1167246 w 4957592"/>
              <a:gd name="connsiteY1" fmla="*/ 0 h 1062709"/>
              <a:gd name="connsiteX2" fmla="*/ 1167246 w 4957592"/>
              <a:gd name="connsiteY2" fmla="*/ 909793 h 1062709"/>
              <a:gd name="connsiteX3" fmla="*/ 1568416 w 4957592"/>
              <a:gd name="connsiteY3" fmla="*/ 0 h 1062709"/>
              <a:gd name="connsiteX4" fmla="*/ 4426238 w 4957592"/>
              <a:gd name="connsiteY4" fmla="*/ 0 h 1062709"/>
              <a:gd name="connsiteX5" fmla="*/ 4957592 w 4957592"/>
              <a:gd name="connsiteY5" fmla="*/ 531355 h 1062709"/>
              <a:gd name="connsiteX6" fmla="*/ 4426238 w 4957592"/>
              <a:gd name="connsiteY6" fmla="*/ 1062709 h 1062709"/>
              <a:gd name="connsiteX7" fmla="*/ 0 w 4957592"/>
              <a:gd name="connsiteY7" fmla="*/ 1062709 h 106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592" h="1062709">
                <a:moveTo>
                  <a:pt x="0" y="0"/>
                </a:moveTo>
                <a:lnTo>
                  <a:pt x="1167246" y="0"/>
                </a:lnTo>
                <a:lnTo>
                  <a:pt x="1167246" y="909793"/>
                </a:lnTo>
                <a:lnTo>
                  <a:pt x="1568416" y="0"/>
                </a:lnTo>
                <a:lnTo>
                  <a:pt x="4426238" y="0"/>
                </a:lnTo>
                <a:lnTo>
                  <a:pt x="4957592" y="531355"/>
                </a:lnTo>
                <a:lnTo>
                  <a:pt x="4426238" y="1062709"/>
                </a:lnTo>
                <a:lnTo>
                  <a:pt x="0" y="1062709"/>
                </a:lnTo>
                <a:close/>
              </a:path>
            </a:pathLst>
          </a:custGeom>
          <a:solidFill>
            <a:srgbClr val="DF6B6B"/>
          </a:solidFill>
          <a:ln w="12700" cap="flat" cmpd="sng" algn="ctr">
            <a:noFill/>
            <a:prstDash val="solid"/>
            <a:miter lim="800000"/>
          </a:ln>
          <a:effectLst/>
        </p:spPr>
        <p:txBody>
          <a:bodyPr lIns="1152000" tIns="0" rIns="468000" bIns="0" anchor="ctr">
            <a:normAutofit/>
          </a:bodyPr>
          <a:lstStyle/>
          <a:p>
            <a:pPr algn="ctr">
              <a:lnSpc>
                <a:spcPct val="110000"/>
              </a:lnSpc>
              <a:defRPr/>
            </a:pPr>
            <a:r>
              <a:rPr lang="zh-CN" altLang="en-US" sz="2000" b="1" kern="0" dirty="0">
                <a:solidFill>
                  <a:srgbClr val="FDFFFF"/>
                </a:solidFill>
                <a:latin typeface="+mn-ea"/>
              </a:rPr>
              <a:t>“两不准”</a:t>
            </a:r>
          </a:p>
        </p:txBody>
      </p:sp>
      <p:sp>
        <p:nvSpPr>
          <p:cNvPr id="30" name="MH_Other_1"/>
          <p:cNvSpPr/>
          <p:nvPr>
            <p:custDataLst>
              <p:tags r:id="rId2"/>
            </p:custDataLst>
          </p:nvPr>
        </p:nvSpPr>
        <p:spPr>
          <a:xfrm>
            <a:off x="1396316" y="2646856"/>
            <a:ext cx="101600" cy="801687"/>
          </a:xfrm>
          <a:prstGeom prst="rect">
            <a:avLst/>
          </a:prstGeom>
          <a:solidFill>
            <a:srgbClr val="AE1F23"/>
          </a:solidFill>
          <a:ln w="12700" cap="flat" cmpd="sng" algn="ctr">
            <a:noFill/>
            <a:prstDash val="solid"/>
            <a:miter lim="800000"/>
          </a:ln>
          <a:effectLst/>
        </p:spPr>
        <p:txBody>
          <a:bodyPr anchor="ctr"/>
          <a:lstStyle/>
          <a:p>
            <a:pPr algn="ctr">
              <a:defRPr/>
            </a:pPr>
            <a:endParaRPr lang="zh-CN" altLang="en-US" kern="0">
              <a:solidFill>
                <a:srgbClr val="FFFFFF"/>
              </a:solidFill>
              <a:latin typeface="Calibri" panose="020F0502020204030204"/>
              <a:ea typeface="幼圆" panose="02010509060101010101" charset="-122"/>
            </a:endParaRPr>
          </a:p>
        </p:txBody>
      </p:sp>
      <p:sp>
        <p:nvSpPr>
          <p:cNvPr id="31" name="MH_Other_2"/>
          <p:cNvSpPr/>
          <p:nvPr>
            <p:custDataLst>
              <p:tags r:id="rId3"/>
            </p:custDataLst>
          </p:nvPr>
        </p:nvSpPr>
        <p:spPr>
          <a:xfrm rot="11946960" flipH="1">
            <a:off x="2311860" y="2654607"/>
            <a:ext cx="293687" cy="754062"/>
          </a:xfrm>
          <a:custGeom>
            <a:avLst/>
            <a:gdLst>
              <a:gd name="connsiteX0" fmla="*/ 0 w 401171"/>
              <a:gd name="connsiteY0" fmla="*/ 909795 h 909795"/>
              <a:gd name="connsiteX1" fmla="*/ 0 w 401171"/>
              <a:gd name="connsiteY1" fmla="*/ 0 h 909795"/>
              <a:gd name="connsiteX2" fmla="*/ 401171 w 401171"/>
              <a:gd name="connsiteY2" fmla="*/ 909795 h 909795"/>
              <a:gd name="connsiteX3" fmla="*/ 0 w 401171"/>
              <a:gd name="connsiteY3" fmla="*/ 909795 h 909795"/>
              <a:gd name="connsiteX0-1" fmla="*/ 84091 w 485262"/>
              <a:gd name="connsiteY0-2" fmla="*/ 994386 h 994386"/>
              <a:gd name="connsiteX1-3" fmla="*/ 0 w 485262"/>
              <a:gd name="connsiteY1-4" fmla="*/ 0 h 994386"/>
              <a:gd name="connsiteX2-5" fmla="*/ 485262 w 485262"/>
              <a:gd name="connsiteY2-6" fmla="*/ 994386 h 994386"/>
              <a:gd name="connsiteX3-7" fmla="*/ 84091 w 485262"/>
              <a:gd name="connsiteY3-8" fmla="*/ 994386 h 994386"/>
              <a:gd name="connsiteX0-9" fmla="*/ 87032 w 488203"/>
              <a:gd name="connsiteY0-10" fmla="*/ 1000445 h 1000445"/>
              <a:gd name="connsiteX1-11" fmla="*/ 0 w 488203"/>
              <a:gd name="connsiteY1-12" fmla="*/ 0 h 1000445"/>
              <a:gd name="connsiteX2-13" fmla="*/ 488203 w 488203"/>
              <a:gd name="connsiteY2-14" fmla="*/ 1000445 h 1000445"/>
              <a:gd name="connsiteX3-15" fmla="*/ 87032 w 488203"/>
              <a:gd name="connsiteY3-16" fmla="*/ 1000445 h 1000445"/>
              <a:gd name="connsiteX0-17" fmla="*/ 87032 w 497475"/>
              <a:gd name="connsiteY0-18" fmla="*/ 1000445 h 1000445"/>
              <a:gd name="connsiteX1-19" fmla="*/ 0 w 497475"/>
              <a:gd name="connsiteY1-20" fmla="*/ 0 h 1000445"/>
              <a:gd name="connsiteX2-21" fmla="*/ 497475 w 497475"/>
              <a:gd name="connsiteY2-22" fmla="*/ 896130 h 1000445"/>
              <a:gd name="connsiteX3-23" fmla="*/ 87032 w 497475"/>
              <a:gd name="connsiteY3-24" fmla="*/ 1000445 h 1000445"/>
              <a:gd name="connsiteX0-25" fmla="*/ 87032 w 387842"/>
              <a:gd name="connsiteY0-26" fmla="*/ 1000445 h 1000445"/>
              <a:gd name="connsiteX1-27" fmla="*/ 0 w 387842"/>
              <a:gd name="connsiteY1-28" fmla="*/ 0 h 1000445"/>
              <a:gd name="connsiteX2-29" fmla="*/ 387842 w 387842"/>
              <a:gd name="connsiteY2-30" fmla="*/ 793614 h 1000445"/>
              <a:gd name="connsiteX3-31" fmla="*/ 87032 w 387842"/>
              <a:gd name="connsiteY3-32" fmla="*/ 1000445 h 1000445"/>
            </a:gdLst>
            <a:ahLst/>
            <a:cxnLst>
              <a:cxn ang="0">
                <a:pos x="connsiteX0-1" y="connsiteY0-2"/>
              </a:cxn>
              <a:cxn ang="0">
                <a:pos x="connsiteX1-3" y="connsiteY1-4"/>
              </a:cxn>
              <a:cxn ang="0">
                <a:pos x="connsiteX2-5" y="connsiteY2-6"/>
              </a:cxn>
              <a:cxn ang="0">
                <a:pos x="connsiteX3-7" y="connsiteY3-8"/>
              </a:cxn>
            </a:cxnLst>
            <a:rect l="l" t="t" r="r" b="b"/>
            <a:pathLst>
              <a:path w="387842" h="1000445">
                <a:moveTo>
                  <a:pt x="87032" y="1000445"/>
                </a:moveTo>
                <a:lnTo>
                  <a:pt x="0" y="0"/>
                </a:lnTo>
                <a:lnTo>
                  <a:pt x="387842" y="793614"/>
                </a:lnTo>
                <a:lnTo>
                  <a:pt x="87032" y="1000445"/>
                </a:lnTo>
                <a:close/>
              </a:path>
            </a:pathLst>
          </a:custGeom>
          <a:solidFill>
            <a:srgbClr val="FFFFFF">
              <a:alpha val="59000"/>
            </a:srgbClr>
          </a:solidFill>
          <a:ln w="12700" cap="flat" cmpd="sng" algn="ctr">
            <a:noFill/>
            <a:prstDash val="solid"/>
            <a:miter lim="800000"/>
          </a:ln>
          <a:effectLst/>
        </p:spPr>
        <p:txBody>
          <a:bodyPr anchor="ctr"/>
          <a:lstStyle/>
          <a:p>
            <a:pPr algn="ctr">
              <a:defRPr/>
            </a:pPr>
            <a:endParaRPr lang="zh-CN" altLang="en-US" kern="0">
              <a:solidFill>
                <a:srgbClr val="FFFFFF"/>
              </a:solidFill>
              <a:latin typeface="Calibri" panose="020F0502020204030204"/>
              <a:ea typeface="幼圆" panose="02010509060101010101" charset="-122"/>
            </a:endParaRPr>
          </a:p>
        </p:txBody>
      </p:sp>
      <p:sp>
        <p:nvSpPr>
          <p:cNvPr id="32" name="MH_Other_3"/>
          <p:cNvSpPr txBox="1"/>
          <p:nvPr>
            <p:custDataLst>
              <p:tags r:id="rId4"/>
            </p:custDataLst>
          </p:nvPr>
        </p:nvSpPr>
        <p:spPr>
          <a:xfrm>
            <a:off x="1497916" y="2563313"/>
            <a:ext cx="579005" cy="923330"/>
          </a:xfrm>
          <a:prstGeom prst="rect">
            <a:avLst/>
          </a:prstGeom>
          <a:noFill/>
        </p:spPr>
        <p:txBody>
          <a:bodyPr wrap="none">
            <a:spAutoFit/>
          </a:bodyPr>
          <a:lstStyle/>
          <a:p>
            <a:pPr>
              <a:defRPr/>
            </a:pPr>
            <a:r>
              <a:rPr lang="en-US" altLang="zh-CN" sz="5400" b="1" kern="0" dirty="0">
                <a:solidFill>
                  <a:srgbClr val="FDFFFF"/>
                </a:solidFill>
                <a:latin typeface="华康俪金黑W8(P)" panose="020B0800000000000000" pitchFamily="34" charset="-122"/>
                <a:ea typeface="华康俪金黑W8(P)" panose="020B0800000000000000" pitchFamily="34" charset="-122"/>
              </a:rPr>
              <a:t>1</a:t>
            </a:r>
            <a:endParaRPr lang="zh-CN" altLang="en-US" sz="5400" b="1" kern="0" dirty="0">
              <a:solidFill>
                <a:srgbClr val="FDFFFF"/>
              </a:solidFill>
              <a:latin typeface="华康俪金黑W8(P)" panose="020B0800000000000000" pitchFamily="34" charset="-122"/>
              <a:ea typeface="华康俪金黑W8(P)" panose="020B0800000000000000" pitchFamily="34" charset="-122"/>
            </a:endParaRPr>
          </a:p>
        </p:txBody>
      </p:sp>
      <p:sp>
        <p:nvSpPr>
          <p:cNvPr id="33" name="MH_SubTitle_2"/>
          <p:cNvSpPr/>
          <p:nvPr>
            <p:custDataLst>
              <p:tags r:id="rId5"/>
            </p:custDataLst>
          </p:nvPr>
        </p:nvSpPr>
        <p:spPr>
          <a:xfrm>
            <a:off x="1409018" y="3524742"/>
            <a:ext cx="3452198" cy="801688"/>
          </a:xfrm>
          <a:custGeom>
            <a:avLst/>
            <a:gdLst>
              <a:gd name="connsiteX0" fmla="*/ 0 w 4957592"/>
              <a:gd name="connsiteY0" fmla="*/ 0 h 1062709"/>
              <a:gd name="connsiteX1" fmla="*/ 1167246 w 4957592"/>
              <a:gd name="connsiteY1" fmla="*/ 0 h 1062709"/>
              <a:gd name="connsiteX2" fmla="*/ 1167246 w 4957592"/>
              <a:gd name="connsiteY2" fmla="*/ 909793 h 1062709"/>
              <a:gd name="connsiteX3" fmla="*/ 1568416 w 4957592"/>
              <a:gd name="connsiteY3" fmla="*/ 0 h 1062709"/>
              <a:gd name="connsiteX4" fmla="*/ 4426238 w 4957592"/>
              <a:gd name="connsiteY4" fmla="*/ 0 h 1062709"/>
              <a:gd name="connsiteX5" fmla="*/ 4957592 w 4957592"/>
              <a:gd name="connsiteY5" fmla="*/ 531355 h 1062709"/>
              <a:gd name="connsiteX6" fmla="*/ 4426238 w 4957592"/>
              <a:gd name="connsiteY6" fmla="*/ 1062709 h 1062709"/>
              <a:gd name="connsiteX7" fmla="*/ 0 w 4957592"/>
              <a:gd name="connsiteY7" fmla="*/ 1062709 h 106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592" h="1062709">
                <a:moveTo>
                  <a:pt x="0" y="0"/>
                </a:moveTo>
                <a:lnTo>
                  <a:pt x="1167246" y="0"/>
                </a:lnTo>
                <a:lnTo>
                  <a:pt x="1167246" y="909793"/>
                </a:lnTo>
                <a:lnTo>
                  <a:pt x="1568416" y="0"/>
                </a:lnTo>
                <a:lnTo>
                  <a:pt x="4426238" y="0"/>
                </a:lnTo>
                <a:lnTo>
                  <a:pt x="4957592" y="531355"/>
                </a:lnTo>
                <a:lnTo>
                  <a:pt x="4426238" y="1062709"/>
                </a:lnTo>
                <a:lnTo>
                  <a:pt x="0" y="1062709"/>
                </a:lnTo>
                <a:close/>
              </a:path>
            </a:pathLst>
          </a:custGeom>
          <a:solidFill>
            <a:srgbClr val="AE1F23"/>
          </a:solidFill>
          <a:ln w="12700" cap="flat" cmpd="sng" algn="ctr">
            <a:noFill/>
            <a:prstDash val="solid"/>
            <a:miter lim="800000"/>
          </a:ln>
          <a:effectLst/>
        </p:spPr>
        <p:txBody>
          <a:bodyPr lIns="1152000" tIns="0" rIns="468000" bIns="0" anchor="ctr">
            <a:normAutofit/>
          </a:bodyPr>
          <a:lstStyle/>
          <a:p>
            <a:pPr algn="ctr">
              <a:defRPr/>
            </a:pPr>
            <a:r>
              <a:rPr lang="zh-CN" altLang="en-US" sz="2000" b="1" kern="0" dirty="0">
                <a:solidFill>
                  <a:srgbClr val="FDFFFF"/>
                </a:solidFill>
                <a:latin typeface="+mn-ea"/>
              </a:rPr>
              <a:t>“一禁止”</a:t>
            </a:r>
          </a:p>
        </p:txBody>
      </p:sp>
      <p:sp>
        <p:nvSpPr>
          <p:cNvPr id="34" name="MH_Other_4"/>
          <p:cNvSpPr/>
          <p:nvPr>
            <p:custDataLst>
              <p:tags r:id="rId6"/>
            </p:custDataLst>
          </p:nvPr>
        </p:nvSpPr>
        <p:spPr>
          <a:xfrm>
            <a:off x="1394730" y="3524742"/>
            <a:ext cx="103187" cy="801688"/>
          </a:xfrm>
          <a:prstGeom prst="rect">
            <a:avLst/>
          </a:prstGeom>
          <a:solidFill>
            <a:srgbClr val="91191C"/>
          </a:solidFill>
          <a:ln w="12700" cap="flat" cmpd="sng" algn="ctr">
            <a:noFill/>
            <a:prstDash val="solid"/>
            <a:miter lim="800000"/>
          </a:ln>
          <a:effectLst/>
        </p:spPr>
        <p:txBody>
          <a:bodyPr anchor="ctr"/>
          <a:lstStyle/>
          <a:p>
            <a:pPr algn="ctr">
              <a:defRPr/>
            </a:pPr>
            <a:endParaRPr lang="zh-CN" altLang="en-US" kern="0">
              <a:solidFill>
                <a:srgbClr val="FFFFFF"/>
              </a:solidFill>
              <a:latin typeface="Calibri" panose="020F0502020204030204"/>
              <a:ea typeface="幼圆" panose="02010509060101010101" charset="-122"/>
            </a:endParaRPr>
          </a:p>
        </p:txBody>
      </p:sp>
      <p:sp>
        <p:nvSpPr>
          <p:cNvPr id="35" name="MH_Other_5"/>
          <p:cNvSpPr/>
          <p:nvPr>
            <p:custDataLst>
              <p:tags r:id="rId7"/>
            </p:custDataLst>
          </p:nvPr>
        </p:nvSpPr>
        <p:spPr>
          <a:xfrm rot="11946960" flipH="1">
            <a:off x="2311859" y="3530907"/>
            <a:ext cx="292100" cy="755650"/>
          </a:xfrm>
          <a:custGeom>
            <a:avLst/>
            <a:gdLst>
              <a:gd name="connsiteX0" fmla="*/ 0 w 401171"/>
              <a:gd name="connsiteY0" fmla="*/ 909795 h 909795"/>
              <a:gd name="connsiteX1" fmla="*/ 0 w 401171"/>
              <a:gd name="connsiteY1" fmla="*/ 0 h 909795"/>
              <a:gd name="connsiteX2" fmla="*/ 401171 w 401171"/>
              <a:gd name="connsiteY2" fmla="*/ 909795 h 909795"/>
              <a:gd name="connsiteX3" fmla="*/ 0 w 401171"/>
              <a:gd name="connsiteY3" fmla="*/ 909795 h 909795"/>
              <a:gd name="connsiteX0-1" fmla="*/ 84091 w 485262"/>
              <a:gd name="connsiteY0-2" fmla="*/ 994386 h 994386"/>
              <a:gd name="connsiteX1-3" fmla="*/ 0 w 485262"/>
              <a:gd name="connsiteY1-4" fmla="*/ 0 h 994386"/>
              <a:gd name="connsiteX2-5" fmla="*/ 485262 w 485262"/>
              <a:gd name="connsiteY2-6" fmla="*/ 994386 h 994386"/>
              <a:gd name="connsiteX3-7" fmla="*/ 84091 w 485262"/>
              <a:gd name="connsiteY3-8" fmla="*/ 994386 h 994386"/>
              <a:gd name="connsiteX0-9" fmla="*/ 87032 w 488203"/>
              <a:gd name="connsiteY0-10" fmla="*/ 1000445 h 1000445"/>
              <a:gd name="connsiteX1-11" fmla="*/ 0 w 488203"/>
              <a:gd name="connsiteY1-12" fmla="*/ 0 h 1000445"/>
              <a:gd name="connsiteX2-13" fmla="*/ 488203 w 488203"/>
              <a:gd name="connsiteY2-14" fmla="*/ 1000445 h 1000445"/>
              <a:gd name="connsiteX3-15" fmla="*/ 87032 w 488203"/>
              <a:gd name="connsiteY3-16" fmla="*/ 1000445 h 1000445"/>
              <a:gd name="connsiteX0-17" fmla="*/ 87032 w 497475"/>
              <a:gd name="connsiteY0-18" fmla="*/ 1000445 h 1000445"/>
              <a:gd name="connsiteX1-19" fmla="*/ 0 w 497475"/>
              <a:gd name="connsiteY1-20" fmla="*/ 0 h 1000445"/>
              <a:gd name="connsiteX2-21" fmla="*/ 497475 w 497475"/>
              <a:gd name="connsiteY2-22" fmla="*/ 896130 h 1000445"/>
              <a:gd name="connsiteX3-23" fmla="*/ 87032 w 497475"/>
              <a:gd name="connsiteY3-24" fmla="*/ 1000445 h 1000445"/>
              <a:gd name="connsiteX0-25" fmla="*/ 87032 w 387842"/>
              <a:gd name="connsiteY0-26" fmla="*/ 1000445 h 1000445"/>
              <a:gd name="connsiteX1-27" fmla="*/ 0 w 387842"/>
              <a:gd name="connsiteY1-28" fmla="*/ 0 h 1000445"/>
              <a:gd name="connsiteX2-29" fmla="*/ 387842 w 387842"/>
              <a:gd name="connsiteY2-30" fmla="*/ 793614 h 1000445"/>
              <a:gd name="connsiteX3-31" fmla="*/ 87032 w 387842"/>
              <a:gd name="connsiteY3-32" fmla="*/ 1000445 h 1000445"/>
            </a:gdLst>
            <a:ahLst/>
            <a:cxnLst>
              <a:cxn ang="0">
                <a:pos x="connsiteX0-1" y="connsiteY0-2"/>
              </a:cxn>
              <a:cxn ang="0">
                <a:pos x="connsiteX1-3" y="connsiteY1-4"/>
              </a:cxn>
              <a:cxn ang="0">
                <a:pos x="connsiteX2-5" y="connsiteY2-6"/>
              </a:cxn>
              <a:cxn ang="0">
                <a:pos x="connsiteX3-7" y="connsiteY3-8"/>
              </a:cxn>
            </a:cxnLst>
            <a:rect l="l" t="t" r="r" b="b"/>
            <a:pathLst>
              <a:path w="387842" h="1000445">
                <a:moveTo>
                  <a:pt x="87032" y="1000445"/>
                </a:moveTo>
                <a:lnTo>
                  <a:pt x="0" y="0"/>
                </a:lnTo>
                <a:lnTo>
                  <a:pt x="387842" y="793614"/>
                </a:lnTo>
                <a:lnTo>
                  <a:pt x="87032" y="1000445"/>
                </a:lnTo>
                <a:close/>
              </a:path>
            </a:pathLst>
          </a:custGeom>
          <a:solidFill>
            <a:srgbClr val="FFFFFF">
              <a:alpha val="59000"/>
            </a:srgbClr>
          </a:solidFill>
          <a:ln w="12700" cap="flat" cmpd="sng" algn="ctr">
            <a:noFill/>
            <a:prstDash val="solid"/>
            <a:miter lim="800000"/>
          </a:ln>
          <a:effectLst/>
        </p:spPr>
        <p:txBody>
          <a:bodyPr anchor="ctr"/>
          <a:lstStyle/>
          <a:p>
            <a:pPr algn="ctr">
              <a:defRPr/>
            </a:pPr>
            <a:endParaRPr lang="zh-CN" altLang="en-US" kern="0">
              <a:solidFill>
                <a:srgbClr val="FFFFFF"/>
              </a:solidFill>
              <a:latin typeface="Calibri" panose="020F0502020204030204"/>
              <a:ea typeface="幼圆" panose="02010509060101010101" charset="-122"/>
            </a:endParaRPr>
          </a:p>
        </p:txBody>
      </p:sp>
      <p:sp>
        <p:nvSpPr>
          <p:cNvPr id="37" name="MH_Other_6"/>
          <p:cNvSpPr txBox="1"/>
          <p:nvPr>
            <p:custDataLst>
              <p:tags r:id="rId8"/>
            </p:custDataLst>
          </p:nvPr>
        </p:nvSpPr>
        <p:spPr>
          <a:xfrm>
            <a:off x="1481320" y="3419471"/>
            <a:ext cx="579005" cy="923330"/>
          </a:xfrm>
          <a:prstGeom prst="rect">
            <a:avLst/>
          </a:prstGeom>
          <a:noFill/>
        </p:spPr>
        <p:txBody>
          <a:bodyPr wrap="none">
            <a:spAutoFit/>
          </a:bodyPr>
          <a:lstStyle/>
          <a:p>
            <a:pPr>
              <a:defRPr/>
            </a:pPr>
            <a:r>
              <a:rPr lang="en-US" altLang="zh-CN" sz="5400" b="1" kern="0" dirty="0">
                <a:solidFill>
                  <a:srgbClr val="FDFFFF"/>
                </a:solidFill>
                <a:latin typeface="华康俪金黑W8(P)" panose="020B0800000000000000" pitchFamily="34" charset="-122"/>
                <a:ea typeface="华康俪金黑W8(P)" panose="020B0800000000000000" pitchFamily="34" charset="-122"/>
              </a:rPr>
              <a:t>2</a:t>
            </a:r>
            <a:endParaRPr lang="zh-CN" altLang="en-US" sz="5400" b="1" kern="0" dirty="0">
              <a:solidFill>
                <a:srgbClr val="FDFFFF"/>
              </a:solidFill>
              <a:latin typeface="华康俪金黑W8(P)" panose="020B0800000000000000" pitchFamily="34" charset="-122"/>
              <a:ea typeface="华康俪金黑W8(P)" panose="020B0800000000000000" pitchFamily="34" charset="-122"/>
            </a:endParaRPr>
          </a:p>
        </p:txBody>
      </p:sp>
      <p:sp>
        <p:nvSpPr>
          <p:cNvPr id="38" name="MH_Desc_1"/>
          <p:cNvSpPr>
            <a:spLocks noChangeArrowheads="1"/>
          </p:cNvSpPr>
          <p:nvPr>
            <p:custDataLst>
              <p:tags r:id="rId9"/>
            </p:custDataLst>
          </p:nvPr>
        </p:nvSpPr>
        <p:spPr bwMode="auto">
          <a:xfrm>
            <a:off x="5639901" y="2232917"/>
            <a:ext cx="4031858" cy="2824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285750" indent="-285750" algn="just">
              <a:lnSpc>
                <a:spcPct val="140000"/>
              </a:lnSpc>
              <a:buFont typeface="Wingdings" panose="05000000000000000000" pitchFamily="2" charset="2"/>
              <a:buChar char="Ø"/>
              <a:defRPr/>
            </a:pPr>
            <a:r>
              <a:rPr lang="zh-CN" altLang="en-US" sz="2000" dirty="0">
                <a:latin typeface="+mn-ea"/>
                <a:ea typeface="+mn-ea"/>
              </a:rPr>
              <a:t>领导机关和领导干部不准以任何理由和名义纵容、唆使、暗示或强迫下级说假话</a:t>
            </a:r>
            <a:r>
              <a:rPr lang="zh-CN" altLang="en-US" sz="2000" dirty="0" smtClean="0">
                <a:latin typeface="+mn-ea"/>
                <a:ea typeface="+mn-ea"/>
              </a:rPr>
              <a:t>。</a:t>
            </a:r>
            <a:endParaRPr lang="en-US" altLang="zh-CN" sz="2000" dirty="0" smtClean="0">
              <a:latin typeface="+mn-ea"/>
              <a:ea typeface="+mn-ea"/>
            </a:endParaRPr>
          </a:p>
          <a:p>
            <a:pPr marL="285750" indent="-285750" algn="just">
              <a:lnSpc>
                <a:spcPct val="140000"/>
              </a:lnSpc>
              <a:buFont typeface="Wingdings" panose="05000000000000000000" pitchFamily="2" charset="2"/>
              <a:buChar char="Ø"/>
              <a:defRPr/>
            </a:pPr>
            <a:r>
              <a:rPr lang="zh-CN" altLang="en-US" sz="2000" dirty="0">
                <a:latin typeface="+mn-ea"/>
                <a:ea typeface="+mn-ea"/>
              </a:rPr>
              <a:t>党内不准搞拉拉扯扯、吹吹拍拍、</a:t>
            </a:r>
            <a:r>
              <a:rPr lang="zh-CN" altLang="en-US" sz="2000" dirty="0" smtClean="0">
                <a:latin typeface="+mn-ea"/>
                <a:ea typeface="+mn-ea"/>
              </a:rPr>
              <a:t>阿谀奉承。对</a:t>
            </a:r>
            <a:r>
              <a:rPr lang="zh-CN" altLang="en-US" sz="2000" dirty="0">
                <a:latin typeface="+mn-ea"/>
                <a:ea typeface="+mn-ea"/>
              </a:rPr>
              <a:t>领导人的宣传要实事求是，禁止吹捧。</a:t>
            </a:r>
            <a:endParaRPr lang="en-US" altLang="zh-CN" sz="2000" dirty="0" smtClean="0">
              <a:latin typeface="+mn-ea"/>
              <a:ea typeface="+mn-ea"/>
            </a:endParaRPr>
          </a:p>
          <a:p>
            <a:pPr algn="just">
              <a:lnSpc>
                <a:spcPct val="140000"/>
              </a:lnSpc>
              <a:defRPr/>
            </a:pPr>
            <a:endParaRPr lang="en-US" altLang="zh-CN" sz="2000" dirty="0">
              <a:latin typeface="+mn-ea"/>
              <a:ea typeface="+mn-ea"/>
            </a:endParaRPr>
          </a:p>
        </p:txBody>
      </p:sp>
      <p:sp>
        <p:nvSpPr>
          <p:cNvPr id="39" name="MH_Other_10"/>
          <p:cNvSpPr txBox="1">
            <a:spLocks noChangeArrowheads="1"/>
          </p:cNvSpPr>
          <p:nvPr>
            <p:custDataLst>
              <p:tags r:id="rId10"/>
            </p:custDataLst>
          </p:nvPr>
        </p:nvSpPr>
        <p:spPr bwMode="auto">
          <a:xfrm rot="557582">
            <a:off x="9703759" y="3684179"/>
            <a:ext cx="527050" cy="156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9600" dirty="0">
                <a:solidFill>
                  <a:srgbClr val="BFBFBF"/>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9600" dirty="0">
              <a:solidFill>
                <a:srgbClr val="BFBFBF"/>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0" name="MH_Other_11"/>
          <p:cNvSpPr txBox="1">
            <a:spLocks noChangeArrowheads="1"/>
          </p:cNvSpPr>
          <p:nvPr>
            <p:custDataLst>
              <p:tags r:id="rId11"/>
            </p:custDataLst>
          </p:nvPr>
        </p:nvSpPr>
        <p:spPr bwMode="auto">
          <a:xfrm rot="557582">
            <a:off x="9700826" y="3593283"/>
            <a:ext cx="527050" cy="156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9600" dirty="0">
                <a:solidFill>
                  <a:srgbClr val="E74E3E"/>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9600" dirty="0">
              <a:solidFill>
                <a:srgbClr val="E74E3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1" name="MH_Other_12"/>
          <p:cNvSpPr txBox="1">
            <a:spLocks noChangeArrowheads="1"/>
          </p:cNvSpPr>
          <p:nvPr>
            <p:custDataLst>
              <p:tags r:id="rId12"/>
            </p:custDataLst>
          </p:nvPr>
        </p:nvSpPr>
        <p:spPr bwMode="auto">
          <a:xfrm rot="-554904" flipH="1" flipV="1">
            <a:off x="5196927" y="2429869"/>
            <a:ext cx="525463" cy="1570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9600">
                <a:solidFill>
                  <a:srgbClr val="BFBFBF"/>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9600">
              <a:solidFill>
                <a:srgbClr val="BFBFBF"/>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2" name="MH_Other_13"/>
          <p:cNvSpPr txBox="1">
            <a:spLocks noChangeArrowheads="1"/>
          </p:cNvSpPr>
          <p:nvPr>
            <p:custDataLst>
              <p:tags r:id="rId13"/>
            </p:custDataLst>
          </p:nvPr>
        </p:nvSpPr>
        <p:spPr bwMode="auto">
          <a:xfrm rot="-826519" flipH="1" flipV="1">
            <a:off x="5182639" y="2463207"/>
            <a:ext cx="525462" cy="156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9600">
                <a:solidFill>
                  <a:srgbClr val="E74E3E"/>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9600">
              <a:solidFill>
                <a:srgbClr val="E74E3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20" name="图片 19"/>
          <p:cNvPicPr>
            <a:picLocks noChangeAspect="1"/>
          </p:cNvPicPr>
          <p:nvPr/>
        </p:nvPicPr>
        <p:blipFill>
          <a:blip r:embed="rId15" cstate="print">
            <a:extLst>
              <a:ext uri="{28A0092B-C50C-407E-A947-70E740481C1C}">
                <a14:useLocalDpi xmlns="" xmlns:a14="http://schemas.microsoft.com/office/drawing/2010/main" val="0"/>
              </a:ext>
            </a:extLst>
          </a:blip>
          <a:stretch>
            <a:fillRect/>
          </a:stretch>
        </p:blipFill>
        <p:spPr>
          <a:xfrm>
            <a:off x="9500260" y="6048071"/>
            <a:ext cx="2691740" cy="809929"/>
          </a:xfrm>
          <a:prstGeom prst="rect">
            <a:avLst/>
          </a:prstGeom>
          <a:ln w="19050" cap="sq">
            <a:solidFill>
              <a:srgbClr val="C8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3"/>
                                        </p:tgtEl>
                                        <p:attrNameLst>
                                          <p:attrName>style.visibility</p:attrName>
                                        </p:attrNameLst>
                                      </p:cBhvr>
                                      <p:to>
                                        <p:strVal val="visible"/>
                                      </p:to>
                                    </p:set>
                                    <p:animEffect transition="in" filter="wipe(left)">
                                      <p:cBhvr>
                                        <p:cTn id="1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H_Other_1"/>
          <p:cNvSpPr/>
          <p:nvPr>
            <p:custDataLst>
              <p:tags r:id="rId1"/>
            </p:custDataLst>
          </p:nvPr>
        </p:nvSpPr>
        <p:spPr>
          <a:xfrm>
            <a:off x="3088934" y="2716039"/>
            <a:ext cx="68262" cy="82484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rgbClr val="FFFFFF"/>
              </a:solidFill>
            </a:endParaRPr>
          </a:p>
        </p:txBody>
      </p:sp>
      <p:sp>
        <p:nvSpPr>
          <p:cNvPr id="8" name="MH_Other_4"/>
          <p:cNvSpPr/>
          <p:nvPr>
            <p:custDataLst>
              <p:tags r:id="rId2"/>
            </p:custDataLst>
          </p:nvPr>
        </p:nvSpPr>
        <p:spPr>
          <a:xfrm>
            <a:off x="3088934" y="3558468"/>
            <a:ext cx="68262" cy="13208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rgbClr val="FFFFFF"/>
              </a:solidFill>
            </a:endParaRPr>
          </a:p>
        </p:txBody>
      </p:sp>
      <p:sp>
        <p:nvSpPr>
          <p:cNvPr id="11" name="MH_Other_7"/>
          <p:cNvSpPr/>
          <p:nvPr>
            <p:custDataLst>
              <p:tags r:id="rId3"/>
            </p:custDataLst>
          </p:nvPr>
        </p:nvSpPr>
        <p:spPr>
          <a:xfrm>
            <a:off x="3102912" y="4899294"/>
            <a:ext cx="54284" cy="93483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rgbClr val="FFFFFF"/>
              </a:solidFill>
            </a:endParaRPr>
          </a:p>
        </p:txBody>
      </p:sp>
      <p:sp>
        <p:nvSpPr>
          <p:cNvPr id="15" name="MH_Text_1"/>
          <p:cNvSpPr>
            <a:spLocks noChangeArrowheads="1"/>
          </p:cNvSpPr>
          <p:nvPr>
            <p:custDataLst>
              <p:tags r:id="rId4"/>
            </p:custDataLst>
          </p:nvPr>
        </p:nvSpPr>
        <p:spPr bwMode="auto">
          <a:xfrm>
            <a:off x="3157196" y="3243703"/>
            <a:ext cx="5611358" cy="8564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r>
              <a:rPr lang="zh-CN" altLang="zh-CN" dirty="0">
                <a:latin typeface="+mn-ea"/>
                <a:ea typeface="+mn-ea"/>
              </a:rPr>
              <a:t>保持党同人民群众的血肉联系的最好途径，就是贯彻党的群众路线，为群众办实事、解难事，当好人民公仆，要“坚持问政于民、问需于民、问计于民</a:t>
            </a:r>
            <a:r>
              <a:rPr lang="zh-CN" altLang="zh-CN" dirty="0" smtClean="0">
                <a:latin typeface="+mn-ea"/>
                <a:ea typeface="+mn-ea"/>
              </a:rPr>
              <a:t>”</a:t>
            </a:r>
            <a:r>
              <a:rPr lang="zh-CN" altLang="en-US" dirty="0" smtClean="0">
                <a:latin typeface="+mn-ea"/>
                <a:ea typeface="+mn-ea"/>
              </a:rPr>
              <a:t>。</a:t>
            </a:r>
            <a:endParaRPr lang="zh-CN" altLang="zh-CN" dirty="0">
              <a:latin typeface="+mn-ea"/>
              <a:ea typeface="+mn-ea"/>
            </a:endParaRPr>
          </a:p>
        </p:txBody>
      </p:sp>
      <p:sp>
        <p:nvSpPr>
          <p:cNvPr id="17" name="MH_Text_2"/>
          <p:cNvSpPr>
            <a:spLocks noChangeArrowheads="1"/>
          </p:cNvSpPr>
          <p:nvPr>
            <p:custDataLst>
              <p:tags r:id="rId5"/>
            </p:custDataLst>
          </p:nvPr>
        </p:nvSpPr>
        <p:spPr bwMode="auto">
          <a:xfrm>
            <a:off x="3157196" y="4336204"/>
            <a:ext cx="5611358"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r>
              <a:rPr lang="zh-CN" altLang="zh-CN" dirty="0">
                <a:latin typeface="+mn-ea"/>
                <a:ea typeface="+mn-ea"/>
              </a:rPr>
              <a:t>提出</a:t>
            </a:r>
            <a:r>
              <a:rPr lang="zh-CN" altLang="zh-CN" dirty="0" smtClean="0">
                <a:latin typeface="+mn-ea"/>
                <a:ea typeface="+mn-ea"/>
              </a:rPr>
              <a:t>“</a:t>
            </a:r>
            <a:r>
              <a:rPr lang="zh-CN" altLang="en-US" dirty="0" smtClean="0">
                <a:latin typeface="+mn-ea"/>
                <a:ea typeface="+mn-ea"/>
              </a:rPr>
              <a:t>三</a:t>
            </a:r>
            <a:r>
              <a:rPr lang="zh-CN" altLang="zh-CN" dirty="0" smtClean="0">
                <a:latin typeface="+mn-ea"/>
                <a:ea typeface="+mn-ea"/>
              </a:rPr>
              <a:t>个不允许”</a:t>
            </a:r>
            <a:r>
              <a:rPr lang="zh-CN" altLang="zh-CN" dirty="0">
                <a:latin typeface="+mn-ea"/>
                <a:ea typeface="+mn-ea"/>
              </a:rPr>
              <a:t>：决不允许在群众面前自以为是、</a:t>
            </a:r>
            <a:r>
              <a:rPr lang="zh-CN" altLang="zh-CN" dirty="0" smtClean="0">
                <a:latin typeface="+mn-ea"/>
                <a:ea typeface="+mn-ea"/>
              </a:rPr>
              <a:t>盛气凌人</a:t>
            </a:r>
            <a:r>
              <a:rPr lang="zh-CN" altLang="en-US" dirty="0" smtClean="0">
                <a:latin typeface="+mn-ea"/>
                <a:ea typeface="+mn-ea"/>
              </a:rPr>
              <a:t>；</a:t>
            </a:r>
            <a:r>
              <a:rPr lang="zh-CN" altLang="zh-CN" dirty="0" smtClean="0">
                <a:latin typeface="+mn-ea"/>
                <a:ea typeface="+mn-ea"/>
              </a:rPr>
              <a:t>决不</a:t>
            </a:r>
            <a:r>
              <a:rPr lang="zh-CN" altLang="zh-CN" dirty="0">
                <a:latin typeface="+mn-ea"/>
                <a:ea typeface="+mn-ea"/>
              </a:rPr>
              <a:t>允许当官做老爷、漠视群众</a:t>
            </a:r>
            <a:r>
              <a:rPr lang="zh-CN" altLang="zh-CN" dirty="0" smtClean="0">
                <a:latin typeface="+mn-ea"/>
                <a:ea typeface="+mn-ea"/>
              </a:rPr>
              <a:t>疾苦</a:t>
            </a:r>
            <a:r>
              <a:rPr lang="zh-CN" altLang="en-US" dirty="0" smtClean="0">
                <a:latin typeface="+mn-ea"/>
                <a:ea typeface="+mn-ea"/>
              </a:rPr>
              <a:t>；</a:t>
            </a:r>
            <a:r>
              <a:rPr lang="zh-CN" altLang="zh-CN" dirty="0" smtClean="0">
                <a:latin typeface="+mn-ea"/>
                <a:ea typeface="+mn-ea"/>
              </a:rPr>
              <a:t>更</a:t>
            </a:r>
            <a:r>
              <a:rPr lang="zh-CN" altLang="zh-CN" dirty="0">
                <a:latin typeface="+mn-ea"/>
                <a:ea typeface="+mn-ea"/>
              </a:rPr>
              <a:t>不允许欺压群众、损害和侵占群众</a:t>
            </a:r>
            <a:r>
              <a:rPr lang="zh-CN" altLang="zh-CN" dirty="0" smtClean="0">
                <a:latin typeface="+mn-ea"/>
                <a:ea typeface="+mn-ea"/>
              </a:rPr>
              <a:t>利益</a:t>
            </a:r>
            <a:r>
              <a:rPr lang="zh-CN" altLang="en-US" dirty="0" smtClean="0">
                <a:latin typeface="+mn-ea"/>
                <a:ea typeface="+mn-ea"/>
              </a:rPr>
              <a:t>。</a:t>
            </a:r>
            <a:endParaRPr lang="zh-CN" altLang="zh-CN" dirty="0">
              <a:latin typeface="+mn-ea"/>
              <a:ea typeface="+mn-ea"/>
            </a:endParaRPr>
          </a:p>
        </p:txBody>
      </p:sp>
      <p:sp>
        <p:nvSpPr>
          <p:cNvPr id="19" name="MH_Text_3"/>
          <p:cNvSpPr>
            <a:spLocks noChangeArrowheads="1"/>
          </p:cNvSpPr>
          <p:nvPr>
            <p:custDataLst>
              <p:tags r:id="rId6"/>
            </p:custDataLst>
          </p:nvPr>
        </p:nvSpPr>
        <p:spPr bwMode="auto">
          <a:xfrm>
            <a:off x="3157196" y="5553678"/>
            <a:ext cx="5611358"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defRPr/>
            </a:pPr>
            <a:r>
              <a:rPr lang="zh-CN" altLang="zh-CN" dirty="0">
                <a:latin typeface="+mn-ea"/>
                <a:ea typeface="+mn-ea"/>
              </a:rPr>
              <a:t>提出“三个深入”：各级领导干部必须深入实际、深入基层、深入</a:t>
            </a:r>
            <a:r>
              <a:rPr lang="zh-CN" altLang="zh-CN" dirty="0" smtClean="0">
                <a:latin typeface="+mn-ea"/>
                <a:ea typeface="+mn-ea"/>
              </a:rPr>
              <a:t>群众，</a:t>
            </a:r>
            <a:r>
              <a:rPr lang="zh-CN" altLang="zh-CN" dirty="0">
                <a:latin typeface="+mn-ea"/>
                <a:ea typeface="+mn-ea"/>
              </a:rPr>
              <a:t>多到条件艰苦、情况复杂、矛盾突出的地方</a:t>
            </a:r>
            <a:r>
              <a:rPr lang="zh-CN" altLang="zh-CN" dirty="0" smtClean="0">
                <a:latin typeface="+mn-ea"/>
                <a:ea typeface="+mn-ea"/>
              </a:rPr>
              <a:t>解决问题</a:t>
            </a:r>
            <a:r>
              <a:rPr lang="zh-CN" altLang="en-US" dirty="0" smtClean="0">
                <a:latin typeface="+mn-ea"/>
                <a:ea typeface="+mn-ea"/>
              </a:rPr>
              <a:t>。</a:t>
            </a:r>
            <a:endParaRPr lang="zh-CN" altLang="en-US" dirty="0">
              <a:latin typeface="+mn-ea"/>
              <a:ea typeface="+mn-ea"/>
            </a:endParaRPr>
          </a:p>
        </p:txBody>
      </p:sp>
      <p:sp>
        <p:nvSpPr>
          <p:cNvPr id="16" name="矩形 15"/>
          <p:cNvSpPr/>
          <p:nvPr/>
        </p:nvSpPr>
        <p:spPr>
          <a:xfrm>
            <a:off x="962463" y="156820"/>
            <a:ext cx="9110186" cy="461665"/>
          </a:xfrm>
          <a:prstGeom prst="rect">
            <a:avLst/>
          </a:prstGeom>
        </p:spPr>
        <p:txBody>
          <a:bodyPr wrap="none">
            <a:spAutoFit/>
          </a:bodyPr>
          <a:lstStyle/>
          <a:p>
            <a:r>
              <a:rPr lang="zh-CN" altLang="en-US" sz="2400" b="1" dirty="0">
                <a:solidFill>
                  <a:schemeClr val="bg1"/>
                </a:solidFill>
              </a:rPr>
              <a:t>二、</a:t>
            </a:r>
            <a:r>
              <a:rPr lang="en-US" altLang="zh-CN" sz="2400" b="1" dirty="0">
                <a:solidFill>
                  <a:schemeClr val="bg1"/>
                </a:solidFill>
              </a:rPr>
              <a:t>《</a:t>
            </a:r>
            <a:r>
              <a:rPr lang="zh-CN" altLang="en-US" sz="2400" b="1" dirty="0">
                <a:solidFill>
                  <a:schemeClr val="bg1"/>
                </a:solidFill>
              </a:rPr>
              <a:t>关于新形势下党内政治生活的若干准则</a:t>
            </a:r>
            <a:r>
              <a:rPr lang="en-US" altLang="zh-CN" sz="2400" b="1" dirty="0" smtClean="0">
                <a:solidFill>
                  <a:schemeClr val="bg1"/>
                </a:solidFill>
              </a:rPr>
              <a:t>》</a:t>
            </a:r>
            <a:r>
              <a:rPr lang="zh-CN" altLang="en-US" sz="2400" b="1" dirty="0" smtClean="0">
                <a:solidFill>
                  <a:schemeClr val="bg1"/>
                </a:solidFill>
              </a:rPr>
              <a:t>的</a:t>
            </a:r>
            <a:r>
              <a:rPr lang="zh-CN" altLang="en-US" sz="2400" b="1" dirty="0">
                <a:solidFill>
                  <a:schemeClr val="bg1"/>
                </a:solidFill>
              </a:rPr>
              <a:t>新提法和新亮点</a:t>
            </a:r>
          </a:p>
        </p:txBody>
      </p:sp>
      <p:grpSp>
        <p:nvGrpSpPr>
          <p:cNvPr id="2" name="组合 17"/>
          <p:cNvGrpSpPr/>
          <p:nvPr/>
        </p:nvGrpSpPr>
        <p:grpSpPr>
          <a:xfrm>
            <a:off x="1111785" y="1061072"/>
            <a:ext cx="8128471" cy="461665"/>
            <a:chOff x="3752850" y="1025322"/>
            <a:chExt cx="8128471" cy="461665"/>
          </a:xfrm>
        </p:grpSpPr>
        <p:sp>
          <p:nvSpPr>
            <p:cNvPr id="20" name="矩形 19"/>
            <p:cNvSpPr/>
            <p:nvPr/>
          </p:nvSpPr>
          <p:spPr>
            <a:xfrm>
              <a:off x="3752850" y="1025322"/>
              <a:ext cx="1991127"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smtClean="0">
                  <a:solidFill>
                    <a:schemeClr val="bg1"/>
                  </a:solidFill>
                </a:rPr>
                <a:t>新提法 </a:t>
              </a:r>
              <a:r>
                <a:rPr lang="en-US" altLang="zh-CN" sz="2400" b="1" dirty="0" smtClean="0">
                  <a:solidFill>
                    <a:schemeClr val="bg1"/>
                  </a:solidFill>
                </a:rPr>
                <a:t>7.</a:t>
              </a:r>
              <a:endParaRPr lang="zh-CN" altLang="en-US" sz="2400" b="1" dirty="0">
                <a:solidFill>
                  <a:schemeClr val="bg1"/>
                </a:solidFill>
              </a:endParaRPr>
            </a:p>
          </p:txBody>
        </p:sp>
        <p:cxnSp>
          <p:nvCxnSpPr>
            <p:cNvPr id="21" name="直接连接符 20"/>
            <p:cNvCxnSpPr/>
            <p:nvPr/>
          </p:nvCxnSpPr>
          <p:spPr>
            <a:xfrm>
              <a:off x="3752850" y="1486987"/>
              <a:ext cx="812847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2" name="文本框 21"/>
          <p:cNvSpPr txBox="1"/>
          <p:nvPr/>
        </p:nvSpPr>
        <p:spPr>
          <a:xfrm>
            <a:off x="1086027" y="1540304"/>
            <a:ext cx="6873116" cy="1131079"/>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en-US" b="1" dirty="0"/>
              <a:t>明确规定加强和规范党内政治生活的根本</a:t>
            </a:r>
            <a:r>
              <a:rPr lang="zh-CN" altLang="en-US" b="1" dirty="0" smtClean="0"/>
              <a:t>要求</a:t>
            </a:r>
            <a:endParaRPr lang="en-US" altLang="zh-CN" b="1" dirty="0" smtClean="0"/>
          </a:p>
          <a:p>
            <a:pPr marL="285750" indent="-285750">
              <a:lnSpc>
                <a:spcPct val="125000"/>
              </a:lnSpc>
              <a:buFont typeface="Wingdings" panose="05000000000000000000" pitchFamily="2" charset="2"/>
              <a:buChar char="Ø"/>
            </a:pPr>
            <a:r>
              <a:rPr lang="zh-CN" altLang="en-US" dirty="0"/>
              <a:t>必须把坚持全心全意为人民服务的根本宗旨、保持党同人民群众的血肉联系作为加强和规范党内政治生活的根本</a:t>
            </a:r>
            <a:r>
              <a:rPr lang="zh-CN" altLang="en-US" dirty="0" smtClean="0"/>
              <a:t>要求</a:t>
            </a:r>
            <a:endParaRPr lang="zh-CN" altLang="en-US" b="1" dirty="0"/>
          </a:p>
        </p:txBody>
      </p:sp>
      <p:grpSp>
        <p:nvGrpSpPr>
          <p:cNvPr id="3" name="组合 22"/>
          <p:cNvGrpSpPr/>
          <p:nvPr/>
        </p:nvGrpSpPr>
        <p:grpSpPr>
          <a:xfrm>
            <a:off x="1111785" y="2732319"/>
            <a:ext cx="8128471" cy="461665"/>
            <a:chOff x="3752850" y="1025322"/>
            <a:chExt cx="8128471" cy="461665"/>
          </a:xfrm>
        </p:grpSpPr>
        <p:sp>
          <p:nvSpPr>
            <p:cNvPr id="24" name="矩形 23"/>
            <p:cNvSpPr/>
            <p:nvPr/>
          </p:nvSpPr>
          <p:spPr>
            <a:xfrm>
              <a:off x="3752850" y="1025322"/>
              <a:ext cx="1991127"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smtClean="0">
                  <a:solidFill>
                    <a:schemeClr val="bg1"/>
                  </a:solidFill>
                </a:rPr>
                <a:t>新亮点</a:t>
              </a:r>
              <a:r>
                <a:rPr lang="en-US" altLang="zh-CN" sz="2400" b="1" dirty="0" smtClean="0">
                  <a:solidFill>
                    <a:schemeClr val="bg1"/>
                  </a:solidFill>
                </a:rPr>
                <a:t>16.</a:t>
              </a:r>
              <a:endParaRPr lang="zh-CN" altLang="en-US" sz="2400" b="1" dirty="0">
                <a:solidFill>
                  <a:schemeClr val="bg1"/>
                </a:solidFill>
              </a:endParaRPr>
            </a:p>
          </p:txBody>
        </p:sp>
        <p:cxnSp>
          <p:nvCxnSpPr>
            <p:cNvPr id="25" name="直接连接符 24"/>
            <p:cNvCxnSpPr/>
            <p:nvPr/>
          </p:nvCxnSpPr>
          <p:spPr>
            <a:xfrm>
              <a:off x="3752850" y="1486987"/>
              <a:ext cx="8128471"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 name="组合 25"/>
          <p:cNvGrpSpPr/>
          <p:nvPr/>
        </p:nvGrpSpPr>
        <p:grpSpPr>
          <a:xfrm>
            <a:off x="1111785" y="3824954"/>
            <a:ext cx="3176878" cy="461665"/>
            <a:chOff x="3752850" y="1025322"/>
            <a:chExt cx="3176878" cy="461665"/>
          </a:xfrm>
        </p:grpSpPr>
        <p:sp>
          <p:nvSpPr>
            <p:cNvPr id="27" name="矩形 26"/>
            <p:cNvSpPr/>
            <p:nvPr/>
          </p:nvSpPr>
          <p:spPr>
            <a:xfrm>
              <a:off x="3752850" y="1025322"/>
              <a:ext cx="1991127"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smtClean="0">
                  <a:solidFill>
                    <a:schemeClr val="bg1"/>
                  </a:solidFill>
                </a:rPr>
                <a:t>新亮点</a:t>
              </a:r>
              <a:r>
                <a:rPr lang="en-US" altLang="zh-CN" sz="2400" b="1" dirty="0" smtClean="0">
                  <a:solidFill>
                    <a:schemeClr val="bg1"/>
                  </a:solidFill>
                </a:rPr>
                <a:t>17.</a:t>
              </a:r>
              <a:endParaRPr lang="zh-CN" altLang="en-US" sz="2400" b="1" dirty="0">
                <a:solidFill>
                  <a:schemeClr val="bg1"/>
                </a:solidFill>
              </a:endParaRPr>
            </a:p>
          </p:txBody>
        </p:sp>
        <p:cxnSp>
          <p:nvCxnSpPr>
            <p:cNvPr id="28" name="直接连接符 27"/>
            <p:cNvCxnSpPr/>
            <p:nvPr/>
          </p:nvCxnSpPr>
          <p:spPr>
            <a:xfrm>
              <a:off x="3752850" y="1486987"/>
              <a:ext cx="3176878"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 name="组合 28"/>
          <p:cNvGrpSpPr/>
          <p:nvPr/>
        </p:nvGrpSpPr>
        <p:grpSpPr>
          <a:xfrm>
            <a:off x="1098906" y="4996734"/>
            <a:ext cx="3176878" cy="461665"/>
            <a:chOff x="3752850" y="1025322"/>
            <a:chExt cx="3176878" cy="461665"/>
          </a:xfrm>
        </p:grpSpPr>
        <p:sp>
          <p:nvSpPr>
            <p:cNvPr id="30" name="矩形 29"/>
            <p:cNvSpPr/>
            <p:nvPr/>
          </p:nvSpPr>
          <p:spPr>
            <a:xfrm>
              <a:off x="3752850" y="1025322"/>
              <a:ext cx="1991127"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smtClean="0">
                  <a:solidFill>
                    <a:schemeClr val="bg1"/>
                  </a:solidFill>
                </a:rPr>
                <a:t>新亮点</a:t>
              </a:r>
              <a:r>
                <a:rPr lang="en-US" altLang="zh-CN" sz="2400" b="1" dirty="0" smtClean="0">
                  <a:solidFill>
                    <a:schemeClr val="bg1"/>
                  </a:solidFill>
                </a:rPr>
                <a:t>18.</a:t>
              </a:r>
              <a:endParaRPr lang="zh-CN" altLang="en-US" sz="2400" b="1" dirty="0">
                <a:solidFill>
                  <a:schemeClr val="bg1"/>
                </a:solidFill>
              </a:endParaRPr>
            </a:p>
          </p:txBody>
        </p:sp>
        <p:cxnSp>
          <p:nvCxnSpPr>
            <p:cNvPr id="31" name="直接连接符 30"/>
            <p:cNvCxnSpPr/>
            <p:nvPr/>
          </p:nvCxnSpPr>
          <p:spPr>
            <a:xfrm>
              <a:off x="3752850" y="1486987"/>
              <a:ext cx="3176878"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3" name="图片 22"/>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9500260" y="6048071"/>
            <a:ext cx="2691740" cy="809929"/>
          </a:xfrm>
          <a:prstGeom prst="rect">
            <a:avLst/>
          </a:prstGeom>
          <a:ln w="19050" cap="sq">
            <a:solidFill>
              <a:srgbClr val="C8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par>
                                <p:cTn id="11" presetID="22" presetClass="entr" presetSubtype="8" fill="hold" nodeType="withEffect">
                                  <p:stCondLst>
                                    <p:cond delay="25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par>
                                <p:cTn id="14" presetID="22" presetClass="entr" presetSubtype="8" fill="hold" nodeType="withEffect">
                                  <p:stCondLst>
                                    <p:cond delay="25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par>
                                <p:cTn id="17" presetID="22" presetClass="entr" presetSubtype="8" fill="hold" nodeType="withEffect">
                                  <p:stCondLst>
                                    <p:cond delay="25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H_Other_1"/>
          <p:cNvSpPr/>
          <p:nvPr>
            <p:custDataLst>
              <p:tags r:id="rId1"/>
            </p:custDataLst>
          </p:nvPr>
        </p:nvSpPr>
        <p:spPr>
          <a:xfrm>
            <a:off x="1144836" y="4004557"/>
            <a:ext cx="74519" cy="1320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rgbClr val="FFFFFF"/>
              </a:solidFill>
            </a:endParaRPr>
          </a:p>
        </p:txBody>
      </p:sp>
      <p:sp>
        <p:nvSpPr>
          <p:cNvPr id="15" name="MH_Text_1"/>
          <p:cNvSpPr>
            <a:spLocks noChangeArrowheads="1"/>
          </p:cNvSpPr>
          <p:nvPr>
            <p:custDataLst>
              <p:tags r:id="rId2"/>
            </p:custDataLst>
          </p:nvPr>
        </p:nvSpPr>
        <p:spPr bwMode="auto">
          <a:xfrm>
            <a:off x="1219355" y="3730885"/>
            <a:ext cx="8046374" cy="21901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indent="-342900" algn="just">
              <a:lnSpc>
                <a:spcPct val="150000"/>
              </a:lnSpc>
              <a:buFont typeface="Wingdings" panose="05000000000000000000" pitchFamily="2" charset="2"/>
              <a:buChar char="Ø"/>
            </a:pPr>
            <a:r>
              <a:rPr lang="zh-CN" altLang="zh-CN" sz="2000" dirty="0" smtClean="0">
                <a:latin typeface="+mn-ea"/>
                <a:ea typeface="+mn-ea"/>
              </a:rPr>
              <a:t>各级党委</a:t>
            </a:r>
            <a:r>
              <a:rPr lang="zh-CN" altLang="zh-CN" sz="2000" dirty="0">
                <a:latin typeface="+mn-ea"/>
                <a:ea typeface="+mn-ea"/>
              </a:rPr>
              <a:t>（党组）必须坚持集体领导</a:t>
            </a:r>
            <a:r>
              <a:rPr lang="zh-CN" altLang="zh-CN" sz="2000" dirty="0" smtClean="0">
                <a:latin typeface="+mn-ea"/>
                <a:ea typeface="+mn-ea"/>
              </a:rPr>
              <a:t>制度</a:t>
            </a:r>
            <a:r>
              <a:rPr lang="zh-CN" altLang="en-US" sz="2000" dirty="0" smtClean="0">
                <a:latin typeface="+mn-ea"/>
                <a:ea typeface="+mn-ea"/>
              </a:rPr>
              <a:t>；</a:t>
            </a:r>
            <a:endParaRPr lang="zh-CN" altLang="zh-CN" sz="2000" dirty="0">
              <a:latin typeface="+mn-ea"/>
              <a:ea typeface="+mn-ea"/>
            </a:endParaRPr>
          </a:p>
          <a:p>
            <a:pPr marL="342900" indent="-342900" algn="just">
              <a:lnSpc>
                <a:spcPct val="150000"/>
              </a:lnSpc>
              <a:buFont typeface="Wingdings" panose="05000000000000000000" pitchFamily="2" charset="2"/>
              <a:buChar char="Ø"/>
            </a:pPr>
            <a:r>
              <a:rPr lang="zh-CN" altLang="zh-CN" sz="2000" dirty="0">
                <a:latin typeface="+mn-ea"/>
                <a:ea typeface="+mn-ea"/>
              </a:rPr>
              <a:t>领导班子成员必须增强全局观念和责任</a:t>
            </a:r>
            <a:r>
              <a:rPr lang="zh-CN" altLang="zh-CN" sz="2000" dirty="0" smtClean="0">
                <a:latin typeface="+mn-ea"/>
                <a:ea typeface="+mn-ea"/>
              </a:rPr>
              <a:t>意识</a:t>
            </a:r>
            <a:r>
              <a:rPr lang="zh-CN" altLang="en-US" sz="2000" dirty="0" smtClean="0">
                <a:latin typeface="+mn-ea"/>
                <a:ea typeface="+mn-ea"/>
              </a:rPr>
              <a:t>；</a:t>
            </a:r>
            <a:endParaRPr lang="zh-CN" altLang="zh-CN" sz="2000" dirty="0">
              <a:latin typeface="+mn-ea"/>
              <a:ea typeface="+mn-ea"/>
            </a:endParaRPr>
          </a:p>
          <a:p>
            <a:pPr marL="342900" indent="-342900" algn="just">
              <a:lnSpc>
                <a:spcPct val="150000"/>
              </a:lnSpc>
              <a:buFont typeface="Wingdings" panose="05000000000000000000" pitchFamily="2" charset="2"/>
              <a:buChar char="Ø"/>
            </a:pPr>
            <a:r>
              <a:rPr lang="zh-CN" altLang="zh-CN" sz="2000" dirty="0">
                <a:latin typeface="+mn-ea"/>
                <a:ea typeface="+mn-ea"/>
              </a:rPr>
              <a:t>党委（党组）主要负责同志必须发扬民主、善于集中、敢于担</a:t>
            </a:r>
            <a:r>
              <a:rPr lang="zh-CN" altLang="zh-CN" sz="2000" dirty="0" smtClean="0">
                <a:latin typeface="+mn-ea"/>
                <a:ea typeface="+mn-ea"/>
              </a:rPr>
              <a:t>责</a:t>
            </a:r>
            <a:r>
              <a:rPr lang="zh-CN" altLang="en-US" sz="2000" dirty="0" smtClean="0">
                <a:latin typeface="+mn-ea"/>
                <a:ea typeface="+mn-ea"/>
              </a:rPr>
              <a:t>；</a:t>
            </a:r>
            <a:endParaRPr lang="zh-CN" altLang="zh-CN" sz="2000" dirty="0">
              <a:latin typeface="+mn-ea"/>
              <a:ea typeface="+mn-ea"/>
            </a:endParaRPr>
          </a:p>
          <a:p>
            <a:pPr marL="342900" indent="-342900" algn="just">
              <a:lnSpc>
                <a:spcPct val="150000"/>
              </a:lnSpc>
              <a:buFont typeface="Wingdings" panose="05000000000000000000" pitchFamily="2" charset="2"/>
              <a:buChar char="Ø"/>
            </a:pPr>
            <a:r>
              <a:rPr lang="zh-CN" altLang="zh-CN" sz="2000" dirty="0">
                <a:latin typeface="+mn-ea"/>
                <a:ea typeface="+mn-ea"/>
              </a:rPr>
              <a:t>领导班子成员必须坚决执行党组织</a:t>
            </a:r>
            <a:r>
              <a:rPr lang="zh-CN" altLang="zh-CN" sz="2000" dirty="0" smtClean="0">
                <a:latin typeface="+mn-ea"/>
                <a:ea typeface="+mn-ea"/>
              </a:rPr>
              <a:t>决定</a:t>
            </a:r>
            <a:r>
              <a:rPr lang="zh-CN" altLang="en-US" sz="2000" dirty="0" smtClean="0">
                <a:latin typeface="+mn-ea"/>
                <a:ea typeface="+mn-ea"/>
              </a:rPr>
              <a:t>。</a:t>
            </a:r>
            <a:endParaRPr lang="zh-CN" altLang="zh-CN" sz="2000" dirty="0">
              <a:latin typeface="+mn-ea"/>
              <a:ea typeface="+mn-ea"/>
            </a:endParaRPr>
          </a:p>
        </p:txBody>
      </p:sp>
      <p:sp>
        <p:nvSpPr>
          <p:cNvPr id="8" name="矩形 7"/>
          <p:cNvSpPr/>
          <p:nvPr/>
        </p:nvSpPr>
        <p:spPr>
          <a:xfrm>
            <a:off x="962463" y="143941"/>
            <a:ext cx="9110186" cy="461665"/>
          </a:xfrm>
          <a:prstGeom prst="rect">
            <a:avLst/>
          </a:prstGeom>
        </p:spPr>
        <p:txBody>
          <a:bodyPr wrap="none">
            <a:spAutoFit/>
          </a:bodyPr>
          <a:lstStyle/>
          <a:p>
            <a:r>
              <a:rPr lang="zh-CN" altLang="en-US" sz="2400" b="1" dirty="0">
                <a:solidFill>
                  <a:schemeClr val="bg1"/>
                </a:solidFill>
              </a:rPr>
              <a:t>二、</a:t>
            </a:r>
            <a:r>
              <a:rPr lang="en-US" altLang="zh-CN" sz="2400" b="1" dirty="0">
                <a:solidFill>
                  <a:schemeClr val="bg1"/>
                </a:solidFill>
              </a:rPr>
              <a:t>《</a:t>
            </a:r>
            <a:r>
              <a:rPr lang="zh-CN" altLang="en-US" sz="2400" b="1" dirty="0">
                <a:solidFill>
                  <a:schemeClr val="bg1"/>
                </a:solidFill>
              </a:rPr>
              <a:t>关于新形势下党内政治生活的若干准则</a:t>
            </a:r>
            <a:r>
              <a:rPr lang="en-US" altLang="zh-CN" sz="2400" b="1" dirty="0" smtClean="0">
                <a:solidFill>
                  <a:schemeClr val="bg1"/>
                </a:solidFill>
              </a:rPr>
              <a:t>》</a:t>
            </a:r>
            <a:r>
              <a:rPr lang="zh-CN" altLang="en-US" sz="2400" b="1" dirty="0" smtClean="0">
                <a:solidFill>
                  <a:schemeClr val="bg1"/>
                </a:solidFill>
              </a:rPr>
              <a:t>的</a:t>
            </a:r>
            <a:r>
              <a:rPr lang="zh-CN" altLang="en-US" sz="2400" b="1" dirty="0">
                <a:solidFill>
                  <a:schemeClr val="bg1"/>
                </a:solidFill>
              </a:rPr>
              <a:t>新提法和新亮点</a:t>
            </a:r>
          </a:p>
        </p:txBody>
      </p:sp>
      <p:grpSp>
        <p:nvGrpSpPr>
          <p:cNvPr id="2" name="组合 8"/>
          <p:cNvGrpSpPr/>
          <p:nvPr/>
        </p:nvGrpSpPr>
        <p:grpSpPr>
          <a:xfrm>
            <a:off x="1111785" y="1344407"/>
            <a:ext cx="8128471" cy="461665"/>
            <a:chOff x="3752850" y="1025322"/>
            <a:chExt cx="8128471" cy="461665"/>
          </a:xfrm>
        </p:grpSpPr>
        <p:sp>
          <p:nvSpPr>
            <p:cNvPr id="10" name="矩形 9"/>
            <p:cNvSpPr/>
            <p:nvPr/>
          </p:nvSpPr>
          <p:spPr>
            <a:xfrm>
              <a:off x="3752850" y="1025322"/>
              <a:ext cx="1991127"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smtClean="0">
                  <a:solidFill>
                    <a:schemeClr val="bg1"/>
                  </a:solidFill>
                </a:rPr>
                <a:t>新提法 </a:t>
              </a:r>
              <a:r>
                <a:rPr lang="en-US" altLang="zh-CN" sz="2400" b="1" dirty="0" smtClean="0">
                  <a:solidFill>
                    <a:schemeClr val="bg1"/>
                  </a:solidFill>
                </a:rPr>
                <a:t>8.</a:t>
              </a:r>
              <a:endParaRPr lang="zh-CN" altLang="en-US" sz="2400" b="1" dirty="0">
                <a:solidFill>
                  <a:schemeClr val="bg1"/>
                </a:solidFill>
              </a:endParaRPr>
            </a:p>
          </p:txBody>
        </p:sp>
        <p:cxnSp>
          <p:nvCxnSpPr>
            <p:cNvPr id="11" name="直接连接符 10"/>
            <p:cNvCxnSpPr/>
            <p:nvPr/>
          </p:nvCxnSpPr>
          <p:spPr>
            <a:xfrm>
              <a:off x="3752850" y="1486987"/>
              <a:ext cx="812847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 name="文本框 11"/>
          <p:cNvSpPr txBox="1"/>
          <p:nvPr/>
        </p:nvSpPr>
        <p:spPr>
          <a:xfrm>
            <a:off x="1086026" y="1823639"/>
            <a:ext cx="8308986" cy="784830"/>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en-US" b="1" dirty="0"/>
              <a:t>明确提出加强和规范党内政治生活的制度保障</a:t>
            </a:r>
          </a:p>
          <a:p>
            <a:pPr marL="285750" indent="-285750">
              <a:lnSpc>
                <a:spcPct val="125000"/>
              </a:lnSpc>
              <a:buFont typeface="Wingdings" panose="05000000000000000000" pitchFamily="2" charset="2"/>
              <a:buChar char="Ø"/>
            </a:pPr>
            <a:r>
              <a:rPr lang="zh-CN" altLang="en-US" dirty="0"/>
              <a:t>民主集中制是党的根本组织原则，是党内政治生活正常开展的</a:t>
            </a:r>
            <a:r>
              <a:rPr lang="zh-CN" altLang="en-US" b="1" dirty="0"/>
              <a:t>重要制度</a:t>
            </a:r>
            <a:r>
              <a:rPr lang="zh-CN" altLang="en-US" b="1" dirty="0" smtClean="0"/>
              <a:t>保障</a:t>
            </a:r>
            <a:endParaRPr lang="zh-CN" altLang="en-US" dirty="0"/>
          </a:p>
        </p:txBody>
      </p:sp>
      <p:grpSp>
        <p:nvGrpSpPr>
          <p:cNvPr id="3" name="组合 12"/>
          <p:cNvGrpSpPr/>
          <p:nvPr/>
        </p:nvGrpSpPr>
        <p:grpSpPr>
          <a:xfrm>
            <a:off x="1111787" y="2844848"/>
            <a:ext cx="3176878" cy="461665"/>
            <a:chOff x="3752850" y="1025322"/>
            <a:chExt cx="3176878" cy="461665"/>
          </a:xfrm>
        </p:grpSpPr>
        <p:sp>
          <p:nvSpPr>
            <p:cNvPr id="14" name="矩形 13"/>
            <p:cNvSpPr/>
            <p:nvPr/>
          </p:nvSpPr>
          <p:spPr>
            <a:xfrm>
              <a:off x="3752850" y="1025322"/>
              <a:ext cx="1991127"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smtClean="0">
                  <a:solidFill>
                    <a:schemeClr val="bg1"/>
                  </a:solidFill>
                </a:rPr>
                <a:t>新亮点</a:t>
              </a:r>
              <a:r>
                <a:rPr lang="en-US" altLang="zh-CN" sz="2400" b="1" dirty="0" smtClean="0">
                  <a:solidFill>
                    <a:schemeClr val="bg1"/>
                  </a:solidFill>
                </a:rPr>
                <a:t>19.</a:t>
              </a:r>
              <a:endParaRPr lang="zh-CN" altLang="en-US" sz="2400" b="1" dirty="0">
                <a:solidFill>
                  <a:schemeClr val="bg1"/>
                </a:solidFill>
              </a:endParaRPr>
            </a:p>
          </p:txBody>
        </p:sp>
        <p:cxnSp>
          <p:nvCxnSpPr>
            <p:cNvPr id="16" name="直接连接符 15"/>
            <p:cNvCxnSpPr/>
            <p:nvPr/>
          </p:nvCxnSpPr>
          <p:spPr>
            <a:xfrm>
              <a:off x="3752850" y="1486987"/>
              <a:ext cx="317687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7" name="文本框 16"/>
          <p:cNvSpPr txBox="1"/>
          <p:nvPr/>
        </p:nvSpPr>
        <p:spPr>
          <a:xfrm>
            <a:off x="1111785" y="3393512"/>
            <a:ext cx="7885321" cy="440377"/>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en-US" sz="2000" b="1" dirty="0"/>
              <a:t>提出贯彻民主集中制的“四个必须”</a:t>
            </a:r>
            <a:endParaRPr lang="zh-CN" altLang="en-US" sz="2000" dirty="0">
              <a:solidFill>
                <a:schemeClr val="bg1"/>
              </a:solidFill>
            </a:endParaRPr>
          </a:p>
        </p:txBody>
      </p:sp>
      <p:pic>
        <p:nvPicPr>
          <p:cNvPr id="18" name="图片 1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500260" y="6048071"/>
            <a:ext cx="2691740" cy="809929"/>
          </a:xfrm>
          <a:prstGeom prst="rect">
            <a:avLst/>
          </a:prstGeom>
          <a:ln w="19050" cap="sq">
            <a:solidFill>
              <a:srgbClr val="C8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8" fill="hold" nodeType="withEffect">
                                  <p:stCondLst>
                                    <p:cond delay="25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par>
                                <p:cTn id="14" presetID="22" presetClass="entr" presetSubtype="8" fill="hold" grpId="0" nodeType="with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H_Other_1"/>
          <p:cNvSpPr/>
          <p:nvPr>
            <p:custDataLst>
              <p:tags r:id="rId1"/>
            </p:custDataLst>
          </p:nvPr>
        </p:nvSpPr>
        <p:spPr>
          <a:xfrm>
            <a:off x="1299070" y="2452782"/>
            <a:ext cx="74519" cy="1320800"/>
          </a:xfrm>
          <a:prstGeom prst="rect">
            <a:avLst/>
          </a:prstGeom>
          <a:solidFill>
            <a:srgbClr val="AE1F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rgbClr val="FFFFFF"/>
              </a:solidFill>
            </a:endParaRPr>
          </a:p>
        </p:txBody>
      </p:sp>
      <p:cxnSp>
        <p:nvCxnSpPr>
          <p:cNvPr id="6" name="MH_Other_2"/>
          <p:cNvCxnSpPr/>
          <p:nvPr>
            <p:custDataLst>
              <p:tags r:id="rId2"/>
            </p:custDataLst>
          </p:nvPr>
        </p:nvCxnSpPr>
        <p:spPr>
          <a:xfrm>
            <a:off x="1479704" y="2653394"/>
            <a:ext cx="5155874" cy="22193"/>
          </a:xfrm>
          <a:prstGeom prst="line">
            <a:avLst/>
          </a:prstGeom>
          <a:ln w="19050">
            <a:solidFill>
              <a:srgbClr val="BFBFBF"/>
            </a:solidFill>
            <a:prstDash val="sysDash"/>
          </a:ln>
        </p:spPr>
        <p:style>
          <a:lnRef idx="1">
            <a:schemeClr val="accent1"/>
          </a:lnRef>
          <a:fillRef idx="0">
            <a:schemeClr val="accent1"/>
          </a:fillRef>
          <a:effectRef idx="0">
            <a:schemeClr val="accent1"/>
          </a:effectRef>
          <a:fontRef idx="minor">
            <a:schemeClr val="tx1"/>
          </a:fontRef>
        </p:style>
      </p:cxnSp>
      <p:sp>
        <p:nvSpPr>
          <p:cNvPr id="7" name="MH_Other_3"/>
          <p:cNvSpPr txBox="1">
            <a:spLocks noChangeArrowheads="1"/>
          </p:cNvSpPr>
          <p:nvPr>
            <p:custDataLst>
              <p:tags r:id="rId3"/>
            </p:custDataLst>
          </p:nvPr>
        </p:nvSpPr>
        <p:spPr bwMode="auto">
          <a:xfrm rot="5400000">
            <a:off x="341511" y="2933006"/>
            <a:ext cx="1477328"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vert270"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zh-CN" altLang="en-US" sz="2400" b="1" dirty="0" smtClean="0">
                <a:solidFill>
                  <a:srgbClr val="AE1F23"/>
                </a:solidFill>
                <a:latin typeface="+mn-ea"/>
                <a:ea typeface="+mn-ea"/>
              </a:rPr>
              <a:t>新亮点</a:t>
            </a:r>
            <a:r>
              <a:rPr lang="en-US" altLang="zh-CN" sz="2400" b="1" dirty="0" smtClean="0">
                <a:solidFill>
                  <a:srgbClr val="AE1F23"/>
                </a:solidFill>
                <a:latin typeface="+mn-ea"/>
                <a:ea typeface="+mn-ea"/>
              </a:rPr>
              <a:t>20</a:t>
            </a:r>
            <a:endParaRPr lang="zh-CN" altLang="en-US" sz="2400" b="1" dirty="0">
              <a:solidFill>
                <a:srgbClr val="AE1F23"/>
              </a:solidFill>
              <a:latin typeface="+mn-ea"/>
              <a:ea typeface="+mn-ea"/>
            </a:endParaRPr>
          </a:p>
        </p:txBody>
      </p:sp>
      <p:sp>
        <p:nvSpPr>
          <p:cNvPr id="15" name="MH_Text_1"/>
          <p:cNvSpPr>
            <a:spLocks noChangeArrowheads="1"/>
          </p:cNvSpPr>
          <p:nvPr>
            <p:custDataLst>
              <p:tags r:id="rId4"/>
            </p:custDataLst>
          </p:nvPr>
        </p:nvSpPr>
        <p:spPr bwMode="auto">
          <a:xfrm>
            <a:off x="1398302" y="2786796"/>
            <a:ext cx="5964277" cy="3317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ts val="2400"/>
              </a:lnSpc>
              <a:spcBef>
                <a:spcPts val="600"/>
              </a:spcBef>
            </a:pPr>
            <a:r>
              <a:rPr lang="zh-CN" altLang="en-US" sz="2000" b="1" dirty="0" smtClean="0">
                <a:latin typeface="+mn-ea"/>
                <a:ea typeface="+mn-ea"/>
              </a:rPr>
              <a:t>三个“必须”：</a:t>
            </a:r>
            <a:endParaRPr lang="en-US" altLang="zh-CN" sz="2000" b="1" dirty="0" smtClean="0">
              <a:latin typeface="+mn-ea"/>
              <a:ea typeface="+mn-ea"/>
            </a:endParaRPr>
          </a:p>
          <a:p>
            <a:pPr marL="285750" indent="-285750" algn="just">
              <a:lnSpc>
                <a:spcPts val="2400"/>
              </a:lnSpc>
              <a:spcBef>
                <a:spcPts val="600"/>
              </a:spcBef>
              <a:buFont typeface="Wingdings" panose="05000000000000000000" pitchFamily="2" charset="2"/>
              <a:buChar char="Ø"/>
            </a:pPr>
            <a:r>
              <a:rPr lang="zh-CN" altLang="zh-CN" dirty="0" smtClean="0">
                <a:latin typeface="+mn-ea"/>
                <a:ea typeface="+mn-ea"/>
              </a:rPr>
              <a:t>党内</a:t>
            </a:r>
            <a:r>
              <a:rPr lang="zh-CN" altLang="zh-CN" dirty="0">
                <a:latin typeface="+mn-ea"/>
                <a:ea typeface="+mn-ea"/>
              </a:rPr>
              <a:t>决策、执行、监督等工作</a:t>
            </a:r>
            <a:r>
              <a:rPr lang="zh-CN" altLang="zh-CN" b="1" dirty="0">
                <a:latin typeface="+mn-ea"/>
                <a:ea typeface="+mn-ea"/>
              </a:rPr>
              <a:t>必须</a:t>
            </a:r>
            <a:r>
              <a:rPr lang="zh-CN" altLang="zh-CN" dirty="0">
                <a:latin typeface="+mn-ea"/>
                <a:ea typeface="+mn-ea"/>
              </a:rPr>
              <a:t>执行党章党规确定的民主原则和程序，任何党组织和个人都不得压制党内民主、破坏党内民主</a:t>
            </a:r>
            <a:r>
              <a:rPr lang="zh-CN" altLang="zh-CN" dirty="0" smtClean="0">
                <a:latin typeface="+mn-ea"/>
                <a:ea typeface="+mn-ea"/>
              </a:rPr>
              <a:t>。</a:t>
            </a:r>
            <a:endParaRPr lang="en-US" altLang="zh-CN" dirty="0" smtClean="0">
              <a:latin typeface="+mn-ea"/>
              <a:ea typeface="+mn-ea"/>
            </a:endParaRPr>
          </a:p>
          <a:p>
            <a:pPr marL="285750" indent="-285750" algn="just">
              <a:lnSpc>
                <a:spcPts val="2400"/>
              </a:lnSpc>
              <a:spcBef>
                <a:spcPts val="600"/>
              </a:spcBef>
              <a:buFont typeface="Wingdings" panose="05000000000000000000" pitchFamily="2" charset="2"/>
              <a:buChar char="Ø"/>
            </a:pPr>
            <a:r>
              <a:rPr lang="zh-CN" altLang="zh-CN" dirty="0" smtClean="0">
                <a:latin typeface="+mn-ea"/>
                <a:ea typeface="+mn-ea"/>
              </a:rPr>
              <a:t>中央委员会</a:t>
            </a:r>
            <a:r>
              <a:rPr lang="zh-CN" altLang="zh-CN" dirty="0">
                <a:latin typeface="+mn-ea"/>
                <a:ea typeface="+mn-ea"/>
              </a:rPr>
              <a:t>、中央政治局、中央政治局常务委员会和党的各级委员会作出重大决策部署，</a:t>
            </a:r>
            <a:r>
              <a:rPr lang="zh-CN" altLang="zh-CN" b="1" dirty="0">
                <a:latin typeface="+mn-ea"/>
                <a:ea typeface="+mn-ea"/>
              </a:rPr>
              <a:t>必须</a:t>
            </a:r>
            <a:r>
              <a:rPr lang="zh-CN" altLang="zh-CN" dirty="0">
                <a:latin typeface="+mn-ea"/>
                <a:ea typeface="+mn-ea"/>
              </a:rPr>
              <a:t>深入开展调查研究，广泛听取各方面意见和建议</a:t>
            </a:r>
            <a:r>
              <a:rPr lang="zh-CN" altLang="zh-CN" dirty="0" smtClean="0">
                <a:latin typeface="+mn-ea"/>
                <a:ea typeface="+mn-ea"/>
              </a:rPr>
              <a:t>。</a:t>
            </a:r>
            <a:endParaRPr lang="en-US" altLang="zh-CN" dirty="0" smtClean="0">
              <a:latin typeface="+mn-ea"/>
              <a:ea typeface="+mn-ea"/>
            </a:endParaRPr>
          </a:p>
          <a:p>
            <a:pPr marL="285750" indent="-285750" algn="just">
              <a:lnSpc>
                <a:spcPts val="2400"/>
              </a:lnSpc>
              <a:spcBef>
                <a:spcPts val="600"/>
              </a:spcBef>
              <a:buFont typeface="Wingdings" panose="05000000000000000000" pitchFamily="2" charset="2"/>
              <a:buChar char="Ø"/>
            </a:pPr>
            <a:r>
              <a:rPr lang="zh-CN" altLang="zh-CN" b="1" dirty="0" smtClean="0">
                <a:latin typeface="+mn-ea"/>
                <a:ea typeface="+mn-ea"/>
              </a:rPr>
              <a:t>必须</a:t>
            </a:r>
            <a:r>
              <a:rPr lang="zh-CN" altLang="zh-CN" dirty="0">
                <a:latin typeface="+mn-ea"/>
                <a:ea typeface="+mn-ea"/>
              </a:rPr>
              <a:t>尊重党员主体地位、保障党员民主权利，落实党员知情权、参与权、选举权、监督权，保障全体党员平等享有党章规定的党员权利、履行党章规定的党员</a:t>
            </a:r>
            <a:r>
              <a:rPr lang="zh-CN" altLang="zh-CN" dirty="0" smtClean="0">
                <a:latin typeface="+mn-ea"/>
                <a:ea typeface="+mn-ea"/>
              </a:rPr>
              <a:t>义务。</a:t>
            </a:r>
            <a:endParaRPr lang="zh-CN" altLang="zh-CN" dirty="0">
              <a:latin typeface="+mn-ea"/>
              <a:ea typeface="+mn-ea"/>
            </a:endParaRPr>
          </a:p>
        </p:txBody>
      </p:sp>
      <p:sp>
        <p:nvSpPr>
          <p:cNvPr id="13" name="MH_Other_1"/>
          <p:cNvSpPr/>
          <p:nvPr>
            <p:custDataLst>
              <p:tags r:id="rId5"/>
            </p:custDataLst>
          </p:nvPr>
        </p:nvSpPr>
        <p:spPr>
          <a:xfrm>
            <a:off x="8273438" y="2679224"/>
            <a:ext cx="74519" cy="1320800"/>
          </a:xfrm>
          <a:prstGeom prst="rect">
            <a:avLst/>
          </a:prstGeom>
          <a:solidFill>
            <a:srgbClr val="AE1F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rgbClr val="FFFFFF"/>
              </a:solidFill>
            </a:endParaRPr>
          </a:p>
        </p:txBody>
      </p:sp>
      <p:cxnSp>
        <p:nvCxnSpPr>
          <p:cNvPr id="14" name="MH_Other_2"/>
          <p:cNvCxnSpPr/>
          <p:nvPr>
            <p:custDataLst>
              <p:tags r:id="rId6"/>
            </p:custDataLst>
          </p:nvPr>
        </p:nvCxnSpPr>
        <p:spPr>
          <a:xfrm>
            <a:off x="8499758" y="3090989"/>
            <a:ext cx="2894587" cy="22193"/>
          </a:xfrm>
          <a:prstGeom prst="line">
            <a:avLst/>
          </a:prstGeom>
          <a:ln w="19050">
            <a:solidFill>
              <a:srgbClr val="BFBFBF"/>
            </a:solidFill>
            <a:prstDash val="sysDash"/>
          </a:ln>
        </p:spPr>
        <p:style>
          <a:lnRef idx="1">
            <a:schemeClr val="accent1"/>
          </a:lnRef>
          <a:fillRef idx="0">
            <a:schemeClr val="accent1"/>
          </a:fillRef>
          <a:effectRef idx="0">
            <a:schemeClr val="accent1"/>
          </a:effectRef>
          <a:fontRef idx="minor">
            <a:schemeClr val="tx1"/>
          </a:fontRef>
        </p:style>
      </p:cxnSp>
      <p:sp>
        <p:nvSpPr>
          <p:cNvPr id="16" name="MH_Other_3"/>
          <p:cNvSpPr txBox="1">
            <a:spLocks noChangeArrowheads="1"/>
          </p:cNvSpPr>
          <p:nvPr>
            <p:custDataLst>
              <p:tags r:id="rId7"/>
            </p:custDataLst>
          </p:nvPr>
        </p:nvSpPr>
        <p:spPr bwMode="auto">
          <a:xfrm rot="5400000">
            <a:off x="7315879" y="3159448"/>
            <a:ext cx="1477328"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vert270"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zh-CN" altLang="en-US" sz="2400" b="1" dirty="0" smtClean="0">
                <a:solidFill>
                  <a:srgbClr val="AE1F23"/>
                </a:solidFill>
                <a:latin typeface="+mn-ea"/>
                <a:ea typeface="+mn-ea"/>
              </a:rPr>
              <a:t>新亮点</a:t>
            </a:r>
            <a:r>
              <a:rPr lang="en-US" altLang="zh-CN" sz="2400" b="1" dirty="0" smtClean="0">
                <a:solidFill>
                  <a:srgbClr val="AE1F23"/>
                </a:solidFill>
                <a:latin typeface="+mn-ea"/>
                <a:ea typeface="+mn-ea"/>
              </a:rPr>
              <a:t>21</a:t>
            </a:r>
            <a:endParaRPr lang="zh-CN" altLang="en-US" sz="2400" b="1" dirty="0">
              <a:solidFill>
                <a:srgbClr val="AE1F23"/>
              </a:solidFill>
              <a:latin typeface="+mn-ea"/>
              <a:ea typeface="+mn-ea"/>
            </a:endParaRPr>
          </a:p>
        </p:txBody>
      </p:sp>
      <p:sp>
        <p:nvSpPr>
          <p:cNvPr id="17" name="MH_Text_1"/>
          <p:cNvSpPr>
            <a:spLocks noChangeArrowheads="1"/>
          </p:cNvSpPr>
          <p:nvPr>
            <p:custDataLst>
              <p:tags r:id="rId8"/>
            </p:custDataLst>
          </p:nvPr>
        </p:nvSpPr>
        <p:spPr bwMode="auto">
          <a:xfrm>
            <a:off x="8403453" y="3233120"/>
            <a:ext cx="3087199" cy="19728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zh-CN" dirty="0" smtClean="0">
                <a:latin typeface="+mn-ea"/>
                <a:ea typeface="+mn-ea"/>
              </a:rPr>
              <a:t>强调“</a:t>
            </a:r>
            <a:r>
              <a:rPr lang="zh-CN" altLang="zh-CN" dirty="0">
                <a:latin typeface="+mn-ea"/>
                <a:ea typeface="+mn-ea"/>
              </a:rPr>
              <a:t>党员有权向党负责地揭发、检举党的任何组织和任何党员违纪违法的事实，提倡实名举报。</a:t>
            </a:r>
            <a:r>
              <a:rPr lang="zh-CN" altLang="zh-CN" dirty="0" smtClean="0">
                <a:latin typeface="+mn-ea"/>
                <a:ea typeface="+mn-ea"/>
              </a:rPr>
              <a:t>”</a:t>
            </a:r>
            <a:endParaRPr lang="zh-CN" altLang="zh-CN" sz="2000" dirty="0">
              <a:latin typeface="+mn-ea"/>
              <a:ea typeface="+mn-ea"/>
            </a:endParaRPr>
          </a:p>
        </p:txBody>
      </p:sp>
      <p:sp>
        <p:nvSpPr>
          <p:cNvPr id="12" name="矩形 11"/>
          <p:cNvSpPr/>
          <p:nvPr/>
        </p:nvSpPr>
        <p:spPr>
          <a:xfrm>
            <a:off x="962463" y="143941"/>
            <a:ext cx="9110186" cy="461665"/>
          </a:xfrm>
          <a:prstGeom prst="rect">
            <a:avLst/>
          </a:prstGeom>
        </p:spPr>
        <p:txBody>
          <a:bodyPr wrap="none">
            <a:spAutoFit/>
          </a:bodyPr>
          <a:lstStyle/>
          <a:p>
            <a:r>
              <a:rPr lang="zh-CN" altLang="en-US" sz="2400" b="1" dirty="0">
                <a:solidFill>
                  <a:schemeClr val="bg1"/>
                </a:solidFill>
              </a:rPr>
              <a:t>二、</a:t>
            </a:r>
            <a:r>
              <a:rPr lang="en-US" altLang="zh-CN" sz="2400" b="1" dirty="0">
                <a:solidFill>
                  <a:schemeClr val="bg1"/>
                </a:solidFill>
              </a:rPr>
              <a:t>《</a:t>
            </a:r>
            <a:r>
              <a:rPr lang="zh-CN" altLang="en-US" sz="2400" b="1" dirty="0">
                <a:solidFill>
                  <a:schemeClr val="bg1"/>
                </a:solidFill>
              </a:rPr>
              <a:t>关于新形势下党内政治生活的若干准则</a:t>
            </a:r>
            <a:r>
              <a:rPr lang="en-US" altLang="zh-CN" sz="2400" b="1" dirty="0" smtClean="0">
                <a:solidFill>
                  <a:schemeClr val="bg1"/>
                </a:solidFill>
              </a:rPr>
              <a:t>》</a:t>
            </a:r>
            <a:r>
              <a:rPr lang="zh-CN" altLang="en-US" sz="2400" b="1" dirty="0" smtClean="0">
                <a:solidFill>
                  <a:schemeClr val="bg1"/>
                </a:solidFill>
              </a:rPr>
              <a:t>的</a:t>
            </a:r>
            <a:r>
              <a:rPr lang="zh-CN" altLang="en-US" sz="2400" b="1" dirty="0">
                <a:solidFill>
                  <a:schemeClr val="bg1"/>
                </a:solidFill>
              </a:rPr>
              <a:t>新提法和新亮点</a:t>
            </a:r>
          </a:p>
        </p:txBody>
      </p:sp>
      <p:grpSp>
        <p:nvGrpSpPr>
          <p:cNvPr id="2" name="组合 17"/>
          <p:cNvGrpSpPr/>
          <p:nvPr/>
        </p:nvGrpSpPr>
        <p:grpSpPr>
          <a:xfrm>
            <a:off x="988222" y="1061020"/>
            <a:ext cx="8128471" cy="461665"/>
            <a:chOff x="3752850" y="1025322"/>
            <a:chExt cx="8128471" cy="461665"/>
          </a:xfrm>
        </p:grpSpPr>
        <p:sp>
          <p:nvSpPr>
            <p:cNvPr id="19" name="矩形 18"/>
            <p:cNvSpPr/>
            <p:nvPr/>
          </p:nvSpPr>
          <p:spPr>
            <a:xfrm>
              <a:off x="3752850" y="1025322"/>
              <a:ext cx="1991127"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smtClean="0">
                  <a:solidFill>
                    <a:schemeClr val="bg1"/>
                  </a:solidFill>
                </a:rPr>
                <a:t>新提法 </a:t>
              </a:r>
              <a:r>
                <a:rPr lang="en-US" altLang="zh-CN" sz="2400" b="1" dirty="0" smtClean="0">
                  <a:solidFill>
                    <a:schemeClr val="bg1"/>
                  </a:solidFill>
                </a:rPr>
                <a:t>9.</a:t>
              </a:r>
              <a:endParaRPr lang="zh-CN" altLang="en-US" sz="2400" b="1" dirty="0">
                <a:solidFill>
                  <a:schemeClr val="bg1"/>
                </a:solidFill>
              </a:endParaRPr>
            </a:p>
          </p:txBody>
        </p:sp>
        <p:cxnSp>
          <p:nvCxnSpPr>
            <p:cNvPr id="20" name="直接连接符 19"/>
            <p:cNvCxnSpPr/>
            <p:nvPr/>
          </p:nvCxnSpPr>
          <p:spPr>
            <a:xfrm>
              <a:off x="3752850" y="1486987"/>
              <a:ext cx="812847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1" name="文本框 20"/>
          <p:cNvSpPr txBox="1"/>
          <p:nvPr/>
        </p:nvSpPr>
        <p:spPr>
          <a:xfrm>
            <a:off x="962463" y="1540252"/>
            <a:ext cx="8154229" cy="784830"/>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en-US" b="1" dirty="0"/>
              <a:t>明确提出加强和规范党内政治生活的重要</a:t>
            </a:r>
            <a:r>
              <a:rPr lang="zh-CN" altLang="en-US" b="1" dirty="0" smtClean="0"/>
              <a:t>基础</a:t>
            </a:r>
            <a:endParaRPr lang="en-US" altLang="zh-CN" b="1" dirty="0" smtClean="0"/>
          </a:p>
          <a:p>
            <a:pPr marL="285750" indent="-285750">
              <a:lnSpc>
                <a:spcPct val="125000"/>
              </a:lnSpc>
              <a:buFont typeface="Wingdings" panose="05000000000000000000" pitchFamily="2" charset="2"/>
              <a:buChar char="Ø"/>
            </a:pPr>
            <a:r>
              <a:rPr lang="zh-CN" altLang="en-US" dirty="0"/>
              <a:t>党内民主是党的生命，是党内政治生活积极健康的重要</a:t>
            </a:r>
            <a:r>
              <a:rPr lang="zh-CN" altLang="en-US" dirty="0" smtClean="0"/>
              <a:t>基础</a:t>
            </a:r>
            <a:endParaRPr lang="zh-CN" altLang="en-US" dirty="0"/>
          </a:p>
        </p:txBody>
      </p:sp>
      <p:pic>
        <p:nvPicPr>
          <p:cNvPr id="18" name="图片 17"/>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9500260" y="6048071"/>
            <a:ext cx="2691740" cy="809929"/>
          </a:xfrm>
          <a:prstGeom prst="rect">
            <a:avLst/>
          </a:prstGeom>
          <a:ln w="19050" cap="sq">
            <a:solidFill>
              <a:srgbClr val="C8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H_Other_1"/>
          <p:cNvSpPr/>
          <p:nvPr>
            <p:custDataLst>
              <p:tags r:id="rId1"/>
            </p:custDataLst>
          </p:nvPr>
        </p:nvSpPr>
        <p:spPr>
          <a:xfrm>
            <a:off x="2708331" y="2840361"/>
            <a:ext cx="68262" cy="104604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rgbClr val="FFFFFF"/>
              </a:solidFill>
            </a:endParaRPr>
          </a:p>
        </p:txBody>
      </p:sp>
      <p:cxnSp>
        <p:nvCxnSpPr>
          <p:cNvPr id="9" name="MH_Other_2"/>
          <p:cNvCxnSpPr/>
          <p:nvPr>
            <p:custDataLst>
              <p:tags r:id="rId2"/>
            </p:custDataLst>
          </p:nvPr>
        </p:nvCxnSpPr>
        <p:spPr>
          <a:xfrm>
            <a:off x="2876607" y="2840361"/>
            <a:ext cx="5511344" cy="16314"/>
          </a:xfrm>
          <a:prstGeom prst="line">
            <a:avLst/>
          </a:prstGeom>
          <a:ln w="19050">
            <a:solidFill>
              <a:srgbClr val="BFBFBF"/>
            </a:solidFill>
            <a:prstDash val="sysDash"/>
          </a:ln>
        </p:spPr>
        <p:style>
          <a:lnRef idx="1">
            <a:schemeClr val="accent1"/>
          </a:lnRef>
          <a:fillRef idx="0">
            <a:schemeClr val="accent1"/>
          </a:fillRef>
          <a:effectRef idx="0">
            <a:schemeClr val="accent1"/>
          </a:effectRef>
          <a:fontRef idx="minor">
            <a:schemeClr val="tx1"/>
          </a:fontRef>
        </p:style>
      </p:cxnSp>
      <p:sp>
        <p:nvSpPr>
          <p:cNvPr id="10" name="MH_Other_3"/>
          <p:cNvSpPr txBox="1">
            <a:spLocks noChangeArrowheads="1"/>
          </p:cNvSpPr>
          <p:nvPr>
            <p:custDataLst>
              <p:tags r:id="rId3"/>
            </p:custDataLst>
          </p:nvPr>
        </p:nvSpPr>
        <p:spPr bwMode="auto">
          <a:xfrm>
            <a:off x="1580650" y="2810297"/>
            <a:ext cx="112768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zh-CN" altLang="en-US" sz="2000" b="1" dirty="0" smtClean="0">
                <a:solidFill>
                  <a:srgbClr val="AE1F23"/>
                </a:solidFill>
                <a:latin typeface="+mn-ea"/>
                <a:ea typeface="+mn-ea"/>
              </a:rPr>
              <a:t>新亮点</a:t>
            </a:r>
            <a:r>
              <a:rPr lang="en-US" altLang="zh-CN" sz="2000" b="1" dirty="0" smtClean="0">
                <a:solidFill>
                  <a:srgbClr val="AE1F23"/>
                </a:solidFill>
                <a:latin typeface="+mn-ea"/>
                <a:ea typeface="+mn-ea"/>
              </a:rPr>
              <a:t>22</a:t>
            </a:r>
            <a:endParaRPr lang="zh-CN" altLang="en-US" sz="2000" b="1" dirty="0">
              <a:solidFill>
                <a:srgbClr val="AE1F23"/>
              </a:solidFill>
              <a:latin typeface="+mn-ea"/>
              <a:ea typeface="+mn-ea"/>
            </a:endParaRPr>
          </a:p>
        </p:txBody>
      </p:sp>
      <p:sp>
        <p:nvSpPr>
          <p:cNvPr id="11" name="MH_Other_4"/>
          <p:cNvSpPr/>
          <p:nvPr>
            <p:custDataLst>
              <p:tags r:id="rId4"/>
            </p:custDataLst>
          </p:nvPr>
        </p:nvSpPr>
        <p:spPr>
          <a:xfrm>
            <a:off x="2708331" y="3886853"/>
            <a:ext cx="68262" cy="102256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rgbClr val="FFFFFF"/>
              </a:solidFill>
            </a:endParaRPr>
          </a:p>
        </p:txBody>
      </p:sp>
      <p:cxnSp>
        <p:nvCxnSpPr>
          <p:cNvPr id="12" name="MH_Other_5"/>
          <p:cNvCxnSpPr/>
          <p:nvPr>
            <p:custDataLst>
              <p:tags r:id="rId5"/>
            </p:custDataLst>
          </p:nvPr>
        </p:nvCxnSpPr>
        <p:spPr>
          <a:xfrm>
            <a:off x="2876607" y="3934926"/>
            <a:ext cx="5511344" cy="0"/>
          </a:xfrm>
          <a:prstGeom prst="line">
            <a:avLst/>
          </a:prstGeom>
          <a:ln w="19050">
            <a:solidFill>
              <a:srgbClr val="BFBFBF"/>
            </a:solidFill>
            <a:prstDash val="sysDash"/>
          </a:ln>
        </p:spPr>
        <p:style>
          <a:lnRef idx="1">
            <a:schemeClr val="accent1"/>
          </a:lnRef>
          <a:fillRef idx="0">
            <a:schemeClr val="accent1"/>
          </a:fillRef>
          <a:effectRef idx="0">
            <a:schemeClr val="accent1"/>
          </a:effectRef>
          <a:fontRef idx="minor">
            <a:schemeClr val="tx1"/>
          </a:fontRef>
        </p:style>
      </p:cxnSp>
      <p:sp>
        <p:nvSpPr>
          <p:cNvPr id="13" name="MH_Other_6"/>
          <p:cNvSpPr txBox="1">
            <a:spLocks noChangeArrowheads="1"/>
          </p:cNvSpPr>
          <p:nvPr>
            <p:custDataLst>
              <p:tags r:id="rId6"/>
            </p:custDataLst>
          </p:nvPr>
        </p:nvSpPr>
        <p:spPr bwMode="auto">
          <a:xfrm>
            <a:off x="1580650" y="3838125"/>
            <a:ext cx="112926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zh-CN" altLang="en-US" sz="2000" b="1" dirty="0" smtClean="0">
                <a:solidFill>
                  <a:srgbClr val="AE1F23"/>
                </a:solidFill>
                <a:latin typeface="+mn-ea"/>
                <a:ea typeface="+mn-ea"/>
              </a:rPr>
              <a:t>新亮点</a:t>
            </a:r>
            <a:r>
              <a:rPr lang="en-US" altLang="zh-CN" sz="2000" b="1" dirty="0" smtClean="0">
                <a:solidFill>
                  <a:srgbClr val="AE1F23"/>
                </a:solidFill>
                <a:latin typeface="+mn-ea"/>
                <a:ea typeface="+mn-ea"/>
              </a:rPr>
              <a:t>23</a:t>
            </a:r>
            <a:endParaRPr lang="zh-CN" altLang="en-US" sz="2000" b="1" dirty="0">
              <a:solidFill>
                <a:srgbClr val="AE1F23"/>
              </a:solidFill>
              <a:latin typeface="+mn-ea"/>
              <a:ea typeface="+mn-ea"/>
            </a:endParaRPr>
          </a:p>
        </p:txBody>
      </p:sp>
      <p:sp>
        <p:nvSpPr>
          <p:cNvPr id="14" name="MH_Other_7"/>
          <p:cNvSpPr/>
          <p:nvPr>
            <p:custDataLst>
              <p:tags r:id="rId7"/>
            </p:custDataLst>
          </p:nvPr>
        </p:nvSpPr>
        <p:spPr>
          <a:xfrm>
            <a:off x="2708331" y="4916571"/>
            <a:ext cx="68262" cy="78609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rgbClr val="FFFFFF"/>
              </a:solidFill>
            </a:endParaRPr>
          </a:p>
        </p:txBody>
      </p:sp>
      <p:cxnSp>
        <p:nvCxnSpPr>
          <p:cNvPr id="16" name="MH_Other_8"/>
          <p:cNvCxnSpPr/>
          <p:nvPr>
            <p:custDataLst>
              <p:tags r:id="rId8"/>
            </p:custDataLst>
          </p:nvPr>
        </p:nvCxnSpPr>
        <p:spPr>
          <a:xfrm>
            <a:off x="2876607" y="4972762"/>
            <a:ext cx="5511344" cy="0"/>
          </a:xfrm>
          <a:prstGeom prst="line">
            <a:avLst/>
          </a:prstGeom>
          <a:ln w="19050">
            <a:solidFill>
              <a:srgbClr val="BFBFBF"/>
            </a:solidFill>
            <a:prstDash val="sysDash"/>
          </a:ln>
        </p:spPr>
        <p:style>
          <a:lnRef idx="1">
            <a:schemeClr val="accent1"/>
          </a:lnRef>
          <a:fillRef idx="0">
            <a:schemeClr val="accent1"/>
          </a:fillRef>
          <a:effectRef idx="0">
            <a:schemeClr val="accent1"/>
          </a:effectRef>
          <a:fontRef idx="minor">
            <a:schemeClr val="tx1"/>
          </a:fontRef>
        </p:style>
      </p:cxnSp>
      <p:sp>
        <p:nvSpPr>
          <p:cNvPr id="17" name="MH_Other_9"/>
          <p:cNvSpPr txBox="1"/>
          <p:nvPr>
            <p:custDataLst>
              <p:tags r:id="rId9"/>
            </p:custDataLst>
          </p:nvPr>
        </p:nvSpPr>
        <p:spPr>
          <a:xfrm>
            <a:off x="1580650" y="4946209"/>
            <a:ext cx="1127681" cy="307777"/>
          </a:xfrm>
          <a:prstGeom prst="rect">
            <a:avLst/>
          </a:prstGeom>
          <a:noFill/>
        </p:spPr>
        <p:txBody>
          <a:bodyPr vert="horz" wrap="square" lIns="0" tIns="0" rIns="0" bIns="0">
            <a:spAutoFit/>
          </a:bodyPr>
          <a:lstStyle/>
          <a:p>
            <a:pPr algn="ctr">
              <a:defRPr/>
            </a:pPr>
            <a:r>
              <a:rPr lang="zh-CN" altLang="en-US" sz="2000" b="1" dirty="0" smtClean="0">
                <a:solidFill>
                  <a:srgbClr val="AE1F23"/>
                </a:solidFill>
                <a:latin typeface="+mn-ea"/>
              </a:rPr>
              <a:t>新亮点</a:t>
            </a:r>
            <a:r>
              <a:rPr lang="en-US" altLang="zh-CN" sz="2000" b="1" dirty="0" smtClean="0">
                <a:solidFill>
                  <a:srgbClr val="AE1F23"/>
                </a:solidFill>
                <a:latin typeface="+mn-ea"/>
              </a:rPr>
              <a:t>24</a:t>
            </a:r>
            <a:endParaRPr lang="zh-CN" altLang="en-US" sz="2000" b="1" dirty="0">
              <a:solidFill>
                <a:srgbClr val="AE1F23"/>
              </a:solidFill>
              <a:latin typeface="+mn-ea"/>
            </a:endParaRPr>
          </a:p>
        </p:txBody>
      </p:sp>
      <p:sp>
        <p:nvSpPr>
          <p:cNvPr id="18" name="MH_Text_1"/>
          <p:cNvSpPr>
            <a:spLocks noChangeArrowheads="1"/>
          </p:cNvSpPr>
          <p:nvPr>
            <p:custDataLst>
              <p:tags r:id="rId10"/>
            </p:custDataLst>
          </p:nvPr>
        </p:nvSpPr>
        <p:spPr bwMode="auto">
          <a:xfrm>
            <a:off x="2776593" y="2964186"/>
            <a:ext cx="6493396" cy="8564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zh-CN" dirty="0" smtClean="0">
                <a:latin typeface="+mn-ea"/>
                <a:ea typeface="+mn-ea"/>
              </a:rPr>
              <a:t>强调“</a:t>
            </a:r>
            <a:r>
              <a:rPr lang="zh-CN" altLang="zh-CN" dirty="0">
                <a:latin typeface="+mn-ea"/>
                <a:ea typeface="+mn-ea"/>
              </a:rPr>
              <a:t>三个坚决禁止”：坚决禁止跑官要官、买官卖官、拉票贿选等</a:t>
            </a:r>
            <a:r>
              <a:rPr lang="zh-CN" altLang="zh-CN" dirty="0" smtClean="0">
                <a:latin typeface="+mn-ea"/>
                <a:ea typeface="+mn-ea"/>
              </a:rPr>
              <a:t>行为</a:t>
            </a:r>
            <a:r>
              <a:rPr lang="zh-CN" altLang="en-US" dirty="0" smtClean="0">
                <a:latin typeface="+mn-ea"/>
                <a:ea typeface="+mn-ea"/>
              </a:rPr>
              <a:t>；</a:t>
            </a:r>
            <a:r>
              <a:rPr lang="zh-CN" altLang="zh-CN" dirty="0" smtClean="0">
                <a:latin typeface="+mn-ea"/>
                <a:ea typeface="+mn-ea"/>
              </a:rPr>
              <a:t>坚决</a:t>
            </a:r>
            <a:r>
              <a:rPr lang="zh-CN" altLang="zh-CN" dirty="0">
                <a:latin typeface="+mn-ea"/>
                <a:ea typeface="+mn-ea"/>
              </a:rPr>
              <a:t>禁止向党伸手要职务、要名誉、要待遇</a:t>
            </a:r>
            <a:r>
              <a:rPr lang="zh-CN" altLang="zh-CN" dirty="0" smtClean="0">
                <a:latin typeface="+mn-ea"/>
                <a:ea typeface="+mn-ea"/>
              </a:rPr>
              <a:t>行为</a:t>
            </a:r>
            <a:r>
              <a:rPr lang="zh-CN" altLang="en-US" dirty="0" smtClean="0">
                <a:latin typeface="+mn-ea"/>
                <a:ea typeface="+mn-ea"/>
              </a:rPr>
              <a:t>；</a:t>
            </a:r>
            <a:r>
              <a:rPr lang="zh-CN" altLang="zh-CN" dirty="0" smtClean="0">
                <a:latin typeface="+mn-ea"/>
                <a:ea typeface="+mn-ea"/>
              </a:rPr>
              <a:t>坚决</a:t>
            </a:r>
            <a:r>
              <a:rPr lang="zh-CN" altLang="zh-CN" dirty="0">
                <a:latin typeface="+mn-ea"/>
                <a:ea typeface="+mn-ea"/>
              </a:rPr>
              <a:t>禁止向党组织讨价还价、不服从组织决定的</a:t>
            </a:r>
            <a:r>
              <a:rPr lang="zh-CN" altLang="zh-CN" dirty="0" smtClean="0">
                <a:latin typeface="+mn-ea"/>
                <a:ea typeface="+mn-ea"/>
              </a:rPr>
              <a:t>行为</a:t>
            </a:r>
            <a:r>
              <a:rPr lang="zh-CN" altLang="en-US" dirty="0" smtClean="0">
                <a:latin typeface="+mn-ea"/>
                <a:ea typeface="+mn-ea"/>
              </a:rPr>
              <a:t>。</a:t>
            </a:r>
            <a:endParaRPr lang="zh-CN" altLang="zh-CN" dirty="0">
              <a:latin typeface="+mn-ea"/>
              <a:ea typeface="+mn-ea"/>
            </a:endParaRPr>
          </a:p>
        </p:txBody>
      </p:sp>
      <p:sp>
        <p:nvSpPr>
          <p:cNvPr id="19" name="MH_Text_2"/>
          <p:cNvSpPr>
            <a:spLocks noChangeArrowheads="1"/>
          </p:cNvSpPr>
          <p:nvPr>
            <p:custDataLst>
              <p:tags r:id="rId11"/>
            </p:custDataLst>
          </p:nvPr>
        </p:nvSpPr>
        <p:spPr bwMode="auto">
          <a:xfrm>
            <a:off x="2776593" y="4041974"/>
            <a:ext cx="6493396"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dirty="0">
                <a:latin typeface="+mn-ea"/>
                <a:ea typeface="+mn-ea"/>
              </a:rPr>
              <a:t>强调</a:t>
            </a:r>
            <a:r>
              <a:rPr lang="zh-CN" altLang="zh-CN" dirty="0">
                <a:latin typeface="+mn-ea"/>
                <a:ea typeface="+mn-ea"/>
              </a:rPr>
              <a:t>“两个不准”：任何人都不准把党的干部当作私有财产</a:t>
            </a:r>
            <a:r>
              <a:rPr lang="zh-CN" altLang="en-US" dirty="0">
                <a:latin typeface="+mn-ea"/>
                <a:ea typeface="+mn-ea"/>
              </a:rPr>
              <a:t>；</a:t>
            </a:r>
            <a:r>
              <a:rPr lang="zh-CN" altLang="zh-CN" dirty="0">
                <a:latin typeface="+mn-ea"/>
                <a:ea typeface="+mn-ea"/>
              </a:rPr>
              <a:t>党内不准搞人身依附关系</a:t>
            </a:r>
            <a:r>
              <a:rPr lang="zh-CN" altLang="en-US" dirty="0">
                <a:latin typeface="+mn-ea"/>
                <a:ea typeface="+mn-ea"/>
              </a:rPr>
              <a:t>。</a:t>
            </a:r>
            <a:endParaRPr lang="zh-CN" altLang="zh-CN" dirty="0">
              <a:latin typeface="+mn-ea"/>
              <a:ea typeface="+mn-ea"/>
            </a:endParaRPr>
          </a:p>
        </p:txBody>
      </p:sp>
      <p:sp>
        <p:nvSpPr>
          <p:cNvPr id="20" name="MH_Text_3"/>
          <p:cNvSpPr>
            <a:spLocks noChangeArrowheads="1"/>
          </p:cNvSpPr>
          <p:nvPr>
            <p:custDataLst>
              <p:tags r:id="rId12"/>
            </p:custDataLst>
          </p:nvPr>
        </p:nvSpPr>
        <p:spPr bwMode="auto">
          <a:xfrm>
            <a:off x="2776593" y="5082307"/>
            <a:ext cx="6493396"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dirty="0" smtClean="0">
                <a:latin typeface="+mn-ea"/>
                <a:ea typeface="+mn-ea"/>
              </a:rPr>
              <a:t>提出</a:t>
            </a:r>
            <a:r>
              <a:rPr lang="zh-CN" altLang="zh-CN" dirty="0" smtClean="0">
                <a:latin typeface="+mn-ea"/>
                <a:ea typeface="+mn-ea"/>
              </a:rPr>
              <a:t>“两个不能”</a:t>
            </a:r>
            <a:r>
              <a:rPr lang="zh-CN" altLang="zh-CN" dirty="0">
                <a:latin typeface="+mn-ea"/>
                <a:ea typeface="+mn-ea"/>
              </a:rPr>
              <a:t>：规范和纯洁党内同志交往，领导干部对党员不能</a:t>
            </a:r>
            <a:r>
              <a:rPr lang="zh-CN" altLang="zh-CN" dirty="0" smtClean="0">
                <a:latin typeface="+mn-ea"/>
                <a:ea typeface="+mn-ea"/>
              </a:rPr>
              <a:t>颐指气使</a:t>
            </a:r>
            <a:r>
              <a:rPr lang="zh-CN" altLang="en-US" dirty="0" smtClean="0">
                <a:latin typeface="+mn-ea"/>
                <a:ea typeface="+mn-ea"/>
              </a:rPr>
              <a:t>；</a:t>
            </a:r>
            <a:r>
              <a:rPr lang="zh-CN" altLang="zh-CN" dirty="0" smtClean="0">
                <a:latin typeface="+mn-ea"/>
                <a:ea typeface="+mn-ea"/>
              </a:rPr>
              <a:t>党员</a:t>
            </a:r>
            <a:r>
              <a:rPr lang="zh-CN" altLang="zh-CN" dirty="0">
                <a:latin typeface="+mn-ea"/>
                <a:ea typeface="+mn-ea"/>
              </a:rPr>
              <a:t>对领导干部不能</a:t>
            </a:r>
            <a:r>
              <a:rPr lang="zh-CN" altLang="zh-CN" dirty="0" smtClean="0">
                <a:latin typeface="+mn-ea"/>
                <a:ea typeface="+mn-ea"/>
              </a:rPr>
              <a:t>阿谀奉承</a:t>
            </a:r>
            <a:r>
              <a:rPr lang="zh-CN" altLang="en-US" dirty="0" smtClean="0">
                <a:latin typeface="+mn-ea"/>
                <a:ea typeface="+mn-ea"/>
              </a:rPr>
              <a:t>。</a:t>
            </a:r>
            <a:endParaRPr lang="zh-CN" altLang="zh-CN" dirty="0">
              <a:latin typeface="+mn-ea"/>
              <a:ea typeface="+mn-ea"/>
            </a:endParaRPr>
          </a:p>
        </p:txBody>
      </p:sp>
      <p:sp>
        <p:nvSpPr>
          <p:cNvPr id="21" name="矩形 20"/>
          <p:cNvSpPr/>
          <p:nvPr/>
        </p:nvSpPr>
        <p:spPr>
          <a:xfrm>
            <a:off x="962463" y="143941"/>
            <a:ext cx="9110186" cy="461665"/>
          </a:xfrm>
          <a:prstGeom prst="rect">
            <a:avLst/>
          </a:prstGeom>
        </p:spPr>
        <p:txBody>
          <a:bodyPr wrap="none">
            <a:spAutoFit/>
          </a:bodyPr>
          <a:lstStyle/>
          <a:p>
            <a:r>
              <a:rPr lang="zh-CN" altLang="en-US" sz="2400" b="1" dirty="0">
                <a:solidFill>
                  <a:schemeClr val="bg1"/>
                </a:solidFill>
              </a:rPr>
              <a:t>二、</a:t>
            </a:r>
            <a:r>
              <a:rPr lang="en-US" altLang="zh-CN" sz="2400" b="1" dirty="0">
                <a:solidFill>
                  <a:schemeClr val="bg1"/>
                </a:solidFill>
              </a:rPr>
              <a:t>《</a:t>
            </a:r>
            <a:r>
              <a:rPr lang="zh-CN" altLang="en-US" sz="2400" b="1" dirty="0">
                <a:solidFill>
                  <a:schemeClr val="bg1"/>
                </a:solidFill>
              </a:rPr>
              <a:t>关于新形势下党内政治生活的若干准则</a:t>
            </a:r>
            <a:r>
              <a:rPr lang="en-US" altLang="zh-CN" sz="2400" b="1" dirty="0" smtClean="0">
                <a:solidFill>
                  <a:schemeClr val="bg1"/>
                </a:solidFill>
              </a:rPr>
              <a:t>》</a:t>
            </a:r>
            <a:r>
              <a:rPr lang="zh-CN" altLang="en-US" sz="2400" b="1" dirty="0" smtClean="0">
                <a:solidFill>
                  <a:schemeClr val="bg1"/>
                </a:solidFill>
              </a:rPr>
              <a:t>的</a:t>
            </a:r>
            <a:r>
              <a:rPr lang="zh-CN" altLang="en-US" sz="2400" b="1" dirty="0">
                <a:solidFill>
                  <a:schemeClr val="bg1"/>
                </a:solidFill>
              </a:rPr>
              <a:t>新提法和新亮点</a:t>
            </a:r>
          </a:p>
        </p:txBody>
      </p:sp>
      <p:grpSp>
        <p:nvGrpSpPr>
          <p:cNvPr id="2" name="组合 21"/>
          <p:cNvGrpSpPr/>
          <p:nvPr/>
        </p:nvGrpSpPr>
        <p:grpSpPr>
          <a:xfrm>
            <a:off x="988222" y="1061020"/>
            <a:ext cx="8128471" cy="461665"/>
            <a:chOff x="3752850" y="1025322"/>
            <a:chExt cx="8128471" cy="461665"/>
          </a:xfrm>
        </p:grpSpPr>
        <p:sp>
          <p:nvSpPr>
            <p:cNvPr id="23" name="矩形 22"/>
            <p:cNvSpPr/>
            <p:nvPr/>
          </p:nvSpPr>
          <p:spPr>
            <a:xfrm>
              <a:off x="3752850" y="1025322"/>
              <a:ext cx="1991127"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smtClean="0">
                  <a:solidFill>
                    <a:schemeClr val="bg1"/>
                  </a:solidFill>
                </a:rPr>
                <a:t>新提法</a:t>
              </a:r>
              <a:r>
                <a:rPr lang="en-US" altLang="zh-CN" sz="2400" b="1" dirty="0" smtClean="0">
                  <a:solidFill>
                    <a:schemeClr val="bg1"/>
                  </a:solidFill>
                </a:rPr>
                <a:t>10.</a:t>
              </a:r>
              <a:endParaRPr lang="zh-CN" altLang="en-US" sz="2400" b="1" dirty="0">
                <a:solidFill>
                  <a:schemeClr val="bg1"/>
                </a:solidFill>
              </a:endParaRPr>
            </a:p>
          </p:txBody>
        </p:sp>
        <p:cxnSp>
          <p:nvCxnSpPr>
            <p:cNvPr id="24" name="直接连接符 23"/>
            <p:cNvCxnSpPr/>
            <p:nvPr/>
          </p:nvCxnSpPr>
          <p:spPr>
            <a:xfrm>
              <a:off x="3752850" y="1486987"/>
              <a:ext cx="812847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5" name="文本框 24"/>
          <p:cNvSpPr txBox="1"/>
          <p:nvPr/>
        </p:nvSpPr>
        <p:spPr>
          <a:xfrm>
            <a:off x="962463" y="1540252"/>
            <a:ext cx="8154229" cy="784830"/>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en-US" b="1" dirty="0"/>
              <a:t>明确提出加强和规范党内政治生活的组织</a:t>
            </a:r>
            <a:r>
              <a:rPr lang="zh-CN" altLang="en-US" b="1" dirty="0" smtClean="0"/>
              <a:t>保证</a:t>
            </a:r>
            <a:endParaRPr lang="en-US" altLang="zh-CN" b="1" dirty="0" smtClean="0"/>
          </a:p>
          <a:p>
            <a:pPr marL="285750" indent="-285750">
              <a:lnSpc>
                <a:spcPct val="125000"/>
              </a:lnSpc>
              <a:buFont typeface="Wingdings" panose="05000000000000000000" pitchFamily="2" charset="2"/>
              <a:buChar char="Ø"/>
            </a:pPr>
            <a:r>
              <a:rPr lang="zh-CN" altLang="en-US" dirty="0"/>
              <a:t>坚持正确选人用人导向，是严肃党内政治生活的组织</a:t>
            </a:r>
            <a:r>
              <a:rPr lang="zh-CN" altLang="en-US" dirty="0" smtClean="0"/>
              <a:t>保证</a:t>
            </a:r>
            <a:endParaRPr lang="zh-CN" altLang="en-US" dirty="0"/>
          </a:p>
        </p:txBody>
      </p:sp>
      <p:pic>
        <p:nvPicPr>
          <p:cNvPr id="22" name="图片 21"/>
          <p:cNvPicPr>
            <a:picLocks noChangeAspect="1"/>
          </p:cNvPicPr>
          <p:nvPr/>
        </p:nvPicPr>
        <p:blipFill>
          <a:blip r:embed="rId14" cstate="print">
            <a:extLst>
              <a:ext uri="{28A0092B-C50C-407E-A947-70E740481C1C}">
                <a14:useLocalDpi xmlns="" xmlns:a14="http://schemas.microsoft.com/office/drawing/2010/main" val="0"/>
              </a:ext>
            </a:extLst>
          </a:blip>
          <a:stretch>
            <a:fillRect/>
          </a:stretch>
        </p:blipFill>
        <p:spPr>
          <a:xfrm>
            <a:off x="9500260" y="6048071"/>
            <a:ext cx="2691740" cy="809929"/>
          </a:xfrm>
          <a:prstGeom prst="rect">
            <a:avLst/>
          </a:prstGeom>
          <a:ln w="19050" cap="sq">
            <a:solidFill>
              <a:srgbClr val="C8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H_Other_1"/>
          <p:cNvSpPr/>
          <p:nvPr>
            <p:custDataLst>
              <p:tags r:id="rId1"/>
            </p:custDataLst>
          </p:nvPr>
        </p:nvSpPr>
        <p:spPr>
          <a:xfrm>
            <a:off x="3820743" y="2618401"/>
            <a:ext cx="74519" cy="1320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rgbClr val="FFFFFF"/>
              </a:solidFill>
            </a:endParaRPr>
          </a:p>
        </p:txBody>
      </p:sp>
      <p:cxnSp>
        <p:nvCxnSpPr>
          <p:cNvPr id="6" name="MH_Other_2"/>
          <p:cNvCxnSpPr/>
          <p:nvPr>
            <p:custDataLst>
              <p:tags r:id="rId2"/>
            </p:custDataLst>
          </p:nvPr>
        </p:nvCxnSpPr>
        <p:spPr>
          <a:xfrm>
            <a:off x="3989020" y="2893155"/>
            <a:ext cx="4366874" cy="28022"/>
          </a:xfrm>
          <a:prstGeom prst="line">
            <a:avLst/>
          </a:prstGeom>
          <a:ln w="19050">
            <a:solidFill>
              <a:srgbClr val="BFBFBF"/>
            </a:solidFill>
            <a:prstDash val="sysDash"/>
          </a:ln>
        </p:spPr>
        <p:style>
          <a:lnRef idx="1">
            <a:schemeClr val="accent1"/>
          </a:lnRef>
          <a:fillRef idx="0">
            <a:schemeClr val="accent1"/>
          </a:fillRef>
          <a:effectRef idx="0">
            <a:schemeClr val="accent1"/>
          </a:effectRef>
          <a:fontRef idx="minor">
            <a:schemeClr val="tx1"/>
          </a:fontRef>
        </p:style>
      </p:cxnSp>
      <p:sp>
        <p:nvSpPr>
          <p:cNvPr id="7" name="MH_Other_3"/>
          <p:cNvSpPr txBox="1">
            <a:spLocks noChangeArrowheads="1"/>
          </p:cNvSpPr>
          <p:nvPr>
            <p:custDataLst>
              <p:tags r:id="rId3"/>
            </p:custDataLst>
          </p:nvPr>
        </p:nvSpPr>
        <p:spPr bwMode="auto">
          <a:xfrm>
            <a:off x="3387143" y="2547312"/>
            <a:ext cx="443723"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zh-CN" altLang="en-US" sz="2400" b="1" dirty="0" smtClean="0">
                <a:solidFill>
                  <a:srgbClr val="AE1F23"/>
                </a:solidFill>
                <a:latin typeface="+mn-ea"/>
                <a:ea typeface="+mn-ea"/>
              </a:rPr>
              <a:t>新亮点</a:t>
            </a:r>
            <a:r>
              <a:rPr lang="en-US" altLang="zh-CN" sz="2400" b="1" dirty="0" smtClean="0">
                <a:solidFill>
                  <a:srgbClr val="AE1F23"/>
                </a:solidFill>
                <a:latin typeface="+mn-ea"/>
                <a:ea typeface="+mn-ea"/>
              </a:rPr>
              <a:t>25</a:t>
            </a:r>
            <a:endParaRPr lang="zh-CN" altLang="en-US" sz="2400" b="1" dirty="0">
              <a:solidFill>
                <a:srgbClr val="AE1F23"/>
              </a:solidFill>
              <a:latin typeface="+mn-ea"/>
              <a:ea typeface="+mn-ea"/>
            </a:endParaRPr>
          </a:p>
        </p:txBody>
      </p:sp>
      <p:sp>
        <p:nvSpPr>
          <p:cNvPr id="15" name="MH_Text_1"/>
          <p:cNvSpPr>
            <a:spLocks noChangeArrowheads="1"/>
          </p:cNvSpPr>
          <p:nvPr>
            <p:custDataLst>
              <p:tags r:id="rId4"/>
            </p:custDataLst>
          </p:nvPr>
        </p:nvSpPr>
        <p:spPr bwMode="auto">
          <a:xfrm>
            <a:off x="3989020" y="3009117"/>
            <a:ext cx="4635910" cy="181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ts val="2600"/>
              </a:lnSpc>
            </a:pPr>
            <a:r>
              <a:rPr lang="zh-CN" altLang="zh-CN" sz="2000" b="1" dirty="0" smtClean="0">
                <a:latin typeface="+mn-ea"/>
                <a:ea typeface="+mn-ea"/>
              </a:rPr>
              <a:t>提出“四个坚持”</a:t>
            </a:r>
            <a:r>
              <a:rPr lang="zh-CN" altLang="zh-CN" sz="2000" b="1" dirty="0">
                <a:latin typeface="+mn-ea"/>
                <a:ea typeface="+mn-ea"/>
              </a:rPr>
              <a:t>：</a:t>
            </a:r>
          </a:p>
          <a:p>
            <a:pPr marL="342900" indent="-342900" algn="just">
              <a:lnSpc>
                <a:spcPts val="2600"/>
              </a:lnSpc>
              <a:buFont typeface="Wingdings" panose="05000000000000000000" pitchFamily="2" charset="2"/>
              <a:buChar char="Ø"/>
            </a:pPr>
            <a:r>
              <a:rPr lang="zh-CN" altLang="zh-CN" sz="2000" dirty="0">
                <a:latin typeface="+mn-ea"/>
                <a:ea typeface="+mn-ea"/>
              </a:rPr>
              <a:t>坚持“三会一课”</a:t>
            </a:r>
            <a:r>
              <a:rPr lang="zh-CN" altLang="zh-CN" sz="2000" dirty="0" smtClean="0">
                <a:latin typeface="+mn-ea"/>
                <a:ea typeface="+mn-ea"/>
              </a:rPr>
              <a:t>制度</a:t>
            </a:r>
            <a:r>
              <a:rPr lang="zh-CN" altLang="en-US" sz="2000" dirty="0" smtClean="0">
                <a:latin typeface="+mn-ea"/>
                <a:ea typeface="+mn-ea"/>
              </a:rPr>
              <a:t>；</a:t>
            </a:r>
            <a:endParaRPr lang="en-US" altLang="zh-CN" sz="2000" dirty="0" smtClean="0">
              <a:latin typeface="+mn-ea"/>
              <a:ea typeface="+mn-ea"/>
            </a:endParaRPr>
          </a:p>
          <a:p>
            <a:pPr marL="342900" indent="-342900" algn="just">
              <a:lnSpc>
                <a:spcPts val="2600"/>
              </a:lnSpc>
              <a:buFont typeface="Wingdings" panose="05000000000000000000" pitchFamily="2" charset="2"/>
              <a:buChar char="Ø"/>
            </a:pPr>
            <a:r>
              <a:rPr lang="zh-CN" altLang="zh-CN" sz="2000" dirty="0" smtClean="0">
                <a:latin typeface="+mn-ea"/>
                <a:ea typeface="+mn-ea"/>
              </a:rPr>
              <a:t>坚持</a:t>
            </a:r>
            <a:r>
              <a:rPr lang="zh-CN" altLang="zh-CN" sz="2000" dirty="0">
                <a:latin typeface="+mn-ea"/>
                <a:ea typeface="+mn-ea"/>
              </a:rPr>
              <a:t>民主生活会和组织生活会</a:t>
            </a:r>
            <a:r>
              <a:rPr lang="zh-CN" altLang="zh-CN" sz="2000" dirty="0" smtClean="0">
                <a:latin typeface="+mn-ea"/>
                <a:ea typeface="+mn-ea"/>
              </a:rPr>
              <a:t>制度</a:t>
            </a:r>
            <a:r>
              <a:rPr lang="zh-CN" altLang="en-US" sz="2000" dirty="0" smtClean="0">
                <a:latin typeface="+mn-ea"/>
                <a:ea typeface="+mn-ea"/>
              </a:rPr>
              <a:t>；</a:t>
            </a:r>
            <a:endParaRPr lang="en-US" altLang="zh-CN" sz="2000" dirty="0" smtClean="0">
              <a:latin typeface="+mn-ea"/>
              <a:ea typeface="+mn-ea"/>
            </a:endParaRPr>
          </a:p>
          <a:p>
            <a:pPr marL="342900" indent="-342900" algn="just">
              <a:lnSpc>
                <a:spcPts val="2600"/>
              </a:lnSpc>
              <a:buFont typeface="Wingdings" panose="05000000000000000000" pitchFamily="2" charset="2"/>
              <a:buChar char="Ø"/>
            </a:pPr>
            <a:r>
              <a:rPr lang="zh-CN" altLang="zh-CN" sz="2000" dirty="0" smtClean="0">
                <a:latin typeface="+mn-ea"/>
                <a:ea typeface="+mn-ea"/>
              </a:rPr>
              <a:t>坚持</a:t>
            </a:r>
            <a:r>
              <a:rPr lang="zh-CN" altLang="zh-CN" sz="2000" dirty="0">
                <a:latin typeface="+mn-ea"/>
                <a:ea typeface="+mn-ea"/>
              </a:rPr>
              <a:t>谈心谈话</a:t>
            </a:r>
            <a:r>
              <a:rPr lang="zh-CN" altLang="zh-CN" sz="2000" dirty="0" smtClean="0">
                <a:latin typeface="+mn-ea"/>
                <a:ea typeface="+mn-ea"/>
              </a:rPr>
              <a:t>制度</a:t>
            </a:r>
            <a:r>
              <a:rPr lang="zh-CN" altLang="en-US" sz="2000" dirty="0" smtClean="0">
                <a:latin typeface="+mn-ea"/>
                <a:ea typeface="+mn-ea"/>
              </a:rPr>
              <a:t>；</a:t>
            </a:r>
            <a:endParaRPr lang="en-US" altLang="zh-CN" sz="2000" dirty="0" smtClean="0">
              <a:latin typeface="+mn-ea"/>
              <a:ea typeface="+mn-ea"/>
            </a:endParaRPr>
          </a:p>
          <a:p>
            <a:pPr marL="342900" indent="-342900" algn="just">
              <a:lnSpc>
                <a:spcPts val="2600"/>
              </a:lnSpc>
              <a:buFont typeface="Wingdings" panose="05000000000000000000" pitchFamily="2" charset="2"/>
              <a:buChar char="Ø"/>
            </a:pPr>
            <a:r>
              <a:rPr lang="zh-CN" altLang="zh-CN" sz="2000" dirty="0" smtClean="0">
                <a:latin typeface="+mn-ea"/>
                <a:ea typeface="+mn-ea"/>
              </a:rPr>
              <a:t>坚持</a:t>
            </a:r>
            <a:r>
              <a:rPr lang="zh-CN" altLang="zh-CN" sz="2000" dirty="0">
                <a:latin typeface="+mn-ea"/>
                <a:ea typeface="+mn-ea"/>
              </a:rPr>
              <a:t>对党员进行民主</a:t>
            </a:r>
            <a:r>
              <a:rPr lang="zh-CN" altLang="zh-CN" sz="2000" dirty="0" smtClean="0">
                <a:latin typeface="+mn-ea"/>
                <a:ea typeface="+mn-ea"/>
              </a:rPr>
              <a:t>评议</a:t>
            </a:r>
            <a:r>
              <a:rPr lang="zh-CN" altLang="en-US" sz="2000" dirty="0" smtClean="0">
                <a:latin typeface="+mn-ea"/>
                <a:ea typeface="+mn-ea"/>
              </a:rPr>
              <a:t>。</a:t>
            </a:r>
            <a:endParaRPr lang="zh-CN" altLang="zh-CN" sz="2000" dirty="0">
              <a:latin typeface="+mn-ea"/>
              <a:ea typeface="+mn-ea"/>
            </a:endParaRPr>
          </a:p>
        </p:txBody>
      </p:sp>
      <p:sp>
        <p:nvSpPr>
          <p:cNvPr id="12" name="矩形 11"/>
          <p:cNvSpPr/>
          <p:nvPr/>
        </p:nvSpPr>
        <p:spPr>
          <a:xfrm>
            <a:off x="962463" y="143941"/>
            <a:ext cx="9110186" cy="461665"/>
          </a:xfrm>
          <a:prstGeom prst="rect">
            <a:avLst/>
          </a:prstGeom>
        </p:spPr>
        <p:txBody>
          <a:bodyPr wrap="none">
            <a:spAutoFit/>
          </a:bodyPr>
          <a:lstStyle/>
          <a:p>
            <a:r>
              <a:rPr lang="zh-CN" altLang="en-US" sz="2400" b="1" dirty="0">
                <a:solidFill>
                  <a:schemeClr val="bg1"/>
                </a:solidFill>
              </a:rPr>
              <a:t>二、</a:t>
            </a:r>
            <a:r>
              <a:rPr lang="en-US" altLang="zh-CN" sz="2400" b="1" dirty="0">
                <a:solidFill>
                  <a:schemeClr val="bg1"/>
                </a:solidFill>
              </a:rPr>
              <a:t>《</a:t>
            </a:r>
            <a:r>
              <a:rPr lang="zh-CN" altLang="en-US" sz="2400" b="1" dirty="0">
                <a:solidFill>
                  <a:schemeClr val="bg1"/>
                </a:solidFill>
              </a:rPr>
              <a:t>关于新形势下党内政治生活的若干准则</a:t>
            </a:r>
            <a:r>
              <a:rPr lang="en-US" altLang="zh-CN" sz="2400" b="1" dirty="0" smtClean="0">
                <a:solidFill>
                  <a:schemeClr val="bg1"/>
                </a:solidFill>
              </a:rPr>
              <a:t>》</a:t>
            </a:r>
            <a:r>
              <a:rPr lang="zh-CN" altLang="en-US" sz="2400" b="1" dirty="0" smtClean="0">
                <a:solidFill>
                  <a:schemeClr val="bg1"/>
                </a:solidFill>
              </a:rPr>
              <a:t>的</a:t>
            </a:r>
            <a:r>
              <a:rPr lang="zh-CN" altLang="en-US" sz="2400" b="1" dirty="0">
                <a:solidFill>
                  <a:schemeClr val="bg1"/>
                </a:solidFill>
              </a:rPr>
              <a:t>新提法和新亮点</a:t>
            </a:r>
          </a:p>
        </p:txBody>
      </p:sp>
      <p:grpSp>
        <p:nvGrpSpPr>
          <p:cNvPr id="2" name="组合 12"/>
          <p:cNvGrpSpPr/>
          <p:nvPr/>
        </p:nvGrpSpPr>
        <p:grpSpPr>
          <a:xfrm>
            <a:off x="988222" y="1292839"/>
            <a:ext cx="8128471" cy="461665"/>
            <a:chOff x="3752850" y="1025322"/>
            <a:chExt cx="8128471" cy="461665"/>
          </a:xfrm>
        </p:grpSpPr>
        <p:sp>
          <p:nvSpPr>
            <p:cNvPr id="14" name="矩形 13"/>
            <p:cNvSpPr/>
            <p:nvPr/>
          </p:nvSpPr>
          <p:spPr>
            <a:xfrm>
              <a:off x="3752850" y="1025322"/>
              <a:ext cx="1991127"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smtClean="0">
                  <a:solidFill>
                    <a:schemeClr val="bg1"/>
                  </a:solidFill>
                </a:rPr>
                <a:t>新提法</a:t>
              </a:r>
              <a:r>
                <a:rPr lang="en-US" altLang="zh-CN" sz="2400" b="1" dirty="0" smtClean="0">
                  <a:solidFill>
                    <a:schemeClr val="bg1"/>
                  </a:solidFill>
                </a:rPr>
                <a:t>11.</a:t>
              </a:r>
              <a:endParaRPr lang="zh-CN" altLang="en-US" sz="2400" b="1" dirty="0">
                <a:solidFill>
                  <a:schemeClr val="bg1"/>
                </a:solidFill>
              </a:endParaRPr>
            </a:p>
          </p:txBody>
        </p:sp>
        <p:cxnSp>
          <p:nvCxnSpPr>
            <p:cNvPr id="16" name="直接连接符 15"/>
            <p:cNvCxnSpPr/>
            <p:nvPr/>
          </p:nvCxnSpPr>
          <p:spPr>
            <a:xfrm>
              <a:off x="3752850" y="1486987"/>
              <a:ext cx="812847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7" name="文本框 16"/>
          <p:cNvSpPr txBox="1"/>
          <p:nvPr/>
        </p:nvSpPr>
        <p:spPr>
          <a:xfrm>
            <a:off x="962463" y="1772071"/>
            <a:ext cx="10216399" cy="784830"/>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en-US" b="1" dirty="0"/>
              <a:t>明确提出加强和规范党内政治生活的重要</a:t>
            </a:r>
            <a:r>
              <a:rPr lang="zh-CN" altLang="en-US" b="1" dirty="0" smtClean="0"/>
              <a:t>载体</a:t>
            </a:r>
            <a:endParaRPr lang="en-US" altLang="zh-CN" b="1" dirty="0" smtClean="0"/>
          </a:p>
          <a:p>
            <a:pPr marL="285750" indent="-285750">
              <a:lnSpc>
                <a:spcPct val="125000"/>
              </a:lnSpc>
              <a:buFont typeface="Wingdings" panose="05000000000000000000" pitchFamily="2" charset="2"/>
              <a:buChar char="Ø"/>
            </a:pPr>
            <a:r>
              <a:rPr lang="zh-CN" altLang="en-US" dirty="0"/>
              <a:t>党的组织生活是党内政治生活的</a:t>
            </a:r>
            <a:r>
              <a:rPr lang="zh-CN" altLang="en-US" b="1" dirty="0"/>
              <a:t>重要内容和载体</a:t>
            </a:r>
            <a:r>
              <a:rPr lang="zh-CN" altLang="en-US" dirty="0"/>
              <a:t>，是党组织对党员进行教育管理监督的重要</a:t>
            </a:r>
            <a:r>
              <a:rPr lang="zh-CN" altLang="en-US" dirty="0" smtClean="0"/>
              <a:t>形式</a:t>
            </a:r>
            <a:endParaRPr lang="zh-CN" altLang="en-US" dirty="0"/>
          </a:p>
        </p:txBody>
      </p:sp>
      <p:grpSp>
        <p:nvGrpSpPr>
          <p:cNvPr id="3" name="组合 21"/>
          <p:cNvGrpSpPr/>
          <p:nvPr/>
        </p:nvGrpSpPr>
        <p:grpSpPr>
          <a:xfrm>
            <a:off x="988222" y="4587988"/>
            <a:ext cx="8128471" cy="461665"/>
            <a:chOff x="3752850" y="1025322"/>
            <a:chExt cx="8128471" cy="461665"/>
          </a:xfrm>
        </p:grpSpPr>
        <p:sp>
          <p:nvSpPr>
            <p:cNvPr id="23" name="矩形 22"/>
            <p:cNvSpPr/>
            <p:nvPr/>
          </p:nvSpPr>
          <p:spPr>
            <a:xfrm>
              <a:off x="3752850" y="1025322"/>
              <a:ext cx="1991127"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smtClean="0">
                  <a:solidFill>
                    <a:schemeClr val="bg1"/>
                  </a:solidFill>
                </a:rPr>
                <a:t>新提法</a:t>
              </a:r>
              <a:r>
                <a:rPr lang="en-US" altLang="zh-CN" sz="2400" b="1" dirty="0" smtClean="0">
                  <a:solidFill>
                    <a:schemeClr val="bg1"/>
                  </a:solidFill>
                </a:rPr>
                <a:t>12.</a:t>
              </a:r>
              <a:endParaRPr lang="zh-CN" altLang="en-US" sz="2400" b="1" dirty="0">
                <a:solidFill>
                  <a:schemeClr val="bg1"/>
                </a:solidFill>
              </a:endParaRPr>
            </a:p>
          </p:txBody>
        </p:sp>
        <p:cxnSp>
          <p:nvCxnSpPr>
            <p:cNvPr id="24" name="直接连接符 23"/>
            <p:cNvCxnSpPr/>
            <p:nvPr/>
          </p:nvCxnSpPr>
          <p:spPr>
            <a:xfrm>
              <a:off x="3752850" y="1486987"/>
              <a:ext cx="812847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5" name="文本框 24"/>
          <p:cNvSpPr txBox="1"/>
          <p:nvPr/>
        </p:nvSpPr>
        <p:spPr>
          <a:xfrm>
            <a:off x="962463" y="5067220"/>
            <a:ext cx="11117920" cy="784830"/>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en-US" b="1" dirty="0"/>
              <a:t>明确提出加强和规范党内政治生活的重要</a:t>
            </a:r>
            <a:r>
              <a:rPr lang="zh-CN" altLang="en-US" b="1" dirty="0" smtClean="0"/>
              <a:t>手段</a:t>
            </a:r>
            <a:endParaRPr lang="en-US" altLang="zh-CN" b="1" dirty="0" smtClean="0"/>
          </a:p>
          <a:p>
            <a:pPr marL="285750" indent="-285750">
              <a:lnSpc>
                <a:spcPct val="125000"/>
              </a:lnSpc>
              <a:buFont typeface="Wingdings" panose="05000000000000000000" pitchFamily="2" charset="2"/>
              <a:buChar char="Ø"/>
            </a:pPr>
            <a:r>
              <a:rPr lang="zh-CN" altLang="en-US" dirty="0"/>
              <a:t>批评和自我批评是我们党强身治病、保持肌体健康的锐利武器，也是加强和规范党内政治生活的</a:t>
            </a:r>
            <a:r>
              <a:rPr lang="zh-CN" altLang="en-US" b="1" dirty="0"/>
              <a:t>重要</a:t>
            </a:r>
            <a:r>
              <a:rPr lang="zh-CN" altLang="en-US" b="1" dirty="0" smtClean="0"/>
              <a:t>手段</a:t>
            </a:r>
            <a:endParaRPr lang="zh-CN" altLang="en-US" dirty="0"/>
          </a:p>
        </p:txBody>
      </p:sp>
      <p:pic>
        <p:nvPicPr>
          <p:cNvPr id="18" name="图片 1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9500260" y="6048071"/>
            <a:ext cx="2691740" cy="809929"/>
          </a:xfrm>
          <a:prstGeom prst="rect">
            <a:avLst/>
          </a:prstGeom>
          <a:ln w="19050" cap="sq">
            <a:solidFill>
              <a:srgbClr val="C8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nodeType="withEffect">
                                  <p:stCondLst>
                                    <p:cond delay="25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par>
                                <p:cTn id="14" presetID="22" presetClass="entr" presetSubtype="8" fill="hold" grpId="0" nodeType="withEffect">
                                  <p:stCondLst>
                                    <p:cond delay="50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962463" y="143941"/>
            <a:ext cx="9110186" cy="461665"/>
          </a:xfrm>
          <a:prstGeom prst="rect">
            <a:avLst/>
          </a:prstGeom>
        </p:spPr>
        <p:txBody>
          <a:bodyPr wrap="none">
            <a:spAutoFit/>
          </a:bodyPr>
          <a:lstStyle/>
          <a:p>
            <a:r>
              <a:rPr lang="zh-CN" altLang="en-US" sz="2400" b="1" dirty="0">
                <a:solidFill>
                  <a:schemeClr val="bg1"/>
                </a:solidFill>
              </a:rPr>
              <a:t>二、</a:t>
            </a:r>
            <a:r>
              <a:rPr lang="en-US" altLang="zh-CN" sz="2400" b="1" dirty="0">
                <a:solidFill>
                  <a:schemeClr val="bg1"/>
                </a:solidFill>
              </a:rPr>
              <a:t>《</a:t>
            </a:r>
            <a:r>
              <a:rPr lang="zh-CN" altLang="en-US" sz="2400" b="1" dirty="0">
                <a:solidFill>
                  <a:schemeClr val="bg1"/>
                </a:solidFill>
              </a:rPr>
              <a:t>关于新形势下党内政治生活的若干准则</a:t>
            </a:r>
            <a:r>
              <a:rPr lang="en-US" altLang="zh-CN" sz="2400" b="1" dirty="0" smtClean="0">
                <a:solidFill>
                  <a:schemeClr val="bg1"/>
                </a:solidFill>
              </a:rPr>
              <a:t>》</a:t>
            </a:r>
            <a:r>
              <a:rPr lang="zh-CN" altLang="en-US" sz="2400" b="1" dirty="0" smtClean="0">
                <a:solidFill>
                  <a:schemeClr val="bg1"/>
                </a:solidFill>
              </a:rPr>
              <a:t>的</a:t>
            </a:r>
            <a:r>
              <a:rPr lang="zh-CN" altLang="en-US" sz="2400" b="1" dirty="0">
                <a:solidFill>
                  <a:schemeClr val="bg1"/>
                </a:solidFill>
              </a:rPr>
              <a:t>新提法和新亮点</a:t>
            </a:r>
          </a:p>
        </p:txBody>
      </p:sp>
      <p:grpSp>
        <p:nvGrpSpPr>
          <p:cNvPr id="2" name="组合 16"/>
          <p:cNvGrpSpPr/>
          <p:nvPr/>
        </p:nvGrpSpPr>
        <p:grpSpPr>
          <a:xfrm>
            <a:off x="988222" y="1460264"/>
            <a:ext cx="8128471" cy="461665"/>
            <a:chOff x="3752850" y="1025322"/>
            <a:chExt cx="8128471" cy="461665"/>
          </a:xfrm>
        </p:grpSpPr>
        <p:sp>
          <p:nvSpPr>
            <p:cNvPr id="18" name="矩形 17"/>
            <p:cNvSpPr/>
            <p:nvPr/>
          </p:nvSpPr>
          <p:spPr>
            <a:xfrm>
              <a:off x="3752850" y="1025322"/>
              <a:ext cx="1991127"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smtClean="0">
                  <a:solidFill>
                    <a:schemeClr val="bg1"/>
                  </a:solidFill>
                </a:rPr>
                <a:t>新提法</a:t>
              </a:r>
              <a:r>
                <a:rPr lang="en-US" altLang="zh-CN" sz="2400" b="1" dirty="0" smtClean="0">
                  <a:solidFill>
                    <a:schemeClr val="bg1"/>
                  </a:solidFill>
                </a:rPr>
                <a:t>13.</a:t>
              </a:r>
              <a:endParaRPr lang="zh-CN" altLang="en-US" sz="2400" b="1" dirty="0">
                <a:solidFill>
                  <a:schemeClr val="bg1"/>
                </a:solidFill>
              </a:endParaRPr>
            </a:p>
          </p:txBody>
        </p:sp>
        <p:cxnSp>
          <p:nvCxnSpPr>
            <p:cNvPr id="19" name="直接连接符 18"/>
            <p:cNvCxnSpPr/>
            <p:nvPr/>
          </p:nvCxnSpPr>
          <p:spPr>
            <a:xfrm>
              <a:off x="3752850" y="1486987"/>
              <a:ext cx="812847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0" name="文本框 19"/>
          <p:cNvSpPr txBox="1"/>
          <p:nvPr/>
        </p:nvSpPr>
        <p:spPr>
          <a:xfrm>
            <a:off x="962463" y="1939496"/>
            <a:ext cx="10216399" cy="784830"/>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en-US" b="1" dirty="0"/>
              <a:t>明确规定加强和规范党内政治生活的重要</a:t>
            </a:r>
            <a:r>
              <a:rPr lang="zh-CN" altLang="en-US" b="1" dirty="0" smtClean="0"/>
              <a:t>举措</a:t>
            </a:r>
            <a:endParaRPr lang="en-US" altLang="zh-CN" b="1" dirty="0" smtClean="0"/>
          </a:p>
          <a:p>
            <a:pPr marL="285750" indent="-285750">
              <a:lnSpc>
                <a:spcPct val="125000"/>
              </a:lnSpc>
              <a:buFont typeface="Wingdings" panose="05000000000000000000" pitchFamily="2" charset="2"/>
              <a:buChar char="Ø"/>
            </a:pPr>
            <a:r>
              <a:rPr lang="zh-CN" altLang="en-US" dirty="0"/>
              <a:t>监督是权力正确运行的根本保证，是加强和规范党内政治生活的</a:t>
            </a:r>
            <a:r>
              <a:rPr lang="zh-CN" altLang="en-US" b="1" dirty="0"/>
              <a:t>重要</a:t>
            </a:r>
            <a:r>
              <a:rPr lang="zh-CN" altLang="en-US" b="1" dirty="0" smtClean="0"/>
              <a:t>举措</a:t>
            </a:r>
            <a:endParaRPr lang="zh-CN" altLang="en-US" dirty="0"/>
          </a:p>
        </p:txBody>
      </p:sp>
      <p:sp>
        <p:nvSpPr>
          <p:cNvPr id="22" name="MH_Text_1"/>
          <p:cNvSpPr>
            <a:spLocks noChangeArrowheads="1"/>
          </p:cNvSpPr>
          <p:nvPr>
            <p:custDataLst>
              <p:tags r:id="rId1"/>
            </p:custDataLst>
          </p:nvPr>
        </p:nvSpPr>
        <p:spPr bwMode="auto">
          <a:xfrm>
            <a:off x="988222" y="4011380"/>
            <a:ext cx="4133031" cy="1591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indent="-342900" algn="just">
              <a:lnSpc>
                <a:spcPct val="150000"/>
              </a:lnSpc>
              <a:buFont typeface="Wingdings" panose="05000000000000000000" pitchFamily="2" charset="2"/>
              <a:buChar char="Ø"/>
            </a:pPr>
            <a:r>
              <a:rPr lang="zh-CN" altLang="en-US" sz="2000" dirty="0" smtClean="0">
                <a:latin typeface="+mn-ea"/>
                <a:ea typeface="+mn-ea"/>
              </a:rPr>
              <a:t>必须</a:t>
            </a:r>
            <a:r>
              <a:rPr lang="zh-CN" altLang="en-US" sz="2000" dirty="0">
                <a:latin typeface="+mn-ea"/>
                <a:ea typeface="+mn-ea"/>
              </a:rPr>
              <a:t>加强对领导干部的监督，党内不允许有不受制约的权力；也不允许有不受监督的特殊党员。</a:t>
            </a:r>
          </a:p>
        </p:txBody>
      </p:sp>
      <p:grpSp>
        <p:nvGrpSpPr>
          <p:cNvPr id="3" name="组合 22"/>
          <p:cNvGrpSpPr/>
          <p:nvPr/>
        </p:nvGrpSpPr>
        <p:grpSpPr>
          <a:xfrm>
            <a:off x="988224" y="3077265"/>
            <a:ext cx="3176878" cy="483235"/>
            <a:chOff x="3752850" y="1014537"/>
            <a:chExt cx="3176878" cy="483235"/>
          </a:xfrm>
        </p:grpSpPr>
        <p:sp>
          <p:nvSpPr>
            <p:cNvPr id="24" name="矩形 23"/>
            <p:cNvSpPr/>
            <p:nvPr/>
          </p:nvSpPr>
          <p:spPr>
            <a:xfrm>
              <a:off x="3752850" y="1014537"/>
              <a:ext cx="1991127" cy="4832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smtClean="0">
                  <a:solidFill>
                    <a:schemeClr val="bg1"/>
                  </a:solidFill>
                </a:rPr>
                <a:t>新亮点</a:t>
              </a:r>
              <a:r>
                <a:rPr lang="en-US" altLang="zh-CN" sz="2400" b="1" dirty="0" smtClean="0">
                  <a:solidFill>
                    <a:schemeClr val="bg1"/>
                  </a:solidFill>
                </a:rPr>
                <a:t>26.</a:t>
              </a:r>
              <a:endParaRPr lang="zh-CN" altLang="en-US" sz="2400" b="1" dirty="0">
                <a:solidFill>
                  <a:schemeClr val="bg1"/>
                </a:solidFill>
              </a:endParaRPr>
            </a:p>
          </p:txBody>
        </p:sp>
        <p:cxnSp>
          <p:nvCxnSpPr>
            <p:cNvPr id="25" name="直接连接符 24"/>
            <p:cNvCxnSpPr/>
            <p:nvPr/>
          </p:nvCxnSpPr>
          <p:spPr>
            <a:xfrm>
              <a:off x="3752850" y="1486987"/>
              <a:ext cx="317687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 name="文本框 25"/>
          <p:cNvSpPr txBox="1"/>
          <p:nvPr/>
        </p:nvSpPr>
        <p:spPr>
          <a:xfrm>
            <a:off x="962464" y="3571002"/>
            <a:ext cx="4158790" cy="477054"/>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en-US" sz="2000" b="1" dirty="0"/>
              <a:t>“两个不允许”</a:t>
            </a:r>
            <a:endParaRPr lang="zh-CN" altLang="en-US" sz="2000" dirty="0">
              <a:solidFill>
                <a:schemeClr val="bg1"/>
              </a:solidFill>
            </a:endParaRPr>
          </a:p>
        </p:txBody>
      </p:sp>
      <p:sp>
        <p:nvSpPr>
          <p:cNvPr id="27" name="MH_Text_1"/>
          <p:cNvSpPr>
            <a:spLocks noChangeArrowheads="1"/>
          </p:cNvSpPr>
          <p:nvPr>
            <p:custDataLst>
              <p:tags r:id="rId2"/>
            </p:custDataLst>
          </p:nvPr>
        </p:nvSpPr>
        <p:spPr bwMode="auto">
          <a:xfrm>
            <a:off x="5547344" y="3969347"/>
            <a:ext cx="3879992" cy="1591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indent="-342900" algn="just">
              <a:lnSpc>
                <a:spcPct val="150000"/>
              </a:lnSpc>
              <a:buFont typeface="Wingdings" panose="05000000000000000000" pitchFamily="2" charset="2"/>
              <a:buChar char="Ø"/>
            </a:pPr>
            <a:r>
              <a:rPr lang="zh-CN" altLang="en-US" sz="2000" dirty="0">
                <a:latin typeface="+mn-ea"/>
                <a:ea typeface="+mn-ea"/>
              </a:rPr>
              <a:t>要完善权力运行制约和监督机制，形成有权必有责、用权必担责、滥权必追责的制度安排。</a:t>
            </a:r>
          </a:p>
        </p:txBody>
      </p:sp>
      <p:grpSp>
        <p:nvGrpSpPr>
          <p:cNvPr id="4" name="组合 27"/>
          <p:cNvGrpSpPr/>
          <p:nvPr/>
        </p:nvGrpSpPr>
        <p:grpSpPr>
          <a:xfrm>
            <a:off x="5547345" y="3035232"/>
            <a:ext cx="3176878" cy="483235"/>
            <a:chOff x="3752850" y="1014537"/>
            <a:chExt cx="3176878" cy="483235"/>
          </a:xfrm>
        </p:grpSpPr>
        <p:sp>
          <p:nvSpPr>
            <p:cNvPr id="29" name="矩形 28"/>
            <p:cNvSpPr/>
            <p:nvPr/>
          </p:nvSpPr>
          <p:spPr>
            <a:xfrm>
              <a:off x="3752850" y="1014537"/>
              <a:ext cx="1991127" cy="4832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smtClean="0">
                  <a:solidFill>
                    <a:schemeClr val="bg1"/>
                  </a:solidFill>
                </a:rPr>
                <a:t>新亮点</a:t>
              </a:r>
              <a:r>
                <a:rPr lang="en-US" altLang="zh-CN" sz="2400" b="1" dirty="0" smtClean="0">
                  <a:solidFill>
                    <a:schemeClr val="bg1"/>
                  </a:solidFill>
                </a:rPr>
                <a:t>27.</a:t>
              </a:r>
              <a:endParaRPr lang="zh-CN" altLang="en-US" sz="2400" b="1" dirty="0">
                <a:solidFill>
                  <a:schemeClr val="bg1"/>
                </a:solidFill>
              </a:endParaRPr>
            </a:p>
          </p:txBody>
        </p:sp>
        <p:cxnSp>
          <p:nvCxnSpPr>
            <p:cNvPr id="30" name="直接连接符 29"/>
            <p:cNvCxnSpPr/>
            <p:nvPr/>
          </p:nvCxnSpPr>
          <p:spPr>
            <a:xfrm>
              <a:off x="3752850" y="1486987"/>
              <a:ext cx="317687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1" name="文本框 30"/>
          <p:cNvSpPr txBox="1"/>
          <p:nvPr/>
        </p:nvSpPr>
        <p:spPr>
          <a:xfrm>
            <a:off x="5521585" y="3528969"/>
            <a:ext cx="4158790" cy="440377"/>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en-US" sz="2000" b="1" dirty="0"/>
              <a:t>“三个必”</a:t>
            </a:r>
            <a:endParaRPr lang="zh-CN" altLang="en-US" sz="2000" dirty="0">
              <a:solidFill>
                <a:schemeClr val="bg1"/>
              </a:solidFill>
            </a:endParaRPr>
          </a:p>
        </p:txBody>
      </p:sp>
      <p:pic>
        <p:nvPicPr>
          <p:cNvPr id="17" name="图片 1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500260" y="6048071"/>
            <a:ext cx="2691740" cy="809929"/>
          </a:xfrm>
          <a:prstGeom prst="rect">
            <a:avLst/>
          </a:prstGeom>
          <a:ln w="19050" cap="sq">
            <a:solidFill>
              <a:srgbClr val="C8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par>
                                <p:cTn id="11" presetID="22" presetClass="entr" presetSubtype="8" fill="hold" nodeType="withEffect">
                                  <p:stCondLst>
                                    <p:cond delay="25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par>
                                <p:cTn id="14" presetID="22" presetClass="entr" presetSubtype="8" fill="hold" grpId="0" nodeType="withEffect">
                                  <p:stCondLst>
                                    <p:cond delay="50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par>
                                <p:cTn id="17" presetID="22" presetClass="entr" presetSubtype="8" fill="hold" nodeType="withEffect">
                                  <p:stCondLst>
                                    <p:cond delay="25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p:bldP spid="3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H_Other_1"/>
          <p:cNvSpPr/>
          <p:nvPr>
            <p:custDataLst>
              <p:tags r:id="rId1"/>
            </p:custDataLst>
          </p:nvPr>
        </p:nvSpPr>
        <p:spPr>
          <a:xfrm>
            <a:off x="1397242" y="3045460"/>
            <a:ext cx="74519" cy="1320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rgbClr val="FFFFFF"/>
              </a:solidFill>
            </a:endParaRPr>
          </a:p>
        </p:txBody>
      </p:sp>
      <p:cxnSp>
        <p:nvCxnSpPr>
          <p:cNvPr id="6" name="MH_Other_2"/>
          <p:cNvCxnSpPr/>
          <p:nvPr>
            <p:custDataLst>
              <p:tags r:id="rId2"/>
            </p:custDataLst>
          </p:nvPr>
        </p:nvCxnSpPr>
        <p:spPr>
          <a:xfrm>
            <a:off x="1565519" y="3320214"/>
            <a:ext cx="3530473" cy="42033"/>
          </a:xfrm>
          <a:prstGeom prst="line">
            <a:avLst/>
          </a:prstGeom>
          <a:ln w="19050">
            <a:solidFill>
              <a:srgbClr val="BFBFBF"/>
            </a:solidFill>
            <a:prstDash val="sysDash"/>
          </a:ln>
        </p:spPr>
        <p:style>
          <a:lnRef idx="1">
            <a:schemeClr val="accent1"/>
          </a:lnRef>
          <a:fillRef idx="0">
            <a:schemeClr val="accent1"/>
          </a:fillRef>
          <a:effectRef idx="0">
            <a:schemeClr val="accent1"/>
          </a:effectRef>
          <a:fontRef idx="minor">
            <a:schemeClr val="tx1"/>
          </a:fontRef>
        </p:style>
      </p:cxnSp>
      <p:sp>
        <p:nvSpPr>
          <p:cNvPr id="7" name="MH_Other_3"/>
          <p:cNvSpPr txBox="1">
            <a:spLocks noChangeArrowheads="1"/>
          </p:cNvSpPr>
          <p:nvPr>
            <p:custDataLst>
              <p:tags r:id="rId3"/>
            </p:custDataLst>
          </p:nvPr>
        </p:nvSpPr>
        <p:spPr bwMode="auto">
          <a:xfrm rot="16200000">
            <a:off x="552670" y="3476347"/>
            <a:ext cx="1240790"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vert"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zh-CN" altLang="en-US" sz="2000" b="1" dirty="0" smtClean="0">
                <a:solidFill>
                  <a:srgbClr val="91191C"/>
                </a:solidFill>
                <a:latin typeface="+mn-ea"/>
                <a:ea typeface="+mn-ea"/>
              </a:rPr>
              <a:t>新亮点</a:t>
            </a:r>
            <a:r>
              <a:rPr lang="en-US" altLang="zh-CN" sz="2000" b="1" dirty="0" smtClean="0">
                <a:solidFill>
                  <a:srgbClr val="91191C"/>
                </a:solidFill>
                <a:latin typeface="+mn-ea"/>
                <a:ea typeface="+mn-ea"/>
              </a:rPr>
              <a:t>28</a:t>
            </a:r>
            <a:endParaRPr lang="zh-CN" altLang="en-US" sz="2000" b="1" dirty="0">
              <a:solidFill>
                <a:srgbClr val="91191C"/>
              </a:solidFill>
              <a:latin typeface="+mn-ea"/>
              <a:ea typeface="+mn-ea"/>
            </a:endParaRPr>
          </a:p>
        </p:txBody>
      </p:sp>
      <p:sp>
        <p:nvSpPr>
          <p:cNvPr id="8" name="MH_Text_1"/>
          <p:cNvSpPr>
            <a:spLocks noChangeArrowheads="1"/>
          </p:cNvSpPr>
          <p:nvPr>
            <p:custDataLst>
              <p:tags r:id="rId4"/>
            </p:custDataLst>
          </p:nvPr>
        </p:nvSpPr>
        <p:spPr bwMode="auto">
          <a:xfrm>
            <a:off x="1565519" y="3341230"/>
            <a:ext cx="3948842" cy="1852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285750" indent="-285750" algn="just">
              <a:lnSpc>
                <a:spcPct val="150000"/>
              </a:lnSpc>
              <a:buFont typeface="Wingdings" panose="05000000000000000000" pitchFamily="2" charset="2"/>
              <a:buChar char="n"/>
            </a:pPr>
            <a:r>
              <a:rPr lang="zh-CN" altLang="zh-CN" b="1" dirty="0">
                <a:latin typeface="+mn-ea"/>
                <a:ea typeface="+mn-ea"/>
              </a:rPr>
              <a:t>提出</a:t>
            </a:r>
            <a:r>
              <a:rPr lang="zh-CN" altLang="zh-CN" b="1" dirty="0" smtClean="0">
                <a:latin typeface="+mn-ea"/>
                <a:ea typeface="+mn-ea"/>
              </a:rPr>
              <a:t>“四讲”</a:t>
            </a:r>
            <a:endParaRPr lang="en-US" altLang="zh-CN" b="1" dirty="0" smtClean="0">
              <a:latin typeface="+mn-ea"/>
              <a:ea typeface="+mn-ea"/>
            </a:endParaRPr>
          </a:p>
          <a:p>
            <a:pPr marL="285750" indent="-285750" algn="just">
              <a:lnSpc>
                <a:spcPct val="150000"/>
              </a:lnSpc>
              <a:buFont typeface="Wingdings" panose="05000000000000000000" pitchFamily="2" charset="2"/>
              <a:buChar char="Ø"/>
            </a:pPr>
            <a:r>
              <a:rPr lang="zh-CN" altLang="zh-CN" dirty="0" smtClean="0">
                <a:latin typeface="+mn-ea"/>
                <a:ea typeface="+mn-ea"/>
              </a:rPr>
              <a:t>领导干部特别是</a:t>
            </a:r>
            <a:r>
              <a:rPr lang="zh-CN" altLang="zh-CN" dirty="0">
                <a:latin typeface="+mn-ea"/>
                <a:ea typeface="+mn-ea"/>
              </a:rPr>
              <a:t>高级干部必须带头践行社会主义核心价值观，讲修养、讲道德、讲诚信、讲</a:t>
            </a:r>
            <a:r>
              <a:rPr lang="zh-CN" altLang="zh-CN" dirty="0" smtClean="0">
                <a:latin typeface="+mn-ea"/>
                <a:ea typeface="+mn-ea"/>
              </a:rPr>
              <a:t>廉耻</a:t>
            </a:r>
            <a:r>
              <a:rPr lang="zh-CN" altLang="en-US" dirty="0" smtClean="0">
                <a:latin typeface="+mn-ea"/>
                <a:ea typeface="+mn-ea"/>
              </a:rPr>
              <a:t>。</a:t>
            </a:r>
            <a:endParaRPr lang="zh-CN" altLang="zh-CN" dirty="0">
              <a:latin typeface="+mn-ea"/>
              <a:ea typeface="+mn-ea"/>
            </a:endParaRPr>
          </a:p>
        </p:txBody>
      </p:sp>
      <p:sp>
        <p:nvSpPr>
          <p:cNvPr id="13" name="MH_Other_1"/>
          <p:cNvSpPr/>
          <p:nvPr>
            <p:custDataLst>
              <p:tags r:id="rId5"/>
            </p:custDataLst>
          </p:nvPr>
        </p:nvSpPr>
        <p:spPr>
          <a:xfrm>
            <a:off x="6504701" y="3045460"/>
            <a:ext cx="74519" cy="1320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rgbClr val="FFFFFF"/>
              </a:solidFill>
            </a:endParaRPr>
          </a:p>
        </p:txBody>
      </p:sp>
      <p:cxnSp>
        <p:nvCxnSpPr>
          <p:cNvPr id="14" name="MH_Other_2"/>
          <p:cNvCxnSpPr/>
          <p:nvPr>
            <p:custDataLst>
              <p:tags r:id="rId6"/>
            </p:custDataLst>
          </p:nvPr>
        </p:nvCxnSpPr>
        <p:spPr>
          <a:xfrm>
            <a:off x="6672978" y="3320214"/>
            <a:ext cx="3530473" cy="42033"/>
          </a:xfrm>
          <a:prstGeom prst="line">
            <a:avLst/>
          </a:prstGeom>
          <a:ln w="19050">
            <a:solidFill>
              <a:srgbClr val="BFBFBF"/>
            </a:solidFill>
            <a:prstDash val="sysDash"/>
          </a:ln>
        </p:spPr>
        <p:style>
          <a:lnRef idx="1">
            <a:schemeClr val="accent1"/>
          </a:lnRef>
          <a:fillRef idx="0">
            <a:schemeClr val="accent1"/>
          </a:fillRef>
          <a:effectRef idx="0">
            <a:schemeClr val="accent1"/>
          </a:effectRef>
          <a:fontRef idx="minor">
            <a:schemeClr val="tx1"/>
          </a:fontRef>
        </p:style>
      </p:cxnSp>
      <p:sp>
        <p:nvSpPr>
          <p:cNvPr id="15" name="MH_Other_3"/>
          <p:cNvSpPr txBox="1">
            <a:spLocks noChangeArrowheads="1"/>
          </p:cNvSpPr>
          <p:nvPr>
            <p:custDataLst>
              <p:tags r:id="rId7"/>
            </p:custDataLst>
          </p:nvPr>
        </p:nvSpPr>
        <p:spPr bwMode="auto">
          <a:xfrm rot="16200000">
            <a:off x="5660129" y="3476347"/>
            <a:ext cx="1240790"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vert"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zh-CN" altLang="en-US" sz="2000" b="1" dirty="0" smtClean="0">
                <a:solidFill>
                  <a:srgbClr val="91191C"/>
                </a:solidFill>
                <a:latin typeface="+mn-ea"/>
                <a:ea typeface="+mn-ea"/>
              </a:rPr>
              <a:t>新亮点</a:t>
            </a:r>
            <a:r>
              <a:rPr lang="en-US" altLang="zh-CN" sz="2000" b="1" dirty="0" smtClean="0">
                <a:solidFill>
                  <a:srgbClr val="91191C"/>
                </a:solidFill>
                <a:latin typeface="+mn-ea"/>
                <a:ea typeface="+mn-ea"/>
              </a:rPr>
              <a:t>29</a:t>
            </a:r>
            <a:endParaRPr lang="zh-CN" altLang="en-US" sz="2000" b="1" dirty="0">
              <a:solidFill>
                <a:srgbClr val="91191C"/>
              </a:solidFill>
              <a:latin typeface="+mn-ea"/>
              <a:ea typeface="+mn-ea"/>
            </a:endParaRPr>
          </a:p>
        </p:txBody>
      </p:sp>
      <p:sp>
        <p:nvSpPr>
          <p:cNvPr id="16" name="MH_Text_1"/>
          <p:cNvSpPr>
            <a:spLocks noChangeArrowheads="1"/>
          </p:cNvSpPr>
          <p:nvPr>
            <p:custDataLst>
              <p:tags r:id="rId8"/>
            </p:custDataLst>
          </p:nvPr>
        </p:nvSpPr>
        <p:spPr bwMode="auto">
          <a:xfrm>
            <a:off x="6672978" y="3320214"/>
            <a:ext cx="3696719" cy="21901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285750" indent="-285750" algn="just">
              <a:lnSpc>
                <a:spcPct val="150000"/>
              </a:lnSpc>
              <a:buFont typeface="Wingdings" panose="05000000000000000000" pitchFamily="2" charset="2"/>
              <a:buChar char="n"/>
            </a:pPr>
            <a:r>
              <a:rPr lang="zh-CN" altLang="zh-CN" b="1" dirty="0" smtClean="0">
                <a:latin typeface="+mn-ea"/>
                <a:ea typeface="+mn-ea"/>
              </a:rPr>
              <a:t>“两个禁止”</a:t>
            </a:r>
            <a:endParaRPr lang="en-US" altLang="zh-CN" b="1" dirty="0" smtClean="0">
              <a:latin typeface="+mn-ea"/>
              <a:ea typeface="+mn-ea"/>
            </a:endParaRPr>
          </a:p>
          <a:p>
            <a:pPr marL="285750" indent="-285750" algn="just">
              <a:lnSpc>
                <a:spcPct val="150000"/>
              </a:lnSpc>
              <a:buFont typeface="Wingdings" panose="05000000000000000000" pitchFamily="2" charset="2"/>
              <a:buChar char="Ø"/>
            </a:pPr>
            <a:r>
              <a:rPr lang="zh-CN" altLang="zh-CN" dirty="0" smtClean="0">
                <a:latin typeface="+mn-ea"/>
                <a:ea typeface="+mn-ea"/>
              </a:rPr>
              <a:t>禁止</a:t>
            </a:r>
            <a:r>
              <a:rPr lang="zh-CN" altLang="zh-CN" dirty="0">
                <a:latin typeface="+mn-ea"/>
                <a:ea typeface="+mn-ea"/>
              </a:rPr>
              <a:t>利用职权或影响力为家属亲友谋求特殊</a:t>
            </a:r>
            <a:r>
              <a:rPr lang="zh-CN" altLang="zh-CN" dirty="0" smtClean="0">
                <a:latin typeface="+mn-ea"/>
                <a:ea typeface="+mn-ea"/>
              </a:rPr>
              <a:t>照顾</a:t>
            </a:r>
            <a:r>
              <a:rPr lang="zh-CN" altLang="en-US" dirty="0" smtClean="0">
                <a:latin typeface="+mn-ea"/>
                <a:ea typeface="+mn-ea"/>
              </a:rPr>
              <a:t>；</a:t>
            </a:r>
            <a:r>
              <a:rPr lang="zh-CN" altLang="zh-CN" dirty="0" smtClean="0">
                <a:latin typeface="+mn-ea"/>
                <a:ea typeface="+mn-ea"/>
              </a:rPr>
              <a:t>禁止</a:t>
            </a:r>
            <a:r>
              <a:rPr lang="zh-CN" altLang="zh-CN" dirty="0">
                <a:latin typeface="+mn-ea"/>
                <a:ea typeface="+mn-ea"/>
              </a:rPr>
              <a:t>领导干部家属亲友插手领导干部职权范围内的工作、插手人事</a:t>
            </a:r>
            <a:r>
              <a:rPr lang="zh-CN" altLang="zh-CN" dirty="0" smtClean="0">
                <a:latin typeface="+mn-ea"/>
                <a:ea typeface="+mn-ea"/>
              </a:rPr>
              <a:t>安排</a:t>
            </a:r>
            <a:r>
              <a:rPr lang="zh-CN" altLang="en-US" dirty="0" smtClean="0">
                <a:latin typeface="+mn-ea"/>
                <a:ea typeface="+mn-ea"/>
              </a:rPr>
              <a:t>。</a:t>
            </a:r>
            <a:endParaRPr lang="zh-CN" altLang="zh-CN" dirty="0">
              <a:latin typeface="+mn-ea"/>
              <a:ea typeface="+mn-ea"/>
            </a:endParaRPr>
          </a:p>
        </p:txBody>
      </p:sp>
      <p:sp>
        <p:nvSpPr>
          <p:cNvPr id="12" name="矩形 11"/>
          <p:cNvSpPr/>
          <p:nvPr/>
        </p:nvSpPr>
        <p:spPr>
          <a:xfrm>
            <a:off x="962463" y="143941"/>
            <a:ext cx="9110186" cy="461665"/>
          </a:xfrm>
          <a:prstGeom prst="rect">
            <a:avLst/>
          </a:prstGeom>
        </p:spPr>
        <p:txBody>
          <a:bodyPr wrap="none">
            <a:spAutoFit/>
          </a:bodyPr>
          <a:lstStyle/>
          <a:p>
            <a:r>
              <a:rPr lang="zh-CN" altLang="en-US" sz="2400" b="1" dirty="0">
                <a:solidFill>
                  <a:schemeClr val="bg1"/>
                </a:solidFill>
              </a:rPr>
              <a:t>二、</a:t>
            </a:r>
            <a:r>
              <a:rPr lang="en-US" altLang="zh-CN" sz="2400" b="1" dirty="0">
                <a:solidFill>
                  <a:schemeClr val="bg1"/>
                </a:solidFill>
              </a:rPr>
              <a:t>《</a:t>
            </a:r>
            <a:r>
              <a:rPr lang="zh-CN" altLang="en-US" sz="2400" b="1" dirty="0">
                <a:solidFill>
                  <a:schemeClr val="bg1"/>
                </a:solidFill>
              </a:rPr>
              <a:t>关于新形势下党内政治生活的若干准则</a:t>
            </a:r>
            <a:r>
              <a:rPr lang="en-US" altLang="zh-CN" sz="2400" b="1" dirty="0" smtClean="0">
                <a:solidFill>
                  <a:schemeClr val="bg1"/>
                </a:solidFill>
              </a:rPr>
              <a:t>》</a:t>
            </a:r>
            <a:r>
              <a:rPr lang="zh-CN" altLang="en-US" sz="2400" b="1" dirty="0" smtClean="0">
                <a:solidFill>
                  <a:schemeClr val="bg1"/>
                </a:solidFill>
              </a:rPr>
              <a:t>的</a:t>
            </a:r>
            <a:r>
              <a:rPr lang="zh-CN" altLang="en-US" sz="2400" b="1" dirty="0">
                <a:solidFill>
                  <a:schemeClr val="bg1"/>
                </a:solidFill>
              </a:rPr>
              <a:t>新提法和新亮点</a:t>
            </a:r>
          </a:p>
        </p:txBody>
      </p:sp>
      <p:grpSp>
        <p:nvGrpSpPr>
          <p:cNvPr id="2" name="组合 16"/>
          <p:cNvGrpSpPr/>
          <p:nvPr/>
        </p:nvGrpSpPr>
        <p:grpSpPr>
          <a:xfrm>
            <a:off x="988222" y="1460264"/>
            <a:ext cx="8128471" cy="461665"/>
            <a:chOff x="3752850" y="1025322"/>
            <a:chExt cx="8128471" cy="461665"/>
          </a:xfrm>
        </p:grpSpPr>
        <p:sp>
          <p:nvSpPr>
            <p:cNvPr id="18" name="矩形 17"/>
            <p:cNvSpPr/>
            <p:nvPr/>
          </p:nvSpPr>
          <p:spPr>
            <a:xfrm>
              <a:off x="3752850" y="1025322"/>
              <a:ext cx="1991127"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smtClean="0">
                  <a:solidFill>
                    <a:schemeClr val="bg1"/>
                  </a:solidFill>
                </a:rPr>
                <a:t>新提法</a:t>
              </a:r>
              <a:r>
                <a:rPr lang="en-US" altLang="zh-CN" sz="2400" b="1" dirty="0" smtClean="0">
                  <a:solidFill>
                    <a:schemeClr val="bg1"/>
                  </a:solidFill>
                </a:rPr>
                <a:t>14.</a:t>
              </a:r>
              <a:endParaRPr lang="zh-CN" altLang="en-US" sz="2400" b="1" dirty="0">
                <a:solidFill>
                  <a:schemeClr val="bg1"/>
                </a:solidFill>
              </a:endParaRPr>
            </a:p>
          </p:txBody>
        </p:sp>
        <p:cxnSp>
          <p:nvCxnSpPr>
            <p:cNvPr id="19" name="直接连接符 18"/>
            <p:cNvCxnSpPr/>
            <p:nvPr/>
          </p:nvCxnSpPr>
          <p:spPr>
            <a:xfrm>
              <a:off x="3752850" y="1486987"/>
              <a:ext cx="812847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0" name="文本框 19"/>
          <p:cNvSpPr txBox="1"/>
          <p:nvPr/>
        </p:nvSpPr>
        <p:spPr>
          <a:xfrm>
            <a:off x="962463" y="1939496"/>
            <a:ext cx="10216399" cy="784830"/>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en-US" b="1" dirty="0"/>
              <a:t>明确提出加强和规范党内政治生活的重要</a:t>
            </a:r>
            <a:r>
              <a:rPr lang="zh-CN" altLang="en-US" b="1" dirty="0" smtClean="0"/>
              <a:t>任务</a:t>
            </a:r>
            <a:endParaRPr lang="en-US" altLang="zh-CN" b="1" dirty="0" smtClean="0"/>
          </a:p>
          <a:p>
            <a:pPr marL="285750" indent="-285750">
              <a:lnSpc>
                <a:spcPct val="125000"/>
              </a:lnSpc>
              <a:buFont typeface="Wingdings" panose="05000000000000000000" pitchFamily="2" charset="2"/>
              <a:buChar char="Ø"/>
            </a:pPr>
            <a:r>
              <a:rPr lang="zh-CN" altLang="en-US" dirty="0"/>
              <a:t>建设廉洁政治，坚决反对腐败，是加强和规范党内政治生活的</a:t>
            </a:r>
            <a:r>
              <a:rPr lang="zh-CN" altLang="en-US" b="1" dirty="0"/>
              <a:t>重要</a:t>
            </a:r>
            <a:r>
              <a:rPr lang="zh-CN" altLang="en-US" b="1" dirty="0" smtClean="0"/>
              <a:t>任务</a:t>
            </a:r>
            <a:endParaRPr lang="zh-CN" altLang="en-US" dirty="0"/>
          </a:p>
        </p:txBody>
      </p:sp>
      <p:pic>
        <p:nvPicPr>
          <p:cNvPr id="17" name="图片 16"/>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9500260" y="6048071"/>
            <a:ext cx="2691740" cy="809929"/>
          </a:xfrm>
          <a:prstGeom prst="rect">
            <a:avLst/>
          </a:prstGeom>
          <a:ln w="19050" cap="sq">
            <a:solidFill>
              <a:srgbClr val="C8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625123" y="2288080"/>
            <a:ext cx="4361588" cy="2377440"/>
          </a:xfrm>
          <a:prstGeom prst="rect">
            <a:avLst/>
          </a:prstGeom>
        </p:spPr>
        <p:txBody>
          <a:bodyPr wrap="square">
            <a:spAutoFit/>
          </a:bodyPr>
          <a:lstStyle/>
          <a:p>
            <a:pPr marL="285750" indent="-285750" algn="just">
              <a:lnSpc>
                <a:spcPct val="150000"/>
              </a:lnSpc>
              <a:spcAft>
                <a:spcPts val="0"/>
              </a:spcAft>
              <a:buFont typeface="Wingdings" panose="05000000000000000000" pitchFamily="2" charset="2"/>
              <a:buChar char="l"/>
            </a:pPr>
            <a:r>
              <a:rPr lang="zh-CN" altLang="zh-CN" sz="2000" dirty="0"/>
              <a:t>六中全会的另一个重要任务，就是</a:t>
            </a:r>
            <a:r>
              <a:rPr lang="zh-CN" altLang="zh-CN" sz="2000" dirty="0" smtClean="0"/>
              <a:t>对</a:t>
            </a:r>
            <a:r>
              <a:rPr lang="zh-CN" altLang="en-US" sz="2000" dirty="0" smtClean="0"/>
              <a:t>审议通过</a:t>
            </a:r>
            <a:r>
              <a:rPr lang="zh-CN" altLang="zh-CN" sz="2000" dirty="0"/>
              <a:t>了《中国共产党党内监督条例》。从六中全会通过的《公报》看，对如何加强和规范党内监督提出了</a:t>
            </a:r>
            <a:r>
              <a:rPr lang="en-US" altLang="zh-CN" sz="2000" b="1" dirty="0"/>
              <a:t>8</a:t>
            </a:r>
            <a:r>
              <a:rPr lang="zh-CN" altLang="zh-CN" sz="2000" b="1" dirty="0"/>
              <a:t>个新提法和</a:t>
            </a:r>
            <a:r>
              <a:rPr lang="en-US" altLang="zh-CN" sz="2000" b="1" dirty="0"/>
              <a:t>11</a:t>
            </a:r>
            <a:r>
              <a:rPr lang="zh-CN" altLang="zh-CN" sz="2000" b="1" dirty="0"/>
              <a:t>个新亮点。</a:t>
            </a:r>
            <a:endParaRPr lang="zh-CN" altLang="zh-CN" sz="1400" b="1" kern="100" dirty="0">
              <a:effectLst/>
              <a:latin typeface="宋体" panose="02010600030101010101" pitchFamily="2" charset="-122"/>
              <a:ea typeface="宋体" panose="02010600030101010101" pitchFamily="2" charset="-122"/>
              <a:cs typeface="Times New Roman" panose="02020603050405020304" pitchFamily="18" charset="0"/>
            </a:endParaRPr>
          </a:p>
        </p:txBody>
      </p:sp>
      <p:sp>
        <p:nvSpPr>
          <p:cNvPr id="4" name="矩形 3"/>
          <p:cNvSpPr/>
          <p:nvPr/>
        </p:nvSpPr>
        <p:spPr>
          <a:xfrm>
            <a:off x="1081216" y="191442"/>
            <a:ext cx="7263527" cy="461665"/>
          </a:xfrm>
          <a:prstGeom prst="rect">
            <a:avLst/>
          </a:prstGeom>
        </p:spPr>
        <p:txBody>
          <a:bodyPr wrap="none">
            <a:spAutoFit/>
          </a:bodyPr>
          <a:lstStyle/>
          <a:p>
            <a:r>
              <a:rPr lang="zh-CN" altLang="en-US" sz="2400" b="1" dirty="0">
                <a:solidFill>
                  <a:schemeClr val="bg1"/>
                </a:solidFill>
              </a:rPr>
              <a:t>三</a:t>
            </a:r>
            <a:r>
              <a:rPr lang="zh-CN" altLang="en-US" sz="2400" b="1" dirty="0" smtClean="0">
                <a:solidFill>
                  <a:schemeClr val="bg1"/>
                </a:solidFill>
              </a:rPr>
              <a:t>、</a:t>
            </a:r>
            <a:r>
              <a:rPr lang="en-US" altLang="zh-CN" sz="2400" b="1" dirty="0" smtClean="0">
                <a:solidFill>
                  <a:schemeClr val="bg1"/>
                </a:solidFill>
              </a:rPr>
              <a:t>《</a:t>
            </a:r>
            <a:r>
              <a:rPr lang="zh-CN" altLang="en-US" sz="2400" b="1" dirty="0">
                <a:solidFill>
                  <a:schemeClr val="bg1"/>
                </a:solidFill>
              </a:rPr>
              <a:t>中国共产党党内监督条例</a:t>
            </a:r>
            <a:r>
              <a:rPr lang="en-US" altLang="zh-CN" sz="2400" b="1" dirty="0">
                <a:solidFill>
                  <a:schemeClr val="bg1"/>
                </a:solidFill>
              </a:rPr>
              <a:t>》</a:t>
            </a:r>
            <a:r>
              <a:rPr lang="zh-CN" altLang="en-US" sz="2400" b="1" dirty="0">
                <a:solidFill>
                  <a:schemeClr val="bg1"/>
                </a:solidFill>
              </a:rPr>
              <a:t>的新提法和新亮点</a:t>
            </a:r>
          </a:p>
        </p:txBody>
      </p:sp>
      <p:pic>
        <p:nvPicPr>
          <p:cNvPr id="5" name="图片 4"/>
          <p:cNvPicPr>
            <a:picLocks noChangeAspect="1"/>
          </p:cNvPicPr>
          <p:nvPr/>
        </p:nvPicPr>
        <p:blipFill rotWithShape="1">
          <a:blip r:embed="rId2" cstate="print">
            <a:extLst>
              <a:ext uri="{28A0092B-C50C-407E-A947-70E740481C1C}">
                <a14:useLocalDpi xmlns="" xmlns:a14="http://schemas.microsoft.com/office/drawing/2010/main" val="0"/>
              </a:ext>
            </a:extLst>
          </a:blip>
          <a:srcRect l="20758" r="12157" b="17014"/>
          <a:stretch>
            <a:fillRect/>
          </a:stretch>
        </p:blipFill>
        <p:spPr>
          <a:xfrm>
            <a:off x="962463" y="2089886"/>
            <a:ext cx="5175506" cy="3414560"/>
          </a:xfrm>
          <a:prstGeom prst="rect">
            <a:avLst/>
          </a:prstGeom>
          <a:ln w="28575" cap="sq">
            <a:solidFill>
              <a:srgbClr val="C80000"/>
            </a:solidFill>
            <a:prstDash val="solid"/>
            <a:miter lim="800000"/>
            <a:headEnd/>
            <a:tailEnd/>
          </a:ln>
          <a:effectLst>
            <a:outerShdw blurRad="50800" dist="38100" dir="2700000" algn="tl" rotWithShape="0">
              <a:srgbClr val="000000">
                <a:alpha val="43000"/>
              </a:srgbClr>
            </a:outerShdw>
          </a:effectLst>
        </p:spPr>
      </p:pic>
      <p:pic>
        <p:nvPicPr>
          <p:cNvPr id="6" name="图片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500260" y="6048071"/>
            <a:ext cx="2691740" cy="809929"/>
          </a:xfrm>
          <a:prstGeom prst="rect">
            <a:avLst/>
          </a:prstGeom>
          <a:ln w="19050" cap="sq">
            <a:solidFill>
              <a:srgbClr val="C8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381615" y="1839754"/>
            <a:ext cx="6776214" cy="461665"/>
          </a:xfrm>
          <a:prstGeom prst="rect">
            <a:avLst/>
          </a:prstGeom>
        </p:spPr>
        <p:txBody>
          <a:bodyPr wrap="none">
            <a:spAutoFit/>
          </a:bodyPr>
          <a:lstStyle/>
          <a:p>
            <a:r>
              <a:rPr lang="en-US" altLang="zh-CN" sz="2400" b="1" dirty="0"/>
              <a:t>1. </a:t>
            </a:r>
            <a:r>
              <a:rPr lang="zh-CN" altLang="zh-CN" sz="2400" b="1" dirty="0"/>
              <a:t>明确提出党内监督是全面从严治党的重要部分</a:t>
            </a:r>
            <a:endParaRPr lang="zh-CN" altLang="zh-CN" sz="2400" dirty="0"/>
          </a:p>
        </p:txBody>
      </p:sp>
      <p:sp>
        <p:nvSpPr>
          <p:cNvPr id="4" name="矩形 3"/>
          <p:cNvSpPr/>
          <p:nvPr/>
        </p:nvSpPr>
        <p:spPr>
          <a:xfrm>
            <a:off x="1443526" y="2387719"/>
            <a:ext cx="8564019" cy="1295327"/>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144000" tIns="108000" rIns="144000" bIns="108000" anchor="ctr" anchorCtr="0">
            <a:spAutoFit/>
          </a:bodyPr>
          <a:lstStyle/>
          <a:p>
            <a:pPr algn="just">
              <a:lnSpc>
                <a:spcPts val="2800"/>
              </a:lnSpc>
            </a:pPr>
            <a:r>
              <a:rPr lang="zh-CN" altLang="zh-CN" sz="2000" dirty="0"/>
              <a:t>围绕统筹推进“五位一体”总体布局和协调推进“四个全面”战略布局，尊崇党章，依规治党，坚持党内监督和人民群众监督相结合，增强党在长期执政条件下自我净化、自我完善、自我革新、自我提高能力。</a:t>
            </a:r>
          </a:p>
        </p:txBody>
      </p:sp>
      <p:sp>
        <p:nvSpPr>
          <p:cNvPr id="5" name="MH_Other_1"/>
          <p:cNvSpPr/>
          <p:nvPr>
            <p:custDataLst>
              <p:tags r:id="rId1"/>
            </p:custDataLst>
          </p:nvPr>
        </p:nvSpPr>
        <p:spPr>
          <a:xfrm>
            <a:off x="3205465" y="4213361"/>
            <a:ext cx="74519" cy="1320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rgbClr val="FFFFFF"/>
              </a:solidFill>
            </a:endParaRPr>
          </a:p>
        </p:txBody>
      </p:sp>
      <p:sp>
        <p:nvSpPr>
          <p:cNvPr id="7" name="MH_Other_3"/>
          <p:cNvSpPr txBox="1">
            <a:spLocks noChangeArrowheads="1"/>
          </p:cNvSpPr>
          <p:nvPr>
            <p:custDataLst>
              <p:tags r:id="rId2"/>
            </p:custDataLst>
          </p:nvPr>
        </p:nvSpPr>
        <p:spPr bwMode="auto">
          <a:xfrm>
            <a:off x="2089670" y="4488115"/>
            <a:ext cx="1029012"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defRPr/>
            </a:pPr>
            <a:r>
              <a:rPr lang="zh-CN" altLang="en-US" sz="2800" b="1" dirty="0" smtClean="0">
                <a:solidFill>
                  <a:srgbClr val="002060"/>
                </a:solidFill>
                <a:latin typeface="方正粗圆简体" panose="02010601030101010101" pitchFamily="2" charset="-122"/>
                <a:ea typeface="方正粗圆简体" panose="02010601030101010101" pitchFamily="2" charset="-122"/>
              </a:rPr>
              <a:t>亮点</a:t>
            </a:r>
            <a:r>
              <a:rPr lang="en-US" altLang="zh-CN" sz="2800" b="1" dirty="0" smtClean="0">
                <a:solidFill>
                  <a:srgbClr val="002060"/>
                </a:solidFill>
                <a:latin typeface="方正粗圆简体" panose="02010601030101010101" pitchFamily="2" charset="-122"/>
                <a:ea typeface="方正粗圆简体" panose="02010601030101010101" pitchFamily="2" charset="-122"/>
              </a:rPr>
              <a:t>1</a:t>
            </a:r>
            <a:endParaRPr lang="zh-CN" altLang="en-US" sz="2800" b="1" dirty="0">
              <a:solidFill>
                <a:srgbClr val="002060"/>
              </a:solidFill>
              <a:latin typeface="方正粗圆简体" panose="02010601030101010101" pitchFamily="2" charset="-122"/>
              <a:ea typeface="方正粗圆简体" panose="02010601030101010101" pitchFamily="2" charset="-122"/>
            </a:endParaRPr>
          </a:p>
        </p:txBody>
      </p:sp>
      <p:sp>
        <p:nvSpPr>
          <p:cNvPr id="8" name="MH_Text_1"/>
          <p:cNvSpPr>
            <a:spLocks noChangeArrowheads="1"/>
          </p:cNvSpPr>
          <p:nvPr>
            <p:custDataLst>
              <p:tags r:id="rId3"/>
            </p:custDataLst>
          </p:nvPr>
        </p:nvSpPr>
        <p:spPr bwMode="auto">
          <a:xfrm>
            <a:off x="3510145" y="4119980"/>
            <a:ext cx="5598227" cy="13901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zh-CN" sz="2000" dirty="0"/>
              <a:t>搞好党内监督要</a:t>
            </a:r>
            <a:r>
              <a:rPr lang="zh-CN" altLang="zh-CN" sz="2000" dirty="0" smtClean="0"/>
              <a:t>“</a:t>
            </a:r>
            <a:r>
              <a:rPr lang="zh-CN" altLang="en-US" sz="2000" dirty="0" smtClean="0"/>
              <a:t>深入</a:t>
            </a:r>
            <a:r>
              <a:rPr lang="zh-CN" altLang="zh-CN" sz="2000" dirty="0" smtClean="0"/>
              <a:t>贯彻</a:t>
            </a:r>
            <a:r>
              <a:rPr lang="zh-CN" altLang="zh-CN" sz="2000" dirty="0"/>
              <a:t>习近平总书记系列重要讲话精神</a:t>
            </a:r>
            <a:r>
              <a:rPr lang="zh-CN" altLang="zh-CN" sz="2000" dirty="0" smtClean="0"/>
              <a:t>”</a:t>
            </a:r>
            <a:r>
              <a:rPr lang="zh-CN" altLang="en-US" sz="2000" dirty="0" smtClean="0"/>
              <a:t>、“</a:t>
            </a:r>
            <a:r>
              <a:rPr lang="zh-CN" altLang="zh-CN" sz="2000" dirty="0" smtClean="0"/>
              <a:t>统筹推进</a:t>
            </a:r>
            <a:r>
              <a:rPr lang="zh-CN" altLang="en-US" sz="2000" dirty="0" smtClean="0"/>
              <a:t>‘</a:t>
            </a:r>
            <a:r>
              <a:rPr lang="zh-CN" altLang="zh-CN" sz="2000" dirty="0" smtClean="0"/>
              <a:t>五位一体</a:t>
            </a:r>
            <a:r>
              <a:rPr lang="zh-CN" altLang="en-US" sz="2000" dirty="0" smtClean="0"/>
              <a:t>’</a:t>
            </a:r>
            <a:r>
              <a:rPr lang="zh-CN" altLang="zh-CN" sz="2000" dirty="0" smtClean="0"/>
              <a:t>总体布局和</a:t>
            </a:r>
            <a:r>
              <a:rPr lang="zh-CN" altLang="en-US" sz="2000" dirty="0" smtClean="0"/>
              <a:t>协调推进‘</a:t>
            </a:r>
            <a:r>
              <a:rPr lang="zh-CN" altLang="zh-CN" sz="2000" dirty="0" smtClean="0"/>
              <a:t>四个全面</a:t>
            </a:r>
            <a:r>
              <a:rPr lang="zh-CN" altLang="en-US" sz="2000" dirty="0" smtClean="0"/>
              <a:t>’</a:t>
            </a:r>
            <a:r>
              <a:rPr lang="zh-CN" altLang="zh-CN" sz="2000" dirty="0" smtClean="0"/>
              <a:t>战</a:t>
            </a:r>
            <a:r>
              <a:rPr lang="zh-CN" altLang="zh-CN" sz="2000" dirty="0"/>
              <a:t>略布</a:t>
            </a:r>
            <a:r>
              <a:rPr lang="zh-CN" altLang="zh-CN" sz="2000" dirty="0" smtClean="0"/>
              <a:t>局”。</a:t>
            </a:r>
            <a:endParaRPr lang="zh-CN" altLang="zh-CN" sz="2000" dirty="0"/>
          </a:p>
        </p:txBody>
      </p:sp>
      <p:sp>
        <p:nvSpPr>
          <p:cNvPr id="9" name="矩形 8"/>
          <p:cNvSpPr/>
          <p:nvPr/>
        </p:nvSpPr>
        <p:spPr>
          <a:xfrm>
            <a:off x="1164344" y="167692"/>
            <a:ext cx="7263527" cy="461665"/>
          </a:xfrm>
          <a:prstGeom prst="rect">
            <a:avLst/>
          </a:prstGeom>
        </p:spPr>
        <p:txBody>
          <a:bodyPr wrap="none">
            <a:spAutoFit/>
          </a:bodyPr>
          <a:lstStyle/>
          <a:p>
            <a:r>
              <a:rPr lang="zh-CN" altLang="en-US" sz="2400" b="1" dirty="0">
                <a:solidFill>
                  <a:schemeClr val="bg1"/>
                </a:solidFill>
              </a:rPr>
              <a:t>三</a:t>
            </a:r>
            <a:r>
              <a:rPr lang="zh-CN" altLang="en-US" sz="2400" b="1" dirty="0" smtClean="0">
                <a:solidFill>
                  <a:schemeClr val="bg1"/>
                </a:solidFill>
              </a:rPr>
              <a:t>、</a:t>
            </a:r>
            <a:r>
              <a:rPr lang="en-US" altLang="zh-CN" sz="2400" b="1" dirty="0" smtClean="0">
                <a:solidFill>
                  <a:schemeClr val="bg1"/>
                </a:solidFill>
              </a:rPr>
              <a:t>《</a:t>
            </a:r>
            <a:r>
              <a:rPr lang="zh-CN" altLang="en-US" sz="2400" b="1" dirty="0">
                <a:solidFill>
                  <a:schemeClr val="bg1"/>
                </a:solidFill>
              </a:rPr>
              <a:t>中国共产党党内监督条例</a:t>
            </a:r>
            <a:r>
              <a:rPr lang="en-US" altLang="zh-CN" sz="2400" b="1" dirty="0">
                <a:solidFill>
                  <a:schemeClr val="bg1"/>
                </a:solidFill>
              </a:rPr>
              <a:t>》</a:t>
            </a:r>
            <a:r>
              <a:rPr lang="zh-CN" altLang="en-US" sz="2400" b="1" dirty="0">
                <a:solidFill>
                  <a:schemeClr val="bg1"/>
                </a:solidFill>
              </a:rPr>
              <a:t>的新提法和新亮点</a:t>
            </a:r>
          </a:p>
        </p:txBody>
      </p:sp>
      <p:pic>
        <p:nvPicPr>
          <p:cNvPr id="10" name="图片 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9500260" y="6048071"/>
            <a:ext cx="2691740" cy="809929"/>
          </a:xfrm>
          <a:prstGeom prst="rect">
            <a:avLst/>
          </a:prstGeom>
          <a:ln w="19050" cap="sq">
            <a:solidFill>
              <a:srgbClr val="C8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screen"/>
          <a:srcRect/>
          <a:stretch>
            <a:fillRect/>
          </a:stretch>
        </p:blipFill>
        <p:spPr>
          <a:xfrm>
            <a:off x="-60" y="0"/>
            <a:ext cx="12192120" cy="6858000"/>
          </a:xfrm>
          <a:prstGeom prst="rect">
            <a:avLst/>
          </a:prstGeom>
        </p:spPr>
      </p:pic>
      <p:pic>
        <p:nvPicPr>
          <p:cNvPr id="12" name="图片 11"/>
          <p:cNvPicPr>
            <a:picLocks noChangeAspect="1"/>
          </p:cNvPicPr>
          <p:nvPr/>
        </p:nvPicPr>
        <p:blipFill>
          <a:blip r:embed="rId3" cstate="print"/>
          <a:stretch>
            <a:fillRect/>
          </a:stretch>
        </p:blipFill>
        <p:spPr>
          <a:xfrm>
            <a:off x="4830832" y="3581401"/>
            <a:ext cx="7361168" cy="3009900"/>
          </a:xfrm>
          <a:prstGeom prst="rect">
            <a:avLst/>
          </a:prstGeom>
        </p:spPr>
      </p:pic>
      <p:pic>
        <p:nvPicPr>
          <p:cNvPr id="7" name="图片 6"/>
          <p:cNvPicPr>
            <a:picLocks noChangeAspect="1"/>
          </p:cNvPicPr>
          <p:nvPr/>
        </p:nvPicPr>
        <p:blipFill>
          <a:blip r:embed="rId4" cstate="print"/>
          <a:stretch>
            <a:fillRect/>
          </a:stretch>
        </p:blipFill>
        <p:spPr>
          <a:xfrm>
            <a:off x="-529" y="4535223"/>
            <a:ext cx="12193057" cy="2322777"/>
          </a:xfrm>
          <a:prstGeom prst="rect">
            <a:avLst/>
          </a:prstGeom>
        </p:spPr>
      </p:pic>
      <p:pic>
        <p:nvPicPr>
          <p:cNvPr id="6" name="图片 5"/>
          <p:cNvPicPr>
            <a:picLocks noChangeAspect="1"/>
          </p:cNvPicPr>
          <p:nvPr/>
        </p:nvPicPr>
        <p:blipFill>
          <a:blip r:embed="rId5" cstate="print"/>
          <a:stretch>
            <a:fillRect/>
          </a:stretch>
        </p:blipFill>
        <p:spPr>
          <a:xfrm>
            <a:off x="-529" y="4571802"/>
            <a:ext cx="12193057" cy="2286198"/>
          </a:xfrm>
          <a:prstGeom prst="rect">
            <a:avLst/>
          </a:prstGeom>
        </p:spPr>
      </p:pic>
      <p:pic>
        <p:nvPicPr>
          <p:cNvPr id="9" name="图片 8"/>
          <p:cNvPicPr>
            <a:picLocks noChangeAspect="1"/>
          </p:cNvPicPr>
          <p:nvPr/>
        </p:nvPicPr>
        <p:blipFill>
          <a:blip r:embed="rId6" cstate="print"/>
          <a:stretch>
            <a:fillRect/>
          </a:stretch>
        </p:blipFill>
        <p:spPr>
          <a:xfrm>
            <a:off x="6430781" y="4224300"/>
            <a:ext cx="5761219" cy="2633700"/>
          </a:xfrm>
          <a:prstGeom prst="rect">
            <a:avLst/>
          </a:prstGeom>
        </p:spPr>
      </p:pic>
      <p:pic>
        <p:nvPicPr>
          <p:cNvPr id="10" name="图片 9"/>
          <p:cNvPicPr>
            <a:picLocks noChangeAspect="1"/>
          </p:cNvPicPr>
          <p:nvPr/>
        </p:nvPicPr>
        <p:blipFill rotWithShape="1">
          <a:blip r:embed="rId7" cstate="screen"/>
          <a:srcRect/>
          <a:stretch>
            <a:fillRect/>
          </a:stretch>
        </p:blipFill>
        <p:spPr>
          <a:xfrm>
            <a:off x="0" y="0"/>
            <a:ext cx="4200315" cy="1466850"/>
          </a:xfrm>
          <a:prstGeom prst="rect">
            <a:avLst/>
          </a:prstGeom>
        </p:spPr>
      </p:pic>
      <p:sp>
        <p:nvSpPr>
          <p:cNvPr id="15" name="圆角矩形 14"/>
          <p:cNvSpPr/>
          <p:nvPr/>
        </p:nvSpPr>
        <p:spPr>
          <a:xfrm>
            <a:off x="861391" y="1803802"/>
            <a:ext cx="10874738" cy="963254"/>
          </a:xfrm>
          <a:prstGeom prst="roundRect">
            <a:avLst>
              <a:gd name="adj" fmla="val 20450"/>
            </a:avLst>
          </a:prstGeom>
          <a:gradFill>
            <a:gsLst>
              <a:gs pos="25000">
                <a:schemeClr val="accent1"/>
              </a:gs>
              <a:gs pos="0">
                <a:schemeClr val="accent1"/>
              </a:gs>
              <a:gs pos="100000">
                <a:schemeClr val="accent2"/>
              </a:gs>
            </a:gsLst>
            <a:lin ang="0" scaled="1"/>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smtClean="0">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一、为什么要</a:t>
            </a:r>
            <a:r>
              <a:rPr lang="zh-CN" altLang="zh-CN" sz="2800" b="1" dirty="0" smtClean="0"/>
              <a:t>制订《若干准则》</a:t>
            </a:r>
            <a:r>
              <a:rPr lang="zh-CN" altLang="en-US" sz="2800" b="1" dirty="0" smtClean="0"/>
              <a:t>和修订</a:t>
            </a:r>
            <a:r>
              <a:rPr lang="zh-CN" altLang="zh-CN" sz="2800" b="1" dirty="0" smtClean="0"/>
              <a:t>《监督条例》</a:t>
            </a:r>
            <a:endParaRPr lang="zh-CN" altLang="en-US" sz="2800" b="1" dirty="0">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endParaRPr>
          </a:p>
        </p:txBody>
      </p:sp>
      <p:sp>
        <p:nvSpPr>
          <p:cNvPr id="17" name="文本框 16"/>
          <p:cNvSpPr txBox="1"/>
          <p:nvPr/>
        </p:nvSpPr>
        <p:spPr>
          <a:xfrm>
            <a:off x="4886989" y="688239"/>
            <a:ext cx="2823541" cy="923330"/>
          </a:xfrm>
          <a:prstGeom prst="rect">
            <a:avLst/>
          </a:prstGeom>
          <a:noFill/>
        </p:spPr>
        <p:txBody>
          <a:bodyPr wrap="square" rtlCol="0">
            <a:spAutoFit/>
          </a:bodyPr>
          <a:lstStyle/>
          <a:p>
            <a:pPr algn="ctr"/>
            <a:r>
              <a:rPr lang="zh-CN" altLang="en-US" sz="5400" b="1" dirty="0" smtClean="0">
                <a:ln>
                  <a:solidFill>
                    <a:schemeClr val="bg1"/>
                  </a:solidFill>
                </a:ln>
                <a:solidFill>
                  <a:schemeClr val="accent1"/>
                </a:solidFill>
                <a:effectLst>
                  <a:outerShdw blurRad="50800" dist="38100" dir="2700000" algn="tl" rotWithShape="0">
                    <a:prstClr val="black">
                      <a:alpha val="40000"/>
                    </a:prstClr>
                  </a:outerShdw>
                </a:effectLst>
                <a:latin typeface="华康俪金黑W8(P)" panose="020B0800000000000000" pitchFamily="34" charset="-122"/>
                <a:ea typeface="华康俪金黑W8(P)" panose="020B0800000000000000" pitchFamily="34" charset="-122"/>
              </a:rPr>
              <a:t>目 录</a:t>
            </a:r>
            <a:endParaRPr lang="zh-CN" altLang="en-US" sz="5400" b="1" dirty="0">
              <a:ln>
                <a:solidFill>
                  <a:schemeClr val="bg1"/>
                </a:solidFill>
              </a:ln>
              <a:solidFill>
                <a:schemeClr val="accent1"/>
              </a:solidFill>
              <a:effectLst>
                <a:outerShdw blurRad="50800" dist="38100" dir="2700000" algn="tl" rotWithShape="0">
                  <a:prstClr val="black">
                    <a:alpha val="40000"/>
                  </a:prstClr>
                </a:outerShdw>
              </a:effectLst>
              <a:latin typeface="华康俪金黑W8(P)" panose="020B0800000000000000" pitchFamily="34" charset="-122"/>
              <a:ea typeface="华康俪金黑W8(P)" panose="020B0800000000000000" pitchFamily="34" charset="-122"/>
            </a:endParaRPr>
          </a:p>
        </p:txBody>
      </p:sp>
      <p:sp>
        <p:nvSpPr>
          <p:cNvPr id="19" name="圆角矩形 18"/>
          <p:cNvSpPr/>
          <p:nvPr/>
        </p:nvSpPr>
        <p:spPr>
          <a:xfrm>
            <a:off x="861391" y="3157521"/>
            <a:ext cx="10934319" cy="950332"/>
          </a:xfrm>
          <a:prstGeom prst="roundRect">
            <a:avLst>
              <a:gd name="adj" fmla="val 20450"/>
            </a:avLst>
          </a:prstGeom>
          <a:gradFill>
            <a:gsLst>
              <a:gs pos="25000">
                <a:schemeClr val="accent1"/>
              </a:gs>
              <a:gs pos="0">
                <a:schemeClr val="accent1"/>
              </a:gs>
              <a:gs pos="100000">
                <a:schemeClr val="accent2"/>
              </a:gs>
            </a:gsLst>
            <a:lin ang="0" scaled="1"/>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二</a:t>
            </a:r>
            <a:r>
              <a:rPr lang="zh-CN" altLang="en-US" sz="2800" b="1" dirty="0" smtClean="0">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a:t>
            </a:r>
            <a:r>
              <a:rPr lang="en-US" altLang="zh-CN" sz="2800" b="1" dirty="0">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a:t>
            </a:r>
            <a:r>
              <a:rPr lang="zh-CN" altLang="en-US" sz="2800" b="1" dirty="0">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关于新形势下党内政治生活的若干准则</a:t>
            </a:r>
            <a:r>
              <a:rPr lang="en-US" altLang="zh-CN" sz="2800" b="1" dirty="0" smtClean="0">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a:t>
            </a:r>
            <a:r>
              <a:rPr lang="zh-CN" altLang="en-US" sz="2800" b="1" dirty="0" smtClean="0">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的</a:t>
            </a:r>
            <a:r>
              <a:rPr lang="zh-CN" altLang="en-US" sz="2800" b="1" dirty="0">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新提法和新亮点</a:t>
            </a:r>
          </a:p>
        </p:txBody>
      </p:sp>
      <p:sp>
        <p:nvSpPr>
          <p:cNvPr id="21" name="圆角矩形 20"/>
          <p:cNvSpPr/>
          <p:nvPr/>
        </p:nvSpPr>
        <p:spPr>
          <a:xfrm>
            <a:off x="861391" y="4429573"/>
            <a:ext cx="10934319" cy="924949"/>
          </a:xfrm>
          <a:prstGeom prst="roundRect">
            <a:avLst>
              <a:gd name="adj" fmla="val 20450"/>
            </a:avLst>
          </a:prstGeom>
          <a:gradFill>
            <a:gsLst>
              <a:gs pos="25000">
                <a:schemeClr val="accent1"/>
              </a:gs>
              <a:gs pos="0">
                <a:schemeClr val="accent1"/>
              </a:gs>
              <a:gs pos="100000">
                <a:schemeClr val="accent2"/>
              </a:gs>
            </a:gsLst>
            <a:lin ang="0" scaled="1"/>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三</a:t>
            </a:r>
            <a:r>
              <a:rPr lang="zh-CN" altLang="en-US" sz="2800" b="1" dirty="0" smtClean="0">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a:t>
            </a:r>
            <a:r>
              <a:rPr lang="en-US" altLang="zh-CN" sz="2800" b="1" dirty="0" smtClean="0">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a:t>
            </a:r>
            <a:r>
              <a:rPr lang="zh-CN" altLang="en-US" sz="2800" b="1" dirty="0">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中国共产党党内监督条例</a:t>
            </a:r>
            <a:r>
              <a:rPr lang="en-US" altLang="zh-CN" sz="2800" b="1" dirty="0" smtClean="0">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a:t>
            </a:r>
            <a:r>
              <a:rPr lang="zh-CN" altLang="en-US" sz="2800" b="1" dirty="0" smtClean="0">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的</a:t>
            </a:r>
            <a:r>
              <a:rPr lang="zh-CN" altLang="en-US" sz="2800" b="1" dirty="0">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新提法和新亮点</a:t>
            </a:r>
          </a:p>
        </p:txBody>
      </p:sp>
      <p:pic>
        <p:nvPicPr>
          <p:cNvPr id="2" name="图片 1"/>
          <p:cNvPicPr>
            <a:picLocks noChangeAspect="1"/>
          </p:cNvPicPr>
          <p:nvPr/>
        </p:nvPicPr>
        <p:blipFill rotWithShape="1">
          <a:blip r:embed="rId8" cstate="screen"/>
          <a:srcRect/>
          <a:stretch>
            <a:fillRect/>
          </a:stretch>
        </p:blipFill>
        <p:spPr>
          <a:xfrm>
            <a:off x="454015" y="2382344"/>
            <a:ext cx="813816" cy="640666"/>
          </a:xfrm>
          <a:prstGeom prst="rect">
            <a:avLst/>
          </a:prstGeom>
        </p:spPr>
      </p:pic>
      <p:pic>
        <p:nvPicPr>
          <p:cNvPr id="20" name="图片 19"/>
          <p:cNvPicPr>
            <a:picLocks noChangeAspect="1"/>
          </p:cNvPicPr>
          <p:nvPr/>
        </p:nvPicPr>
        <p:blipFill rotWithShape="1">
          <a:blip r:embed="rId8" cstate="screen"/>
          <a:srcRect/>
          <a:stretch>
            <a:fillRect/>
          </a:stretch>
        </p:blipFill>
        <p:spPr>
          <a:xfrm>
            <a:off x="427042" y="3762595"/>
            <a:ext cx="813816" cy="640666"/>
          </a:xfrm>
          <a:prstGeom prst="rect">
            <a:avLst/>
          </a:prstGeom>
        </p:spPr>
      </p:pic>
      <p:pic>
        <p:nvPicPr>
          <p:cNvPr id="26" name="图片 25"/>
          <p:cNvPicPr>
            <a:picLocks noChangeAspect="1"/>
          </p:cNvPicPr>
          <p:nvPr/>
        </p:nvPicPr>
        <p:blipFill rotWithShape="1">
          <a:blip r:embed="rId8" cstate="screen"/>
          <a:srcRect/>
          <a:stretch>
            <a:fillRect/>
          </a:stretch>
        </p:blipFill>
        <p:spPr>
          <a:xfrm>
            <a:off x="427042" y="4998422"/>
            <a:ext cx="813816" cy="6406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22" presetClass="entr" presetSubtype="8" fill="hold" grpId="0" nodeType="withEffect">
                                  <p:stCondLst>
                                    <p:cond delay="25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par>
                                <p:cTn id="13" presetID="53" presetClass="entr" presetSubtype="16" fill="hold"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22" presetClass="entr" presetSubtype="8" fill="hold" grpId="0" nodeType="withEffect">
                                  <p:stCondLst>
                                    <p:cond delay="50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par>
                                <p:cTn id="21" presetID="22" presetClass="entr" presetSubtype="8" fill="hold" grpId="0" nodeType="withEffect">
                                  <p:stCondLst>
                                    <p:cond delay="75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par>
                                <p:cTn id="24" presetID="53" presetClass="entr" presetSubtype="16" fill="hold" nodeType="withEffect">
                                  <p:stCondLst>
                                    <p:cond delay="25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par>
                                <p:cTn id="29" presetID="53" presetClass="entr" presetSubtype="16" fill="hold" nodeType="withEffect">
                                  <p:stCondLst>
                                    <p:cond delay="25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07119" y="1475431"/>
            <a:ext cx="5237331" cy="461665"/>
          </a:xfrm>
          <a:prstGeom prst="rect">
            <a:avLst/>
          </a:prstGeom>
        </p:spPr>
        <p:txBody>
          <a:bodyPr wrap="none">
            <a:spAutoFit/>
          </a:bodyPr>
          <a:lstStyle/>
          <a:p>
            <a:r>
              <a:rPr lang="en-US" altLang="zh-CN" sz="2400" b="1" dirty="0"/>
              <a:t>2. </a:t>
            </a:r>
            <a:r>
              <a:rPr lang="zh-CN" altLang="zh-CN" sz="2400" b="1" dirty="0"/>
              <a:t>明确提出加强党内监督的重要特征</a:t>
            </a:r>
            <a:endParaRPr lang="zh-CN" altLang="zh-CN" sz="2400" dirty="0"/>
          </a:p>
        </p:txBody>
      </p:sp>
      <p:sp>
        <p:nvSpPr>
          <p:cNvPr id="4" name="矩形 3"/>
          <p:cNvSpPr/>
          <p:nvPr/>
        </p:nvSpPr>
        <p:spPr>
          <a:xfrm>
            <a:off x="4029395" y="2111546"/>
            <a:ext cx="3852649" cy="525886"/>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144000" tIns="108000" rIns="144000" bIns="108000" anchor="ctr" anchorCtr="0">
            <a:spAutoFit/>
          </a:bodyPr>
          <a:lstStyle/>
          <a:p>
            <a:r>
              <a:rPr lang="zh-CN" altLang="zh-CN" sz="2000" dirty="0"/>
              <a:t>党内监督没有禁区、没有</a:t>
            </a:r>
            <a:r>
              <a:rPr lang="zh-CN" altLang="zh-CN" sz="2000" dirty="0" smtClean="0"/>
              <a:t>例外</a:t>
            </a:r>
            <a:r>
              <a:rPr lang="zh-CN" altLang="en-US" sz="2000" dirty="0" smtClean="0"/>
              <a:t>。</a:t>
            </a:r>
            <a:endParaRPr lang="zh-CN" altLang="zh-CN" sz="2000" dirty="0"/>
          </a:p>
        </p:txBody>
      </p:sp>
      <p:sp>
        <p:nvSpPr>
          <p:cNvPr id="9" name="MH_Other_1"/>
          <p:cNvSpPr/>
          <p:nvPr>
            <p:custDataLst>
              <p:tags r:id="rId1"/>
            </p:custDataLst>
          </p:nvPr>
        </p:nvSpPr>
        <p:spPr>
          <a:xfrm>
            <a:off x="1598084" y="3293044"/>
            <a:ext cx="74519" cy="1320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rgbClr val="FFFFFF"/>
              </a:solidFill>
            </a:endParaRPr>
          </a:p>
        </p:txBody>
      </p:sp>
      <p:cxnSp>
        <p:nvCxnSpPr>
          <p:cNvPr id="10" name="MH_Other_2"/>
          <p:cNvCxnSpPr/>
          <p:nvPr>
            <p:custDataLst>
              <p:tags r:id="rId2"/>
            </p:custDataLst>
          </p:nvPr>
        </p:nvCxnSpPr>
        <p:spPr>
          <a:xfrm>
            <a:off x="1766361" y="3567798"/>
            <a:ext cx="3509974" cy="0"/>
          </a:xfrm>
          <a:prstGeom prst="line">
            <a:avLst/>
          </a:prstGeom>
          <a:ln w="19050">
            <a:solidFill>
              <a:srgbClr val="BFBFBF"/>
            </a:solidFill>
            <a:prstDash val="sysDash"/>
          </a:ln>
        </p:spPr>
        <p:style>
          <a:lnRef idx="1">
            <a:schemeClr val="accent1"/>
          </a:lnRef>
          <a:fillRef idx="0">
            <a:schemeClr val="accent1"/>
          </a:fillRef>
          <a:effectRef idx="0">
            <a:schemeClr val="accent1"/>
          </a:effectRef>
          <a:fontRef idx="minor">
            <a:schemeClr val="tx1"/>
          </a:fontRef>
        </p:style>
      </p:cxnSp>
      <p:sp>
        <p:nvSpPr>
          <p:cNvPr id="11" name="MH_Other_3"/>
          <p:cNvSpPr txBox="1">
            <a:spLocks noChangeArrowheads="1"/>
          </p:cNvSpPr>
          <p:nvPr>
            <p:custDataLst>
              <p:tags r:id="rId3"/>
            </p:custDataLst>
          </p:nvPr>
        </p:nvSpPr>
        <p:spPr bwMode="auto">
          <a:xfrm rot="16200000">
            <a:off x="642264" y="3723931"/>
            <a:ext cx="1292662"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vert"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zh-CN" altLang="en-US" sz="2800" b="1" dirty="0" smtClean="0">
                <a:solidFill>
                  <a:srgbClr val="002060"/>
                </a:solidFill>
                <a:latin typeface="方正粗圆简体" panose="02010601030101010101" pitchFamily="2" charset="-122"/>
                <a:ea typeface="方正粗圆简体" panose="02010601030101010101" pitchFamily="2" charset="-122"/>
              </a:rPr>
              <a:t>亮点</a:t>
            </a:r>
            <a:r>
              <a:rPr lang="en-US" altLang="zh-CN" sz="2800" b="1" dirty="0" smtClean="0">
                <a:solidFill>
                  <a:srgbClr val="002060"/>
                </a:solidFill>
                <a:latin typeface="方正粗圆简体" panose="02010601030101010101" pitchFamily="2" charset="-122"/>
                <a:ea typeface="方正粗圆简体" panose="02010601030101010101" pitchFamily="2" charset="-122"/>
              </a:rPr>
              <a:t>2</a:t>
            </a:r>
            <a:endParaRPr lang="zh-CN" altLang="en-US" sz="2800" b="1" dirty="0">
              <a:solidFill>
                <a:srgbClr val="002060"/>
              </a:solidFill>
              <a:latin typeface="方正粗圆简体" panose="02010601030101010101" pitchFamily="2" charset="-122"/>
              <a:ea typeface="方正粗圆简体" panose="02010601030101010101" pitchFamily="2" charset="-122"/>
            </a:endParaRPr>
          </a:p>
        </p:txBody>
      </p:sp>
      <p:sp>
        <p:nvSpPr>
          <p:cNvPr id="12" name="MH_Text_1"/>
          <p:cNvSpPr>
            <a:spLocks noChangeArrowheads="1"/>
          </p:cNvSpPr>
          <p:nvPr>
            <p:custDataLst>
              <p:tags r:id="rId4"/>
            </p:custDataLst>
          </p:nvPr>
        </p:nvSpPr>
        <p:spPr bwMode="auto">
          <a:xfrm>
            <a:off x="1766361" y="3683760"/>
            <a:ext cx="3617008" cy="21901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ts val="2800"/>
              </a:lnSpc>
            </a:pPr>
            <a:r>
              <a:rPr lang="zh-CN" altLang="zh-CN" sz="2000" dirty="0">
                <a:latin typeface="+mn-ea"/>
                <a:ea typeface="+mn-ea"/>
              </a:rPr>
              <a:t>提出“四个做到”的责任规定：各级党组织应当把信任激励同严格监督结合起来，促使党的领导干部做到“有权必有责、有责要担当，用权受监督、失责必追究</a:t>
            </a:r>
            <a:r>
              <a:rPr lang="zh-CN" altLang="zh-CN" sz="2000" dirty="0" smtClean="0">
                <a:latin typeface="+mn-ea"/>
                <a:ea typeface="+mn-ea"/>
              </a:rPr>
              <a:t>。</a:t>
            </a:r>
            <a:r>
              <a:rPr lang="zh-CN" altLang="en-US" sz="2000" dirty="0" smtClean="0">
                <a:latin typeface="+mn-ea"/>
                <a:ea typeface="+mn-ea"/>
              </a:rPr>
              <a:t>”</a:t>
            </a:r>
            <a:endParaRPr lang="zh-CN" altLang="zh-CN" sz="2000" dirty="0">
              <a:latin typeface="+mn-ea"/>
              <a:ea typeface="+mn-ea"/>
            </a:endParaRPr>
          </a:p>
        </p:txBody>
      </p:sp>
      <p:sp>
        <p:nvSpPr>
          <p:cNvPr id="13" name="MH_Other_1"/>
          <p:cNvSpPr/>
          <p:nvPr>
            <p:custDataLst>
              <p:tags r:id="rId5"/>
            </p:custDataLst>
          </p:nvPr>
        </p:nvSpPr>
        <p:spPr>
          <a:xfrm>
            <a:off x="6738495" y="3293044"/>
            <a:ext cx="74519" cy="1320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rgbClr val="FFFFFF"/>
              </a:solidFill>
            </a:endParaRPr>
          </a:p>
        </p:txBody>
      </p:sp>
      <p:cxnSp>
        <p:nvCxnSpPr>
          <p:cNvPr id="14" name="MH_Other_2"/>
          <p:cNvCxnSpPr/>
          <p:nvPr>
            <p:custDataLst>
              <p:tags r:id="rId6"/>
            </p:custDataLst>
          </p:nvPr>
        </p:nvCxnSpPr>
        <p:spPr>
          <a:xfrm>
            <a:off x="6906772" y="3567798"/>
            <a:ext cx="3497618" cy="0"/>
          </a:xfrm>
          <a:prstGeom prst="line">
            <a:avLst/>
          </a:prstGeom>
          <a:ln w="19050">
            <a:solidFill>
              <a:srgbClr val="BFBFBF"/>
            </a:solidFill>
            <a:prstDash val="sysDash"/>
          </a:ln>
        </p:spPr>
        <p:style>
          <a:lnRef idx="1">
            <a:schemeClr val="accent1"/>
          </a:lnRef>
          <a:fillRef idx="0">
            <a:schemeClr val="accent1"/>
          </a:fillRef>
          <a:effectRef idx="0">
            <a:schemeClr val="accent1"/>
          </a:effectRef>
          <a:fontRef idx="minor">
            <a:schemeClr val="tx1"/>
          </a:fontRef>
        </p:style>
      </p:cxnSp>
      <p:sp>
        <p:nvSpPr>
          <p:cNvPr id="15" name="MH_Other_3"/>
          <p:cNvSpPr txBox="1">
            <a:spLocks noChangeArrowheads="1"/>
          </p:cNvSpPr>
          <p:nvPr>
            <p:custDataLst>
              <p:tags r:id="rId7"/>
            </p:custDataLst>
          </p:nvPr>
        </p:nvSpPr>
        <p:spPr bwMode="auto">
          <a:xfrm rot="16200000">
            <a:off x="5782675" y="3723931"/>
            <a:ext cx="1292662"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vert"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zh-CN" altLang="en-US" sz="2800" b="1" dirty="0" smtClean="0">
                <a:solidFill>
                  <a:srgbClr val="002060"/>
                </a:solidFill>
                <a:latin typeface="方正粗圆简体" panose="02010601030101010101" pitchFamily="2" charset="-122"/>
                <a:ea typeface="方正粗圆简体" panose="02010601030101010101" pitchFamily="2" charset="-122"/>
              </a:rPr>
              <a:t>亮点</a:t>
            </a:r>
            <a:r>
              <a:rPr lang="en-US" altLang="zh-CN" sz="2800" b="1" dirty="0" smtClean="0">
                <a:solidFill>
                  <a:srgbClr val="002060"/>
                </a:solidFill>
                <a:latin typeface="方正粗圆简体" panose="02010601030101010101" pitchFamily="2" charset="-122"/>
                <a:ea typeface="方正粗圆简体" panose="02010601030101010101" pitchFamily="2" charset="-122"/>
              </a:rPr>
              <a:t>3</a:t>
            </a:r>
            <a:endParaRPr lang="zh-CN" altLang="en-US" sz="2800" b="1" dirty="0">
              <a:solidFill>
                <a:srgbClr val="002060"/>
              </a:solidFill>
              <a:latin typeface="方正粗圆简体" panose="02010601030101010101" pitchFamily="2" charset="-122"/>
              <a:ea typeface="方正粗圆简体" panose="02010601030101010101" pitchFamily="2" charset="-122"/>
            </a:endParaRPr>
          </a:p>
        </p:txBody>
      </p:sp>
      <p:sp>
        <p:nvSpPr>
          <p:cNvPr id="16" name="MH_Text_1"/>
          <p:cNvSpPr>
            <a:spLocks noChangeArrowheads="1"/>
          </p:cNvSpPr>
          <p:nvPr>
            <p:custDataLst>
              <p:tags r:id="rId8"/>
            </p:custDataLst>
          </p:nvPr>
        </p:nvSpPr>
        <p:spPr bwMode="auto">
          <a:xfrm>
            <a:off x="6906772" y="3683760"/>
            <a:ext cx="3600591" cy="21901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ts val="2800"/>
              </a:lnSpc>
            </a:pPr>
            <a:r>
              <a:rPr lang="zh-CN" altLang="zh-CN" sz="2000" dirty="0">
                <a:latin typeface="+mn-ea"/>
                <a:ea typeface="+mn-ea"/>
              </a:rPr>
              <a:t>提出“三个监督”：党内监督要贯彻民主集中制，依规依纪进行，“强化自上而下的组织监督，改进自下而上的民主监督，发挥同级相互监督作用</a:t>
            </a:r>
            <a:r>
              <a:rPr lang="zh-CN" altLang="zh-CN" sz="2000" dirty="0" smtClean="0">
                <a:latin typeface="+mn-ea"/>
                <a:ea typeface="+mn-ea"/>
              </a:rPr>
              <a:t>。</a:t>
            </a:r>
            <a:r>
              <a:rPr lang="zh-CN" altLang="en-US" sz="2000" dirty="0" smtClean="0">
                <a:latin typeface="+mn-ea"/>
                <a:ea typeface="+mn-ea"/>
              </a:rPr>
              <a:t>”</a:t>
            </a:r>
            <a:endParaRPr lang="zh-CN" altLang="zh-CN" sz="2000" dirty="0">
              <a:latin typeface="+mn-ea"/>
              <a:ea typeface="+mn-ea"/>
            </a:endParaRPr>
          </a:p>
        </p:txBody>
      </p:sp>
      <p:pic>
        <p:nvPicPr>
          <p:cNvPr id="18" name="图片 17"/>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9500260" y="6048071"/>
            <a:ext cx="2691740" cy="809929"/>
          </a:xfrm>
          <a:prstGeom prst="rect">
            <a:avLst/>
          </a:prstGeom>
          <a:ln w="19050" cap="sq">
            <a:solidFill>
              <a:srgbClr val="C80000"/>
            </a:solidFill>
            <a:prstDash val="solid"/>
            <a:miter lim="800000"/>
            <a:headEnd/>
            <a:tailEnd/>
          </a:ln>
          <a:effectLst>
            <a:outerShdw blurRad="50800" dist="38100" dir="2700000" algn="tl" rotWithShape="0">
              <a:srgbClr val="000000">
                <a:alpha val="43000"/>
              </a:srgbClr>
            </a:outerShdw>
          </a:effectLst>
        </p:spPr>
      </p:pic>
      <p:sp>
        <p:nvSpPr>
          <p:cNvPr id="19" name="矩形 18"/>
          <p:cNvSpPr/>
          <p:nvPr/>
        </p:nvSpPr>
        <p:spPr>
          <a:xfrm>
            <a:off x="1164344" y="167692"/>
            <a:ext cx="7263527" cy="461665"/>
          </a:xfrm>
          <a:prstGeom prst="rect">
            <a:avLst/>
          </a:prstGeom>
        </p:spPr>
        <p:txBody>
          <a:bodyPr wrap="none">
            <a:spAutoFit/>
          </a:bodyPr>
          <a:lstStyle/>
          <a:p>
            <a:r>
              <a:rPr lang="zh-CN" altLang="en-US" sz="2400" b="1" dirty="0">
                <a:solidFill>
                  <a:schemeClr val="bg1"/>
                </a:solidFill>
              </a:rPr>
              <a:t>三</a:t>
            </a:r>
            <a:r>
              <a:rPr lang="zh-CN" altLang="en-US" sz="2400" b="1" dirty="0" smtClean="0">
                <a:solidFill>
                  <a:schemeClr val="bg1"/>
                </a:solidFill>
              </a:rPr>
              <a:t>、</a:t>
            </a:r>
            <a:r>
              <a:rPr lang="en-US" altLang="zh-CN" sz="2400" b="1" dirty="0" smtClean="0">
                <a:solidFill>
                  <a:schemeClr val="bg1"/>
                </a:solidFill>
              </a:rPr>
              <a:t>《</a:t>
            </a:r>
            <a:r>
              <a:rPr lang="zh-CN" altLang="en-US" sz="2400" b="1" dirty="0">
                <a:solidFill>
                  <a:schemeClr val="bg1"/>
                </a:solidFill>
              </a:rPr>
              <a:t>中国共产党党内监督条例</a:t>
            </a:r>
            <a:r>
              <a:rPr lang="en-US" altLang="zh-CN" sz="2400" b="1" dirty="0">
                <a:solidFill>
                  <a:schemeClr val="bg1"/>
                </a:solidFill>
              </a:rPr>
              <a:t>》</a:t>
            </a:r>
            <a:r>
              <a:rPr lang="zh-CN" altLang="en-US" sz="2400" b="1" dirty="0">
                <a:solidFill>
                  <a:schemeClr val="bg1"/>
                </a:solidFill>
              </a:rPr>
              <a:t>的新提法和新亮点</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88595" y="1247425"/>
            <a:ext cx="5131533" cy="461665"/>
          </a:xfrm>
          <a:prstGeom prst="rect">
            <a:avLst/>
          </a:prstGeom>
        </p:spPr>
        <p:txBody>
          <a:bodyPr wrap="none">
            <a:spAutoFit/>
          </a:bodyPr>
          <a:lstStyle/>
          <a:p>
            <a:r>
              <a:rPr lang="en-US" altLang="zh-CN" sz="2400" b="1" dirty="0"/>
              <a:t>3.</a:t>
            </a:r>
            <a:r>
              <a:rPr lang="zh-CN" altLang="zh-CN" sz="2400" b="1" dirty="0"/>
              <a:t>明确提出加强党内监督的任务规定</a:t>
            </a:r>
            <a:endParaRPr lang="zh-CN" altLang="zh-CN" sz="2400" dirty="0"/>
          </a:p>
        </p:txBody>
      </p:sp>
      <p:sp>
        <p:nvSpPr>
          <p:cNvPr id="4" name="矩形 3"/>
          <p:cNvSpPr/>
          <p:nvPr/>
        </p:nvSpPr>
        <p:spPr>
          <a:xfrm>
            <a:off x="1672603" y="1825051"/>
            <a:ext cx="8637373" cy="525886"/>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144000" tIns="108000" rIns="144000" bIns="108000" anchor="ctr" anchorCtr="0">
            <a:spAutoFit/>
          </a:bodyPr>
          <a:lstStyle/>
          <a:p>
            <a:pPr algn="just"/>
            <a:r>
              <a:rPr lang="zh-CN" altLang="zh-CN" sz="2000" dirty="0"/>
              <a:t>党内监督的任务是确保党章党规党纪在全党有效执行，维护党的团结</a:t>
            </a:r>
            <a:r>
              <a:rPr lang="zh-CN" altLang="zh-CN" sz="2000" dirty="0" smtClean="0"/>
              <a:t>统一</a:t>
            </a:r>
            <a:r>
              <a:rPr lang="zh-CN" altLang="en-US" sz="2000" dirty="0" smtClean="0"/>
              <a:t>。</a:t>
            </a:r>
            <a:endParaRPr lang="zh-CN" altLang="zh-CN" sz="2000" dirty="0"/>
          </a:p>
        </p:txBody>
      </p:sp>
      <p:sp>
        <p:nvSpPr>
          <p:cNvPr id="9" name="MH_Other_1"/>
          <p:cNvSpPr/>
          <p:nvPr>
            <p:custDataLst>
              <p:tags r:id="rId1"/>
            </p:custDataLst>
          </p:nvPr>
        </p:nvSpPr>
        <p:spPr>
          <a:xfrm>
            <a:off x="1598084" y="3293044"/>
            <a:ext cx="74519" cy="1320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rgbClr val="FFFFFF"/>
              </a:solidFill>
            </a:endParaRPr>
          </a:p>
        </p:txBody>
      </p:sp>
      <p:cxnSp>
        <p:nvCxnSpPr>
          <p:cNvPr id="10" name="MH_Other_2"/>
          <p:cNvCxnSpPr/>
          <p:nvPr>
            <p:custDataLst>
              <p:tags r:id="rId2"/>
            </p:custDataLst>
          </p:nvPr>
        </p:nvCxnSpPr>
        <p:spPr>
          <a:xfrm>
            <a:off x="1766361" y="3567798"/>
            <a:ext cx="3509974" cy="0"/>
          </a:xfrm>
          <a:prstGeom prst="line">
            <a:avLst/>
          </a:prstGeom>
          <a:ln w="19050">
            <a:solidFill>
              <a:srgbClr val="BFBFBF"/>
            </a:solidFill>
            <a:prstDash val="sysDash"/>
          </a:ln>
        </p:spPr>
        <p:style>
          <a:lnRef idx="1">
            <a:schemeClr val="accent1"/>
          </a:lnRef>
          <a:fillRef idx="0">
            <a:schemeClr val="accent1"/>
          </a:fillRef>
          <a:effectRef idx="0">
            <a:schemeClr val="accent1"/>
          </a:effectRef>
          <a:fontRef idx="minor">
            <a:schemeClr val="tx1"/>
          </a:fontRef>
        </p:style>
      </p:cxnSp>
      <p:sp>
        <p:nvSpPr>
          <p:cNvPr id="11" name="MH_Other_3"/>
          <p:cNvSpPr txBox="1">
            <a:spLocks noChangeArrowheads="1"/>
          </p:cNvSpPr>
          <p:nvPr>
            <p:custDataLst>
              <p:tags r:id="rId3"/>
            </p:custDataLst>
          </p:nvPr>
        </p:nvSpPr>
        <p:spPr bwMode="auto">
          <a:xfrm rot="16200000">
            <a:off x="642264" y="3723931"/>
            <a:ext cx="1292662"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vert"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zh-CN" altLang="en-US" sz="2800" b="1" dirty="0" smtClean="0">
                <a:solidFill>
                  <a:srgbClr val="002060"/>
                </a:solidFill>
                <a:latin typeface="方正粗圆简体" panose="02010601030101010101" pitchFamily="2" charset="-122"/>
                <a:ea typeface="方正粗圆简体" panose="02010601030101010101" pitchFamily="2" charset="-122"/>
              </a:rPr>
              <a:t>亮点</a:t>
            </a:r>
            <a:r>
              <a:rPr lang="en-US" altLang="zh-CN" sz="2800" b="1" dirty="0" smtClean="0">
                <a:solidFill>
                  <a:srgbClr val="002060"/>
                </a:solidFill>
                <a:latin typeface="方正粗圆简体" panose="02010601030101010101" pitchFamily="2" charset="-122"/>
                <a:ea typeface="方正粗圆简体" panose="02010601030101010101" pitchFamily="2" charset="-122"/>
              </a:rPr>
              <a:t>4</a:t>
            </a:r>
            <a:endParaRPr lang="zh-CN" altLang="en-US" sz="2800" b="1" dirty="0">
              <a:solidFill>
                <a:srgbClr val="002060"/>
              </a:solidFill>
              <a:latin typeface="方正粗圆简体" panose="02010601030101010101" pitchFamily="2" charset="-122"/>
              <a:ea typeface="方正粗圆简体" panose="02010601030101010101" pitchFamily="2" charset="-122"/>
            </a:endParaRPr>
          </a:p>
        </p:txBody>
      </p:sp>
      <p:sp>
        <p:nvSpPr>
          <p:cNvPr id="12" name="MH_Text_1"/>
          <p:cNvSpPr>
            <a:spLocks noChangeArrowheads="1"/>
          </p:cNvSpPr>
          <p:nvPr>
            <p:custDataLst>
              <p:tags r:id="rId4"/>
            </p:custDataLst>
          </p:nvPr>
        </p:nvSpPr>
        <p:spPr bwMode="auto">
          <a:xfrm>
            <a:off x="1766361" y="3683760"/>
            <a:ext cx="3600591" cy="21901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ts val="2800"/>
              </a:lnSpc>
            </a:pPr>
            <a:r>
              <a:rPr lang="zh-CN" altLang="zh-CN" sz="2000" dirty="0">
                <a:latin typeface="+mn-ea"/>
                <a:ea typeface="+mn-ea"/>
              </a:rPr>
              <a:t>重点解决“三大问题”：解决党的领导弱化、党的建设缺失、全面从严治党不力，党的观念淡漠、组织涣散、纪律松弛，管党治党宽松软问题。</a:t>
            </a:r>
          </a:p>
        </p:txBody>
      </p:sp>
      <p:sp>
        <p:nvSpPr>
          <p:cNvPr id="13" name="MH_Other_1"/>
          <p:cNvSpPr/>
          <p:nvPr>
            <p:custDataLst>
              <p:tags r:id="rId5"/>
            </p:custDataLst>
          </p:nvPr>
        </p:nvSpPr>
        <p:spPr>
          <a:xfrm>
            <a:off x="6738495" y="3293044"/>
            <a:ext cx="74519" cy="1320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rgbClr val="FFFFFF"/>
              </a:solidFill>
            </a:endParaRPr>
          </a:p>
        </p:txBody>
      </p:sp>
      <p:cxnSp>
        <p:nvCxnSpPr>
          <p:cNvPr id="14" name="MH_Other_2"/>
          <p:cNvCxnSpPr/>
          <p:nvPr>
            <p:custDataLst>
              <p:tags r:id="rId6"/>
            </p:custDataLst>
          </p:nvPr>
        </p:nvCxnSpPr>
        <p:spPr>
          <a:xfrm>
            <a:off x="6906772" y="3567798"/>
            <a:ext cx="3497618" cy="0"/>
          </a:xfrm>
          <a:prstGeom prst="line">
            <a:avLst/>
          </a:prstGeom>
          <a:ln w="19050">
            <a:solidFill>
              <a:srgbClr val="BFBFBF"/>
            </a:solidFill>
            <a:prstDash val="sysDash"/>
          </a:ln>
        </p:spPr>
        <p:style>
          <a:lnRef idx="1">
            <a:schemeClr val="accent1"/>
          </a:lnRef>
          <a:fillRef idx="0">
            <a:schemeClr val="accent1"/>
          </a:fillRef>
          <a:effectRef idx="0">
            <a:schemeClr val="accent1"/>
          </a:effectRef>
          <a:fontRef idx="minor">
            <a:schemeClr val="tx1"/>
          </a:fontRef>
        </p:style>
      </p:cxnSp>
      <p:sp>
        <p:nvSpPr>
          <p:cNvPr id="15" name="MH_Other_3"/>
          <p:cNvSpPr txBox="1">
            <a:spLocks noChangeArrowheads="1"/>
          </p:cNvSpPr>
          <p:nvPr>
            <p:custDataLst>
              <p:tags r:id="rId7"/>
            </p:custDataLst>
          </p:nvPr>
        </p:nvSpPr>
        <p:spPr bwMode="auto">
          <a:xfrm rot="16200000">
            <a:off x="5782675" y="3723931"/>
            <a:ext cx="1292662"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vert"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zh-CN" altLang="en-US" sz="2800" b="1" dirty="0" smtClean="0">
                <a:solidFill>
                  <a:srgbClr val="002060"/>
                </a:solidFill>
                <a:latin typeface="方正粗圆简体" panose="02010601030101010101" pitchFamily="2" charset="-122"/>
                <a:ea typeface="方正粗圆简体" panose="02010601030101010101" pitchFamily="2" charset="-122"/>
              </a:rPr>
              <a:t>亮点</a:t>
            </a:r>
            <a:r>
              <a:rPr lang="en-US" altLang="zh-CN" sz="2800" b="1" dirty="0" smtClean="0">
                <a:solidFill>
                  <a:srgbClr val="002060"/>
                </a:solidFill>
                <a:latin typeface="方正粗圆简体" panose="02010601030101010101" pitchFamily="2" charset="-122"/>
                <a:ea typeface="方正粗圆简体" panose="02010601030101010101" pitchFamily="2" charset="-122"/>
              </a:rPr>
              <a:t>5</a:t>
            </a:r>
            <a:endParaRPr lang="zh-CN" altLang="en-US" sz="2800" b="1" dirty="0">
              <a:solidFill>
                <a:srgbClr val="002060"/>
              </a:solidFill>
              <a:latin typeface="方正粗圆简体" panose="02010601030101010101" pitchFamily="2" charset="-122"/>
              <a:ea typeface="方正粗圆简体" panose="02010601030101010101" pitchFamily="2" charset="-122"/>
            </a:endParaRPr>
          </a:p>
        </p:txBody>
      </p:sp>
      <p:sp>
        <p:nvSpPr>
          <p:cNvPr id="16" name="MH_Text_1"/>
          <p:cNvSpPr>
            <a:spLocks noChangeArrowheads="1"/>
          </p:cNvSpPr>
          <p:nvPr>
            <p:custDataLst>
              <p:tags r:id="rId8"/>
            </p:custDataLst>
          </p:nvPr>
        </p:nvSpPr>
        <p:spPr bwMode="auto">
          <a:xfrm>
            <a:off x="6906772" y="3683760"/>
            <a:ext cx="3600591" cy="21901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ts val="2800"/>
              </a:lnSpc>
            </a:pPr>
            <a:r>
              <a:rPr lang="zh-CN" altLang="zh-CN" sz="2000" dirty="0">
                <a:latin typeface="+mn-ea"/>
                <a:ea typeface="+mn-ea"/>
              </a:rPr>
              <a:t>提出“三大保证”：“保证党的组织充分履行职能、发挥核心作用，保证全体党员发挥先锋模范作用，保证党的领导干部忠诚干净担当</a:t>
            </a:r>
            <a:r>
              <a:rPr lang="zh-CN" altLang="zh-CN" sz="2000" dirty="0" smtClean="0">
                <a:latin typeface="+mn-ea"/>
                <a:ea typeface="+mn-ea"/>
              </a:rPr>
              <a:t>。</a:t>
            </a:r>
            <a:r>
              <a:rPr lang="zh-CN" altLang="en-US" sz="2000" dirty="0" smtClean="0">
                <a:latin typeface="+mn-ea"/>
                <a:ea typeface="+mn-ea"/>
              </a:rPr>
              <a:t>”</a:t>
            </a:r>
            <a:endParaRPr lang="zh-CN" altLang="zh-CN" sz="2000" dirty="0">
              <a:latin typeface="+mn-ea"/>
              <a:ea typeface="+mn-ea"/>
            </a:endParaRPr>
          </a:p>
        </p:txBody>
      </p:sp>
      <p:pic>
        <p:nvPicPr>
          <p:cNvPr id="18" name="图片 17"/>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9500260" y="6048071"/>
            <a:ext cx="2691740" cy="809929"/>
          </a:xfrm>
          <a:prstGeom prst="rect">
            <a:avLst/>
          </a:prstGeom>
          <a:ln w="19050" cap="sq">
            <a:solidFill>
              <a:srgbClr val="C80000"/>
            </a:solidFill>
            <a:prstDash val="solid"/>
            <a:miter lim="800000"/>
            <a:headEnd/>
            <a:tailEnd/>
          </a:ln>
          <a:effectLst>
            <a:outerShdw blurRad="50800" dist="38100" dir="2700000" algn="tl" rotWithShape="0">
              <a:srgbClr val="000000">
                <a:alpha val="43000"/>
              </a:srgbClr>
            </a:outerShdw>
          </a:effectLst>
        </p:spPr>
      </p:pic>
      <p:sp>
        <p:nvSpPr>
          <p:cNvPr id="20" name="矩形 19"/>
          <p:cNvSpPr/>
          <p:nvPr/>
        </p:nvSpPr>
        <p:spPr>
          <a:xfrm>
            <a:off x="1164344" y="167692"/>
            <a:ext cx="7263527" cy="461665"/>
          </a:xfrm>
          <a:prstGeom prst="rect">
            <a:avLst/>
          </a:prstGeom>
        </p:spPr>
        <p:txBody>
          <a:bodyPr wrap="none">
            <a:spAutoFit/>
          </a:bodyPr>
          <a:lstStyle/>
          <a:p>
            <a:r>
              <a:rPr lang="zh-CN" altLang="en-US" sz="2400" b="1" dirty="0">
                <a:solidFill>
                  <a:schemeClr val="bg1"/>
                </a:solidFill>
              </a:rPr>
              <a:t>三</a:t>
            </a:r>
            <a:r>
              <a:rPr lang="zh-CN" altLang="en-US" sz="2400" b="1" dirty="0" smtClean="0">
                <a:solidFill>
                  <a:schemeClr val="bg1"/>
                </a:solidFill>
              </a:rPr>
              <a:t>、</a:t>
            </a:r>
            <a:r>
              <a:rPr lang="en-US" altLang="zh-CN" sz="2400" b="1" dirty="0" smtClean="0">
                <a:solidFill>
                  <a:schemeClr val="bg1"/>
                </a:solidFill>
              </a:rPr>
              <a:t>《</a:t>
            </a:r>
            <a:r>
              <a:rPr lang="zh-CN" altLang="en-US" sz="2400" b="1" dirty="0">
                <a:solidFill>
                  <a:schemeClr val="bg1"/>
                </a:solidFill>
              </a:rPr>
              <a:t>中国共产党党内监督条例</a:t>
            </a:r>
            <a:r>
              <a:rPr lang="en-US" altLang="zh-CN" sz="2400" b="1" dirty="0">
                <a:solidFill>
                  <a:schemeClr val="bg1"/>
                </a:solidFill>
              </a:rPr>
              <a:t>》</a:t>
            </a:r>
            <a:r>
              <a:rPr lang="zh-CN" altLang="en-US" sz="2400" b="1" dirty="0">
                <a:solidFill>
                  <a:schemeClr val="bg1"/>
                </a:solidFill>
              </a:rPr>
              <a:t>的新提法和新亮点</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304869" y="1455042"/>
            <a:ext cx="5237331" cy="461665"/>
          </a:xfrm>
          <a:prstGeom prst="rect">
            <a:avLst/>
          </a:prstGeom>
        </p:spPr>
        <p:txBody>
          <a:bodyPr wrap="none">
            <a:spAutoFit/>
          </a:bodyPr>
          <a:lstStyle/>
          <a:p>
            <a:r>
              <a:rPr lang="en-US" altLang="zh-CN" sz="2400" b="1" dirty="0"/>
              <a:t>4. </a:t>
            </a:r>
            <a:r>
              <a:rPr lang="zh-CN" altLang="zh-CN" sz="2400" b="1" dirty="0"/>
              <a:t>明确提出加强党内监督的主要内容</a:t>
            </a:r>
            <a:endParaRPr lang="zh-CN" altLang="zh-CN" sz="2400" dirty="0"/>
          </a:p>
        </p:txBody>
      </p:sp>
      <p:sp>
        <p:nvSpPr>
          <p:cNvPr id="4" name="矩形 3"/>
          <p:cNvSpPr/>
          <p:nvPr/>
        </p:nvSpPr>
        <p:spPr>
          <a:xfrm>
            <a:off x="1684960" y="2006982"/>
            <a:ext cx="8637373" cy="1624135"/>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144000" tIns="108000" rIns="144000" bIns="108000" anchor="ctr" anchorCtr="0">
            <a:spAutoFit/>
          </a:bodyPr>
          <a:lstStyle/>
          <a:p>
            <a:pPr algn="just">
              <a:lnSpc>
                <a:spcPts val="2800"/>
              </a:lnSpc>
            </a:pPr>
            <a:r>
              <a:rPr lang="zh-CN" altLang="zh-CN" sz="2000" dirty="0"/>
              <a:t>党内监督的主要内容是：遵守党章党规和国家宪法法律，维护党中央集中统一领导，坚持民主集中制，落实全面从严治党责任，落实中央八项规定精神，坚持党的干部标准，廉洁自律、秉公用权，完成党中央和上级党组织部署的任务等情况。</a:t>
            </a:r>
          </a:p>
        </p:txBody>
      </p:sp>
      <p:sp>
        <p:nvSpPr>
          <p:cNvPr id="17" name="矩形 16"/>
          <p:cNvSpPr/>
          <p:nvPr/>
        </p:nvSpPr>
        <p:spPr>
          <a:xfrm>
            <a:off x="1304869" y="4138795"/>
            <a:ext cx="5237331" cy="461665"/>
          </a:xfrm>
          <a:prstGeom prst="rect">
            <a:avLst/>
          </a:prstGeom>
        </p:spPr>
        <p:txBody>
          <a:bodyPr wrap="none">
            <a:spAutoFit/>
          </a:bodyPr>
          <a:lstStyle/>
          <a:p>
            <a:r>
              <a:rPr lang="en-US" altLang="zh-CN" sz="2400" b="1" dirty="0"/>
              <a:t>5. </a:t>
            </a:r>
            <a:r>
              <a:rPr lang="zh-CN" altLang="zh-CN" sz="2400" b="1" dirty="0"/>
              <a:t>明确提出加强党内监督的重点对象</a:t>
            </a:r>
            <a:endParaRPr lang="zh-CN" altLang="zh-CN" sz="2400" dirty="0"/>
          </a:p>
        </p:txBody>
      </p:sp>
      <p:sp>
        <p:nvSpPr>
          <p:cNvPr id="18" name="矩形 17"/>
          <p:cNvSpPr/>
          <p:nvPr/>
        </p:nvSpPr>
        <p:spPr>
          <a:xfrm>
            <a:off x="1928136" y="4837849"/>
            <a:ext cx="8151019" cy="525886"/>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144000" tIns="108000" rIns="144000" bIns="108000" anchor="ctr" anchorCtr="0">
            <a:spAutoFit/>
          </a:bodyPr>
          <a:lstStyle/>
          <a:p>
            <a:r>
              <a:rPr lang="zh-CN" altLang="zh-CN" sz="2000" dirty="0"/>
              <a:t>党内监督的</a:t>
            </a:r>
            <a:r>
              <a:rPr lang="zh-CN" altLang="zh-CN" sz="2000" b="1" dirty="0"/>
              <a:t>重点对象</a:t>
            </a:r>
            <a:r>
              <a:rPr lang="zh-CN" altLang="zh-CN" sz="2000" dirty="0"/>
              <a:t>是党的领导机关和领导干部特别是主要领导干部。</a:t>
            </a:r>
          </a:p>
        </p:txBody>
      </p:sp>
      <p:pic>
        <p:nvPicPr>
          <p:cNvPr id="7" name="图片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500260" y="6048071"/>
            <a:ext cx="2691740" cy="809929"/>
          </a:xfrm>
          <a:prstGeom prst="rect">
            <a:avLst/>
          </a:prstGeom>
          <a:ln w="19050" cap="sq">
            <a:solidFill>
              <a:srgbClr val="C80000"/>
            </a:solidFill>
            <a:prstDash val="solid"/>
            <a:miter lim="800000"/>
            <a:headEnd/>
            <a:tailEnd/>
          </a:ln>
          <a:effectLst>
            <a:outerShdw blurRad="50800" dist="38100" dir="2700000" algn="tl" rotWithShape="0">
              <a:srgbClr val="000000">
                <a:alpha val="43000"/>
              </a:srgbClr>
            </a:outerShdw>
          </a:effectLst>
        </p:spPr>
      </p:pic>
      <p:sp>
        <p:nvSpPr>
          <p:cNvPr id="8" name="矩形 7"/>
          <p:cNvSpPr/>
          <p:nvPr/>
        </p:nvSpPr>
        <p:spPr>
          <a:xfrm>
            <a:off x="1164344" y="167692"/>
            <a:ext cx="7263527" cy="461665"/>
          </a:xfrm>
          <a:prstGeom prst="rect">
            <a:avLst/>
          </a:prstGeom>
        </p:spPr>
        <p:txBody>
          <a:bodyPr wrap="none">
            <a:spAutoFit/>
          </a:bodyPr>
          <a:lstStyle/>
          <a:p>
            <a:r>
              <a:rPr lang="zh-CN" altLang="en-US" sz="2400" b="1" dirty="0">
                <a:solidFill>
                  <a:schemeClr val="bg1"/>
                </a:solidFill>
              </a:rPr>
              <a:t>三</a:t>
            </a:r>
            <a:r>
              <a:rPr lang="zh-CN" altLang="en-US" sz="2400" b="1" dirty="0" smtClean="0">
                <a:solidFill>
                  <a:schemeClr val="bg1"/>
                </a:solidFill>
              </a:rPr>
              <a:t>、</a:t>
            </a:r>
            <a:r>
              <a:rPr lang="en-US" altLang="zh-CN" sz="2400" b="1" dirty="0" smtClean="0">
                <a:solidFill>
                  <a:schemeClr val="bg1"/>
                </a:solidFill>
              </a:rPr>
              <a:t>《</a:t>
            </a:r>
            <a:r>
              <a:rPr lang="zh-CN" altLang="en-US" sz="2400" b="1" dirty="0">
                <a:solidFill>
                  <a:schemeClr val="bg1"/>
                </a:solidFill>
              </a:rPr>
              <a:t>中国共产党党内监督条例</a:t>
            </a:r>
            <a:r>
              <a:rPr lang="en-US" altLang="zh-CN" sz="2400" b="1" dirty="0">
                <a:solidFill>
                  <a:schemeClr val="bg1"/>
                </a:solidFill>
              </a:rPr>
              <a:t>》</a:t>
            </a:r>
            <a:r>
              <a:rPr lang="zh-CN" altLang="en-US" sz="2400" b="1" dirty="0">
                <a:solidFill>
                  <a:schemeClr val="bg1"/>
                </a:solidFill>
              </a:rPr>
              <a:t>的新提法和新亮点</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46537" y="1242738"/>
            <a:ext cx="5237331" cy="461665"/>
          </a:xfrm>
          <a:prstGeom prst="rect">
            <a:avLst/>
          </a:prstGeom>
        </p:spPr>
        <p:txBody>
          <a:bodyPr wrap="none">
            <a:spAutoFit/>
          </a:bodyPr>
          <a:lstStyle/>
          <a:p>
            <a:r>
              <a:rPr lang="en-US" altLang="zh-CN" sz="2400" b="1" dirty="0"/>
              <a:t>6. </a:t>
            </a:r>
            <a:r>
              <a:rPr lang="zh-CN" altLang="zh-CN" sz="2400" b="1" dirty="0"/>
              <a:t>明确提出加强党内监督的体系结构</a:t>
            </a:r>
            <a:endParaRPr lang="zh-CN" altLang="zh-CN" sz="2400" dirty="0"/>
          </a:p>
        </p:txBody>
      </p:sp>
      <p:sp>
        <p:nvSpPr>
          <p:cNvPr id="4" name="矩形 3"/>
          <p:cNvSpPr/>
          <p:nvPr/>
        </p:nvSpPr>
        <p:spPr>
          <a:xfrm>
            <a:off x="2858852" y="1812695"/>
            <a:ext cx="5605526" cy="525886"/>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144000" tIns="108000" rIns="144000" bIns="108000" anchor="ctr" anchorCtr="0">
            <a:spAutoFit/>
          </a:bodyPr>
          <a:lstStyle/>
          <a:p>
            <a:pPr algn="just"/>
            <a:r>
              <a:rPr lang="zh-CN" altLang="zh-CN" sz="2000" dirty="0"/>
              <a:t>《公报》提出要构建完整严密的党内监督体系。</a:t>
            </a:r>
          </a:p>
        </p:txBody>
      </p:sp>
      <p:sp>
        <p:nvSpPr>
          <p:cNvPr id="6" name="MH_Other_1"/>
          <p:cNvSpPr/>
          <p:nvPr>
            <p:custDataLst>
              <p:tags r:id="rId1"/>
            </p:custDataLst>
          </p:nvPr>
        </p:nvSpPr>
        <p:spPr>
          <a:xfrm>
            <a:off x="3305885" y="3332124"/>
            <a:ext cx="74519" cy="1320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rgbClr val="FFFFFF"/>
              </a:solidFill>
            </a:endParaRPr>
          </a:p>
        </p:txBody>
      </p:sp>
      <p:cxnSp>
        <p:nvCxnSpPr>
          <p:cNvPr id="7" name="MH_Other_2"/>
          <p:cNvCxnSpPr/>
          <p:nvPr>
            <p:custDataLst>
              <p:tags r:id="rId2"/>
            </p:custDataLst>
          </p:nvPr>
        </p:nvCxnSpPr>
        <p:spPr>
          <a:xfrm>
            <a:off x="3622442" y="3481300"/>
            <a:ext cx="4841936" cy="0"/>
          </a:xfrm>
          <a:prstGeom prst="line">
            <a:avLst/>
          </a:prstGeom>
          <a:ln w="19050">
            <a:solidFill>
              <a:srgbClr val="BFBFBF"/>
            </a:solidFill>
            <a:prstDash val="sysDash"/>
          </a:ln>
        </p:spPr>
        <p:style>
          <a:lnRef idx="1">
            <a:schemeClr val="accent1"/>
          </a:lnRef>
          <a:fillRef idx="0">
            <a:schemeClr val="accent1"/>
          </a:fillRef>
          <a:effectRef idx="0">
            <a:schemeClr val="accent1"/>
          </a:effectRef>
          <a:fontRef idx="minor">
            <a:schemeClr val="tx1"/>
          </a:fontRef>
        </p:style>
      </p:cxnSp>
      <p:sp>
        <p:nvSpPr>
          <p:cNvPr id="8" name="MH_Other_3"/>
          <p:cNvSpPr txBox="1">
            <a:spLocks noChangeArrowheads="1"/>
          </p:cNvSpPr>
          <p:nvPr>
            <p:custDataLst>
              <p:tags r:id="rId3"/>
            </p:custDataLst>
          </p:nvPr>
        </p:nvSpPr>
        <p:spPr bwMode="auto">
          <a:xfrm>
            <a:off x="2103307" y="3561637"/>
            <a:ext cx="1029012"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defRPr/>
            </a:pPr>
            <a:r>
              <a:rPr lang="zh-CN" altLang="en-US" sz="2800" b="1" dirty="0" smtClean="0">
                <a:solidFill>
                  <a:srgbClr val="002060"/>
                </a:solidFill>
                <a:latin typeface="方正粗圆简体" panose="02010601030101010101" pitchFamily="2" charset="-122"/>
                <a:ea typeface="方正粗圆简体" panose="02010601030101010101" pitchFamily="2" charset="-122"/>
              </a:rPr>
              <a:t>亮点</a:t>
            </a:r>
            <a:r>
              <a:rPr lang="en-US" altLang="zh-CN" sz="2800" b="1" dirty="0" smtClean="0">
                <a:solidFill>
                  <a:srgbClr val="002060"/>
                </a:solidFill>
                <a:latin typeface="方正粗圆简体" panose="02010601030101010101" pitchFamily="2" charset="-122"/>
                <a:ea typeface="方正粗圆简体" panose="02010601030101010101" pitchFamily="2" charset="-122"/>
              </a:rPr>
              <a:t>6</a:t>
            </a:r>
            <a:endParaRPr lang="zh-CN" altLang="en-US" sz="2800" b="1" dirty="0">
              <a:solidFill>
                <a:srgbClr val="002060"/>
              </a:solidFill>
              <a:latin typeface="方正粗圆简体" panose="02010601030101010101" pitchFamily="2" charset="-122"/>
              <a:ea typeface="方正粗圆简体" panose="02010601030101010101" pitchFamily="2" charset="-122"/>
            </a:endParaRPr>
          </a:p>
        </p:txBody>
      </p:sp>
      <p:sp>
        <p:nvSpPr>
          <p:cNvPr id="9" name="MH_Text_1"/>
          <p:cNvSpPr>
            <a:spLocks noChangeArrowheads="1"/>
          </p:cNvSpPr>
          <p:nvPr>
            <p:custDataLst>
              <p:tags r:id="rId4"/>
            </p:custDataLst>
          </p:nvPr>
        </p:nvSpPr>
        <p:spPr bwMode="auto">
          <a:xfrm>
            <a:off x="3553970" y="3561637"/>
            <a:ext cx="5071045" cy="11779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zh-CN" sz="2000" b="1" dirty="0" smtClean="0">
                <a:latin typeface="+mn-ea"/>
                <a:ea typeface="+mn-ea"/>
              </a:rPr>
              <a:t>提出“六大监督体系”：</a:t>
            </a:r>
            <a:endParaRPr lang="en-US" altLang="zh-CN" sz="2000" b="1" dirty="0" smtClean="0">
              <a:latin typeface="+mn-ea"/>
              <a:ea typeface="+mn-ea"/>
            </a:endParaRPr>
          </a:p>
          <a:p>
            <a:pPr algn="just">
              <a:lnSpc>
                <a:spcPct val="150000"/>
              </a:lnSpc>
            </a:pPr>
            <a:r>
              <a:rPr lang="zh-CN" altLang="zh-CN" sz="2000" dirty="0" smtClean="0">
                <a:latin typeface="+mn-ea"/>
                <a:ea typeface="+mn-ea"/>
              </a:rPr>
              <a:t>要建立健全党中央统一领导，党委（党组）全面监督，纪律检查机关专责监督，党的工作部门职能监督，党的基层组织日常监督，党员民主监督的党内监督体系。</a:t>
            </a:r>
            <a:endParaRPr lang="zh-CN" altLang="zh-CN" sz="2000" dirty="0">
              <a:latin typeface="+mn-ea"/>
              <a:ea typeface="+mn-ea"/>
            </a:endParaRPr>
          </a:p>
        </p:txBody>
      </p:sp>
      <p:pic>
        <p:nvPicPr>
          <p:cNvPr id="11" name="图片 10"/>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9500260" y="6048071"/>
            <a:ext cx="2691740" cy="809929"/>
          </a:xfrm>
          <a:prstGeom prst="rect">
            <a:avLst/>
          </a:prstGeom>
          <a:ln w="19050" cap="sq">
            <a:solidFill>
              <a:srgbClr val="C80000"/>
            </a:solidFill>
            <a:prstDash val="solid"/>
            <a:miter lim="800000"/>
            <a:headEnd/>
            <a:tailEnd/>
          </a:ln>
          <a:effectLst>
            <a:outerShdw blurRad="50800" dist="38100" dir="2700000" algn="tl" rotWithShape="0">
              <a:srgbClr val="000000">
                <a:alpha val="43000"/>
              </a:srgbClr>
            </a:outerShdw>
          </a:effectLst>
        </p:spPr>
      </p:pic>
      <p:sp>
        <p:nvSpPr>
          <p:cNvPr id="12" name="矩形 11"/>
          <p:cNvSpPr/>
          <p:nvPr/>
        </p:nvSpPr>
        <p:spPr>
          <a:xfrm>
            <a:off x="1164344" y="167692"/>
            <a:ext cx="7263527" cy="461665"/>
          </a:xfrm>
          <a:prstGeom prst="rect">
            <a:avLst/>
          </a:prstGeom>
        </p:spPr>
        <p:txBody>
          <a:bodyPr wrap="none">
            <a:spAutoFit/>
          </a:bodyPr>
          <a:lstStyle/>
          <a:p>
            <a:r>
              <a:rPr lang="zh-CN" altLang="en-US" sz="2400" b="1" dirty="0">
                <a:solidFill>
                  <a:schemeClr val="bg1"/>
                </a:solidFill>
              </a:rPr>
              <a:t>三</a:t>
            </a:r>
            <a:r>
              <a:rPr lang="zh-CN" altLang="en-US" sz="2400" b="1" dirty="0" smtClean="0">
                <a:solidFill>
                  <a:schemeClr val="bg1"/>
                </a:solidFill>
              </a:rPr>
              <a:t>、</a:t>
            </a:r>
            <a:r>
              <a:rPr lang="en-US" altLang="zh-CN" sz="2400" b="1" dirty="0" smtClean="0">
                <a:solidFill>
                  <a:schemeClr val="bg1"/>
                </a:solidFill>
              </a:rPr>
              <a:t>《</a:t>
            </a:r>
            <a:r>
              <a:rPr lang="zh-CN" altLang="en-US" sz="2400" b="1" dirty="0">
                <a:solidFill>
                  <a:schemeClr val="bg1"/>
                </a:solidFill>
              </a:rPr>
              <a:t>中国共产党党内监督条例</a:t>
            </a:r>
            <a:r>
              <a:rPr lang="en-US" altLang="zh-CN" sz="2400" b="1" dirty="0">
                <a:solidFill>
                  <a:schemeClr val="bg1"/>
                </a:solidFill>
              </a:rPr>
              <a:t>》</a:t>
            </a:r>
            <a:r>
              <a:rPr lang="zh-CN" altLang="en-US" sz="2400" b="1" dirty="0">
                <a:solidFill>
                  <a:schemeClr val="bg1"/>
                </a:solidFill>
              </a:rPr>
              <a:t>的新提法和新亮点</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04039" y="1256827"/>
            <a:ext cx="5237331" cy="461665"/>
          </a:xfrm>
          <a:prstGeom prst="rect">
            <a:avLst/>
          </a:prstGeom>
        </p:spPr>
        <p:txBody>
          <a:bodyPr wrap="none">
            <a:spAutoFit/>
          </a:bodyPr>
          <a:lstStyle/>
          <a:p>
            <a:r>
              <a:rPr lang="en-US" altLang="zh-CN" sz="2400" b="1" dirty="0"/>
              <a:t>7. </a:t>
            </a:r>
            <a:r>
              <a:rPr lang="zh-CN" altLang="zh-CN" sz="2400" b="1" dirty="0"/>
              <a:t>明确规定加强党内监督的责任落实</a:t>
            </a:r>
            <a:endParaRPr lang="zh-CN" altLang="zh-CN" sz="2400" dirty="0"/>
          </a:p>
        </p:txBody>
      </p:sp>
      <p:sp>
        <p:nvSpPr>
          <p:cNvPr id="4" name="矩形 3"/>
          <p:cNvSpPr/>
          <p:nvPr/>
        </p:nvSpPr>
        <p:spPr>
          <a:xfrm>
            <a:off x="3626151" y="1855564"/>
            <a:ext cx="5174822" cy="525886"/>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144000" tIns="108000" rIns="144000" bIns="108000" anchor="ctr" anchorCtr="0">
            <a:spAutoFit/>
          </a:bodyPr>
          <a:lstStyle/>
          <a:p>
            <a:pPr algn="just"/>
            <a:r>
              <a:rPr lang="zh-CN" altLang="zh-CN" sz="2000" dirty="0"/>
              <a:t>《公报》提出并落实了层层责任制的问题。</a:t>
            </a:r>
          </a:p>
        </p:txBody>
      </p:sp>
      <p:sp>
        <p:nvSpPr>
          <p:cNvPr id="9" name="MH_Other_1"/>
          <p:cNvSpPr/>
          <p:nvPr>
            <p:custDataLst>
              <p:tags r:id="rId1"/>
            </p:custDataLst>
          </p:nvPr>
        </p:nvSpPr>
        <p:spPr>
          <a:xfrm>
            <a:off x="1598084" y="3293044"/>
            <a:ext cx="74519" cy="1320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rgbClr val="FFFFFF"/>
              </a:solidFill>
            </a:endParaRPr>
          </a:p>
        </p:txBody>
      </p:sp>
      <p:cxnSp>
        <p:nvCxnSpPr>
          <p:cNvPr id="10" name="MH_Other_2"/>
          <p:cNvCxnSpPr/>
          <p:nvPr>
            <p:custDataLst>
              <p:tags r:id="rId2"/>
            </p:custDataLst>
          </p:nvPr>
        </p:nvCxnSpPr>
        <p:spPr>
          <a:xfrm>
            <a:off x="1766361" y="3567798"/>
            <a:ext cx="3509974" cy="0"/>
          </a:xfrm>
          <a:prstGeom prst="line">
            <a:avLst/>
          </a:prstGeom>
          <a:ln w="19050">
            <a:solidFill>
              <a:srgbClr val="BFBFBF"/>
            </a:solidFill>
            <a:prstDash val="sysDash"/>
          </a:ln>
        </p:spPr>
        <p:style>
          <a:lnRef idx="1">
            <a:schemeClr val="accent1"/>
          </a:lnRef>
          <a:fillRef idx="0">
            <a:schemeClr val="accent1"/>
          </a:fillRef>
          <a:effectRef idx="0">
            <a:schemeClr val="accent1"/>
          </a:effectRef>
          <a:fontRef idx="minor">
            <a:schemeClr val="tx1"/>
          </a:fontRef>
        </p:style>
      </p:cxnSp>
      <p:sp>
        <p:nvSpPr>
          <p:cNvPr id="11" name="MH_Other_3"/>
          <p:cNvSpPr txBox="1">
            <a:spLocks noChangeArrowheads="1"/>
          </p:cNvSpPr>
          <p:nvPr>
            <p:custDataLst>
              <p:tags r:id="rId3"/>
            </p:custDataLst>
          </p:nvPr>
        </p:nvSpPr>
        <p:spPr bwMode="auto">
          <a:xfrm rot="16200000">
            <a:off x="642264" y="3723931"/>
            <a:ext cx="1292662"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vert"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zh-CN" altLang="en-US" sz="2800" b="1" dirty="0" smtClean="0">
                <a:solidFill>
                  <a:srgbClr val="002060"/>
                </a:solidFill>
                <a:latin typeface="方正粗圆简体" panose="02010601030101010101" pitchFamily="2" charset="-122"/>
                <a:ea typeface="方正粗圆简体" panose="02010601030101010101" pitchFamily="2" charset="-122"/>
              </a:rPr>
              <a:t>亮点</a:t>
            </a:r>
            <a:r>
              <a:rPr lang="en-US" altLang="zh-CN" sz="2800" b="1" dirty="0" smtClean="0">
                <a:solidFill>
                  <a:srgbClr val="002060"/>
                </a:solidFill>
                <a:latin typeface="方正粗圆简体" panose="02010601030101010101" pitchFamily="2" charset="-122"/>
                <a:ea typeface="方正粗圆简体" panose="02010601030101010101" pitchFamily="2" charset="-122"/>
              </a:rPr>
              <a:t>7</a:t>
            </a:r>
            <a:endParaRPr lang="zh-CN" altLang="en-US" sz="2800" b="1" dirty="0">
              <a:solidFill>
                <a:srgbClr val="002060"/>
              </a:solidFill>
              <a:latin typeface="方正粗圆简体" panose="02010601030101010101" pitchFamily="2" charset="-122"/>
              <a:ea typeface="方正粗圆简体" panose="02010601030101010101" pitchFamily="2" charset="-122"/>
            </a:endParaRPr>
          </a:p>
        </p:txBody>
      </p:sp>
      <p:sp>
        <p:nvSpPr>
          <p:cNvPr id="12" name="MH_Text_1"/>
          <p:cNvSpPr>
            <a:spLocks noChangeArrowheads="1"/>
          </p:cNvSpPr>
          <p:nvPr>
            <p:custDataLst>
              <p:tags r:id="rId4"/>
            </p:custDataLst>
          </p:nvPr>
        </p:nvSpPr>
        <p:spPr bwMode="auto">
          <a:xfrm>
            <a:off x="1766361" y="3683760"/>
            <a:ext cx="3600591" cy="21901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ts val="2800"/>
              </a:lnSpc>
            </a:pPr>
            <a:r>
              <a:rPr lang="zh-CN" altLang="zh-CN" sz="2000" b="1" dirty="0">
                <a:latin typeface="+mn-ea"/>
                <a:ea typeface="+mn-ea"/>
              </a:rPr>
              <a:t>领导责任：</a:t>
            </a:r>
            <a:r>
              <a:rPr lang="zh-CN" altLang="zh-CN" sz="2000" dirty="0">
                <a:latin typeface="+mn-ea"/>
                <a:ea typeface="+mn-ea"/>
              </a:rPr>
              <a:t>党的中央委员会、中央政治局、中央政治局常务委员会全面领导党内监督工作。</a:t>
            </a:r>
          </a:p>
        </p:txBody>
      </p:sp>
      <p:sp>
        <p:nvSpPr>
          <p:cNvPr id="13" name="MH_Other_1"/>
          <p:cNvSpPr/>
          <p:nvPr>
            <p:custDataLst>
              <p:tags r:id="rId5"/>
            </p:custDataLst>
          </p:nvPr>
        </p:nvSpPr>
        <p:spPr>
          <a:xfrm>
            <a:off x="6738495" y="3293044"/>
            <a:ext cx="74519" cy="1320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rgbClr val="FFFFFF"/>
              </a:solidFill>
            </a:endParaRPr>
          </a:p>
        </p:txBody>
      </p:sp>
      <p:cxnSp>
        <p:nvCxnSpPr>
          <p:cNvPr id="14" name="MH_Other_2"/>
          <p:cNvCxnSpPr/>
          <p:nvPr>
            <p:custDataLst>
              <p:tags r:id="rId6"/>
            </p:custDataLst>
          </p:nvPr>
        </p:nvCxnSpPr>
        <p:spPr>
          <a:xfrm>
            <a:off x="6906772" y="3567798"/>
            <a:ext cx="3497618" cy="0"/>
          </a:xfrm>
          <a:prstGeom prst="line">
            <a:avLst/>
          </a:prstGeom>
          <a:ln w="19050">
            <a:solidFill>
              <a:srgbClr val="BFBFBF"/>
            </a:solidFill>
            <a:prstDash val="sysDash"/>
          </a:ln>
        </p:spPr>
        <p:style>
          <a:lnRef idx="1">
            <a:schemeClr val="accent1"/>
          </a:lnRef>
          <a:fillRef idx="0">
            <a:schemeClr val="accent1"/>
          </a:fillRef>
          <a:effectRef idx="0">
            <a:schemeClr val="accent1"/>
          </a:effectRef>
          <a:fontRef idx="minor">
            <a:schemeClr val="tx1"/>
          </a:fontRef>
        </p:style>
      </p:cxnSp>
      <p:sp>
        <p:nvSpPr>
          <p:cNvPr id="15" name="MH_Other_3"/>
          <p:cNvSpPr txBox="1">
            <a:spLocks noChangeArrowheads="1"/>
          </p:cNvSpPr>
          <p:nvPr>
            <p:custDataLst>
              <p:tags r:id="rId7"/>
            </p:custDataLst>
          </p:nvPr>
        </p:nvSpPr>
        <p:spPr bwMode="auto">
          <a:xfrm rot="16200000">
            <a:off x="5782675" y="3723931"/>
            <a:ext cx="1292662"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vert"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zh-CN" altLang="en-US" sz="2800" b="1" dirty="0" smtClean="0">
                <a:solidFill>
                  <a:srgbClr val="002060"/>
                </a:solidFill>
                <a:latin typeface="方正粗圆简体" panose="02010601030101010101" pitchFamily="2" charset="-122"/>
                <a:ea typeface="方正粗圆简体" panose="02010601030101010101" pitchFamily="2" charset="-122"/>
              </a:rPr>
              <a:t>亮点</a:t>
            </a:r>
            <a:r>
              <a:rPr lang="en-US" altLang="zh-CN" sz="2800" b="1" dirty="0" smtClean="0">
                <a:solidFill>
                  <a:srgbClr val="002060"/>
                </a:solidFill>
                <a:latin typeface="方正粗圆简体" panose="02010601030101010101" pitchFamily="2" charset="-122"/>
                <a:ea typeface="方正粗圆简体" panose="02010601030101010101" pitchFamily="2" charset="-122"/>
              </a:rPr>
              <a:t>8</a:t>
            </a:r>
            <a:endParaRPr lang="zh-CN" altLang="en-US" sz="2800" b="1" dirty="0">
              <a:solidFill>
                <a:srgbClr val="002060"/>
              </a:solidFill>
              <a:latin typeface="方正粗圆简体" panose="02010601030101010101" pitchFamily="2" charset="-122"/>
              <a:ea typeface="方正粗圆简体" panose="02010601030101010101" pitchFamily="2" charset="-122"/>
            </a:endParaRPr>
          </a:p>
        </p:txBody>
      </p:sp>
      <p:sp>
        <p:nvSpPr>
          <p:cNvPr id="16" name="MH_Text_1"/>
          <p:cNvSpPr>
            <a:spLocks noChangeArrowheads="1"/>
          </p:cNvSpPr>
          <p:nvPr>
            <p:custDataLst>
              <p:tags r:id="rId8"/>
            </p:custDataLst>
          </p:nvPr>
        </p:nvSpPr>
        <p:spPr bwMode="auto">
          <a:xfrm>
            <a:off x="6906772" y="3683760"/>
            <a:ext cx="3600591" cy="21901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ts val="2800"/>
              </a:lnSpc>
            </a:pPr>
            <a:r>
              <a:rPr lang="zh-CN" altLang="zh-CN" sz="2000" b="1" dirty="0">
                <a:latin typeface="+mn-ea"/>
                <a:ea typeface="+mn-ea"/>
              </a:rPr>
              <a:t>主体</a:t>
            </a:r>
            <a:r>
              <a:rPr lang="zh-CN" altLang="zh-CN" sz="2000" b="1">
                <a:latin typeface="+mn-ea"/>
                <a:ea typeface="+mn-ea"/>
              </a:rPr>
              <a:t>责任</a:t>
            </a:r>
            <a:r>
              <a:rPr lang="zh-CN" altLang="zh-CN" sz="2000" b="1" smtClean="0">
                <a:latin typeface="+mn-ea"/>
                <a:ea typeface="+mn-ea"/>
              </a:rPr>
              <a:t>：</a:t>
            </a:r>
            <a:r>
              <a:rPr lang="zh-CN" altLang="zh-CN" sz="2000" smtClean="0">
                <a:latin typeface="+mn-ea"/>
                <a:ea typeface="+mn-ea"/>
              </a:rPr>
              <a:t>党委</a:t>
            </a:r>
            <a:r>
              <a:rPr lang="zh-CN" altLang="zh-CN" sz="2000" dirty="0">
                <a:latin typeface="+mn-ea"/>
                <a:ea typeface="+mn-ea"/>
              </a:rPr>
              <a:t>（党组）在党内监督中负主体责任，书记是第一责任人，党委常委会委员（党组成员）和党委委员在职责范围内履行监督职责。</a:t>
            </a:r>
          </a:p>
        </p:txBody>
      </p:sp>
      <p:pic>
        <p:nvPicPr>
          <p:cNvPr id="18" name="图片 17"/>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9500260" y="6048071"/>
            <a:ext cx="2691740" cy="809929"/>
          </a:xfrm>
          <a:prstGeom prst="rect">
            <a:avLst/>
          </a:prstGeom>
          <a:ln w="19050" cap="sq">
            <a:solidFill>
              <a:srgbClr val="C80000"/>
            </a:solidFill>
            <a:prstDash val="solid"/>
            <a:miter lim="800000"/>
            <a:headEnd/>
            <a:tailEnd/>
          </a:ln>
          <a:effectLst>
            <a:outerShdw blurRad="50800" dist="38100" dir="2700000" algn="tl" rotWithShape="0">
              <a:srgbClr val="000000">
                <a:alpha val="43000"/>
              </a:srgbClr>
            </a:outerShdw>
          </a:effectLst>
        </p:spPr>
      </p:pic>
      <p:sp>
        <p:nvSpPr>
          <p:cNvPr id="19" name="矩形 18"/>
          <p:cNvSpPr/>
          <p:nvPr/>
        </p:nvSpPr>
        <p:spPr>
          <a:xfrm>
            <a:off x="1164344" y="167692"/>
            <a:ext cx="7263527" cy="461665"/>
          </a:xfrm>
          <a:prstGeom prst="rect">
            <a:avLst/>
          </a:prstGeom>
        </p:spPr>
        <p:txBody>
          <a:bodyPr wrap="none">
            <a:spAutoFit/>
          </a:bodyPr>
          <a:lstStyle/>
          <a:p>
            <a:r>
              <a:rPr lang="zh-CN" altLang="en-US" sz="2400" b="1" dirty="0">
                <a:solidFill>
                  <a:schemeClr val="bg1"/>
                </a:solidFill>
              </a:rPr>
              <a:t>三</a:t>
            </a:r>
            <a:r>
              <a:rPr lang="zh-CN" altLang="en-US" sz="2400" b="1" dirty="0" smtClean="0">
                <a:solidFill>
                  <a:schemeClr val="bg1"/>
                </a:solidFill>
              </a:rPr>
              <a:t>、</a:t>
            </a:r>
            <a:r>
              <a:rPr lang="en-US" altLang="zh-CN" sz="2400" b="1" dirty="0" smtClean="0">
                <a:solidFill>
                  <a:schemeClr val="bg1"/>
                </a:solidFill>
              </a:rPr>
              <a:t>《</a:t>
            </a:r>
            <a:r>
              <a:rPr lang="zh-CN" altLang="en-US" sz="2400" b="1" dirty="0">
                <a:solidFill>
                  <a:schemeClr val="bg1"/>
                </a:solidFill>
              </a:rPr>
              <a:t>中国共产党党内监督条例</a:t>
            </a:r>
            <a:r>
              <a:rPr lang="en-US" altLang="zh-CN" sz="2400" b="1" dirty="0">
                <a:solidFill>
                  <a:schemeClr val="bg1"/>
                </a:solidFill>
              </a:rPr>
              <a:t>》</a:t>
            </a:r>
            <a:r>
              <a:rPr lang="zh-CN" altLang="en-US" sz="2400" b="1" dirty="0">
                <a:solidFill>
                  <a:schemeClr val="bg1"/>
                </a:solidFill>
              </a:rPr>
              <a:t>的新提法和新亮点</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H_Other_1"/>
          <p:cNvSpPr/>
          <p:nvPr>
            <p:custDataLst>
              <p:tags r:id="rId1"/>
            </p:custDataLst>
          </p:nvPr>
        </p:nvSpPr>
        <p:spPr>
          <a:xfrm>
            <a:off x="2265348" y="1427174"/>
            <a:ext cx="74519" cy="1320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rgbClr val="FFFFFF"/>
              </a:solidFill>
            </a:endParaRPr>
          </a:p>
        </p:txBody>
      </p:sp>
      <p:cxnSp>
        <p:nvCxnSpPr>
          <p:cNvPr id="10" name="MH_Other_2"/>
          <p:cNvCxnSpPr/>
          <p:nvPr>
            <p:custDataLst>
              <p:tags r:id="rId2"/>
            </p:custDataLst>
          </p:nvPr>
        </p:nvCxnSpPr>
        <p:spPr>
          <a:xfrm>
            <a:off x="2433625" y="1701928"/>
            <a:ext cx="6842638" cy="0"/>
          </a:xfrm>
          <a:prstGeom prst="line">
            <a:avLst/>
          </a:prstGeom>
          <a:ln w="19050">
            <a:solidFill>
              <a:srgbClr val="BFBFBF"/>
            </a:solidFill>
            <a:prstDash val="sysDash"/>
          </a:ln>
        </p:spPr>
        <p:style>
          <a:lnRef idx="1">
            <a:schemeClr val="accent1"/>
          </a:lnRef>
          <a:fillRef idx="0">
            <a:schemeClr val="accent1"/>
          </a:fillRef>
          <a:effectRef idx="0">
            <a:schemeClr val="accent1"/>
          </a:effectRef>
          <a:fontRef idx="minor">
            <a:schemeClr val="tx1"/>
          </a:fontRef>
        </p:style>
      </p:cxnSp>
      <p:sp>
        <p:nvSpPr>
          <p:cNvPr id="11" name="MH_Other_3"/>
          <p:cNvSpPr txBox="1">
            <a:spLocks noChangeArrowheads="1"/>
          </p:cNvSpPr>
          <p:nvPr>
            <p:custDataLst>
              <p:tags r:id="rId3"/>
            </p:custDataLst>
          </p:nvPr>
        </p:nvSpPr>
        <p:spPr bwMode="auto">
          <a:xfrm rot="16200000">
            <a:off x="1309528" y="1858061"/>
            <a:ext cx="1292662"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vert"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zh-CN" altLang="en-US" sz="2800" b="1" dirty="0" smtClean="0">
                <a:solidFill>
                  <a:srgbClr val="002060"/>
                </a:solidFill>
                <a:latin typeface="方正粗圆简体" panose="02010601030101010101" pitchFamily="2" charset="-122"/>
                <a:ea typeface="方正粗圆简体" panose="02010601030101010101" pitchFamily="2" charset="-122"/>
              </a:rPr>
              <a:t>亮点</a:t>
            </a:r>
            <a:r>
              <a:rPr lang="en-US" altLang="zh-CN" sz="2800" b="1" dirty="0" smtClean="0">
                <a:solidFill>
                  <a:srgbClr val="002060"/>
                </a:solidFill>
                <a:latin typeface="方正粗圆简体" panose="02010601030101010101" pitchFamily="2" charset="-122"/>
                <a:ea typeface="方正粗圆简体" panose="02010601030101010101" pitchFamily="2" charset="-122"/>
              </a:rPr>
              <a:t>9</a:t>
            </a:r>
            <a:endParaRPr lang="zh-CN" altLang="en-US" sz="2800" b="1" dirty="0">
              <a:solidFill>
                <a:srgbClr val="002060"/>
              </a:solidFill>
              <a:latin typeface="方正粗圆简体" panose="02010601030101010101" pitchFamily="2" charset="-122"/>
              <a:ea typeface="方正粗圆简体" panose="02010601030101010101" pitchFamily="2" charset="-122"/>
            </a:endParaRPr>
          </a:p>
        </p:txBody>
      </p:sp>
      <p:sp>
        <p:nvSpPr>
          <p:cNvPr id="12" name="MH_Text_1"/>
          <p:cNvSpPr>
            <a:spLocks noChangeArrowheads="1"/>
          </p:cNvSpPr>
          <p:nvPr>
            <p:custDataLst>
              <p:tags r:id="rId4"/>
            </p:custDataLst>
          </p:nvPr>
        </p:nvSpPr>
        <p:spPr bwMode="auto">
          <a:xfrm>
            <a:off x="2433625" y="1923128"/>
            <a:ext cx="7289924" cy="9019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ts val="2800"/>
              </a:lnSpc>
            </a:pPr>
            <a:r>
              <a:rPr lang="zh-CN" altLang="zh-CN" sz="2000" b="1" dirty="0">
                <a:latin typeface="+mn-ea"/>
                <a:ea typeface="+mn-ea"/>
              </a:rPr>
              <a:t>专责责任：</a:t>
            </a:r>
            <a:r>
              <a:rPr lang="zh-CN" altLang="zh-CN" sz="2000" dirty="0">
                <a:latin typeface="+mn-ea"/>
                <a:ea typeface="+mn-ea"/>
              </a:rPr>
              <a:t>党的各级纪律检查委员会要履行监督执纪问责职责。</a:t>
            </a:r>
          </a:p>
        </p:txBody>
      </p:sp>
      <p:sp>
        <p:nvSpPr>
          <p:cNvPr id="13" name="MH_Other_1"/>
          <p:cNvSpPr/>
          <p:nvPr>
            <p:custDataLst>
              <p:tags r:id="rId5"/>
            </p:custDataLst>
          </p:nvPr>
        </p:nvSpPr>
        <p:spPr>
          <a:xfrm>
            <a:off x="2277704" y="3120050"/>
            <a:ext cx="74519" cy="1320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rgbClr val="FFFFFF"/>
              </a:solidFill>
            </a:endParaRPr>
          </a:p>
        </p:txBody>
      </p:sp>
      <p:cxnSp>
        <p:nvCxnSpPr>
          <p:cNvPr id="14" name="MH_Other_2"/>
          <p:cNvCxnSpPr/>
          <p:nvPr>
            <p:custDataLst>
              <p:tags r:id="rId6"/>
            </p:custDataLst>
          </p:nvPr>
        </p:nvCxnSpPr>
        <p:spPr>
          <a:xfrm>
            <a:off x="2445981" y="3394804"/>
            <a:ext cx="6818550" cy="0"/>
          </a:xfrm>
          <a:prstGeom prst="line">
            <a:avLst/>
          </a:prstGeom>
          <a:ln w="19050">
            <a:solidFill>
              <a:srgbClr val="BFBFBF"/>
            </a:solidFill>
            <a:prstDash val="sysDash"/>
          </a:ln>
        </p:spPr>
        <p:style>
          <a:lnRef idx="1">
            <a:schemeClr val="accent1"/>
          </a:lnRef>
          <a:fillRef idx="0">
            <a:schemeClr val="accent1"/>
          </a:fillRef>
          <a:effectRef idx="0">
            <a:schemeClr val="accent1"/>
          </a:effectRef>
          <a:fontRef idx="minor">
            <a:schemeClr val="tx1"/>
          </a:fontRef>
        </p:style>
      </p:cxnSp>
      <p:sp>
        <p:nvSpPr>
          <p:cNvPr id="15" name="MH_Other_3"/>
          <p:cNvSpPr txBox="1">
            <a:spLocks noChangeArrowheads="1"/>
          </p:cNvSpPr>
          <p:nvPr>
            <p:custDataLst>
              <p:tags r:id="rId7"/>
            </p:custDataLst>
          </p:nvPr>
        </p:nvSpPr>
        <p:spPr bwMode="auto">
          <a:xfrm rot="16200000">
            <a:off x="1321884" y="3550937"/>
            <a:ext cx="1292662"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vert"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zh-CN" altLang="en-US" sz="2800" b="1" dirty="0" smtClean="0">
                <a:solidFill>
                  <a:srgbClr val="002060"/>
                </a:solidFill>
                <a:latin typeface="方正粗圆简体" panose="02010601030101010101" pitchFamily="2" charset="-122"/>
                <a:ea typeface="方正粗圆简体" panose="02010601030101010101" pitchFamily="2" charset="-122"/>
              </a:rPr>
              <a:t>亮点</a:t>
            </a:r>
            <a:r>
              <a:rPr lang="en-US" altLang="zh-CN" sz="2800" b="1" dirty="0" smtClean="0">
                <a:solidFill>
                  <a:srgbClr val="002060"/>
                </a:solidFill>
                <a:latin typeface="方正粗圆简体" panose="02010601030101010101" pitchFamily="2" charset="-122"/>
                <a:ea typeface="方正粗圆简体" panose="02010601030101010101" pitchFamily="2" charset="-122"/>
              </a:rPr>
              <a:t>10</a:t>
            </a:r>
            <a:endParaRPr lang="zh-CN" altLang="en-US" sz="2800" b="1" dirty="0">
              <a:solidFill>
                <a:srgbClr val="002060"/>
              </a:solidFill>
              <a:latin typeface="方正粗圆简体" panose="02010601030101010101" pitchFamily="2" charset="-122"/>
              <a:ea typeface="方正粗圆简体" panose="02010601030101010101" pitchFamily="2" charset="-122"/>
            </a:endParaRPr>
          </a:p>
        </p:txBody>
      </p:sp>
      <p:sp>
        <p:nvSpPr>
          <p:cNvPr id="16" name="MH_Text_1"/>
          <p:cNvSpPr>
            <a:spLocks noChangeArrowheads="1"/>
          </p:cNvSpPr>
          <p:nvPr>
            <p:custDataLst>
              <p:tags r:id="rId8"/>
            </p:custDataLst>
          </p:nvPr>
        </p:nvSpPr>
        <p:spPr bwMode="auto">
          <a:xfrm>
            <a:off x="2445981" y="3597702"/>
            <a:ext cx="7289924" cy="12589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ts val="2800"/>
              </a:lnSpc>
            </a:pPr>
            <a:r>
              <a:rPr lang="zh-CN" altLang="zh-CN" sz="2000" b="1" dirty="0">
                <a:latin typeface="+mn-ea"/>
                <a:ea typeface="+mn-ea"/>
              </a:rPr>
              <a:t>职能责任：</a:t>
            </a:r>
            <a:r>
              <a:rPr lang="zh-CN" altLang="zh-CN" sz="2000" dirty="0">
                <a:latin typeface="+mn-ea"/>
                <a:ea typeface="+mn-ea"/>
              </a:rPr>
              <a:t>党的工作部门要加强职责范围内党内监督工作。党的基层组织要监督党员切实履行义务，维护和执行党的纪律。</a:t>
            </a:r>
          </a:p>
        </p:txBody>
      </p:sp>
      <p:sp>
        <p:nvSpPr>
          <p:cNvPr id="17" name="MH_Other_1"/>
          <p:cNvSpPr/>
          <p:nvPr>
            <p:custDataLst>
              <p:tags r:id="rId9"/>
            </p:custDataLst>
          </p:nvPr>
        </p:nvSpPr>
        <p:spPr>
          <a:xfrm>
            <a:off x="2265348" y="4784788"/>
            <a:ext cx="74519" cy="1320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rgbClr val="FFFFFF"/>
              </a:solidFill>
            </a:endParaRPr>
          </a:p>
        </p:txBody>
      </p:sp>
      <p:cxnSp>
        <p:nvCxnSpPr>
          <p:cNvPr id="18" name="MH_Other_2"/>
          <p:cNvCxnSpPr/>
          <p:nvPr>
            <p:custDataLst>
              <p:tags r:id="rId10"/>
            </p:custDataLst>
          </p:nvPr>
        </p:nvCxnSpPr>
        <p:spPr>
          <a:xfrm>
            <a:off x="2433625" y="5059542"/>
            <a:ext cx="6818550" cy="0"/>
          </a:xfrm>
          <a:prstGeom prst="line">
            <a:avLst/>
          </a:prstGeom>
          <a:ln w="19050">
            <a:solidFill>
              <a:srgbClr val="BFBFBF"/>
            </a:solidFill>
            <a:prstDash val="sysDash"/>
          </a:ln>
        </p:spPr>
        <p:style>
          <a:lnRef idx="1">
            <a:schemeClr val="accent1"/>
          </a:lnRef>
          <a:fillRef idx="0">
            <a:schemeClr val="accent1"/>
          </a:fillRef>
          <a:effectRef idx="0">
            <a:schemeClr val="accent1"/>
          </a:effectRef>
          <a:fontRef idx="minor">
            <a:schemeClr val="tx1"/>
          </a:fontRef>
        </p:style>
      </p:cxnSp>
      <p:sp>
        <p:nvSpPr>
          <p:cNvPr id="19" name="MH_Other_3"/>
          <p:cNvSpPr txBox="1">
            <a:spLocks noChangeArrowheads="1"/>
          </p:cNvSpPr>
          <p:nvPr>
            <p:custDataLst>
              <p:tags r:id="rId11"/>
            </p:custDataLst>
          </p:nvPr>
        </p:nvSpPr>
        <p:spPr bwMode="auto">
          <a:xfrm rot="16200000">
            <a:off x="1309528" y="5215675"/>
            <a:ext cx="1292662"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vert"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zh-CN" altLang="en-US" sz="2800" b="1" dirty="0" smtClean="0">
                <a:solidFill>
                  <a:srgbClr val="002060"/>
                </a:solidFill>
                <a:latin typeface="方正粗圆简体" panose="02010601030101010101" pitchFamily="2" charset="-122"/>
                <a:ea typeface="方正粗圆简体" panose="02010601030101010101" pitchFamily="2" charset="-122"/>
              </a:rPr>
              <a:t>亮点</a:t>
            </a:r>
            <a:r>
              <a:rPr lang="en-US" altLang="zh-CN" sz="2800" b="1" dirty="0" smtClean="0">
                <a:solidFill>
                  <a:srgbClr val="002060"/>
                </a:solidFill>
                <a:latin typeface="方正粗圆简体" panose="02010601030101010101" pitchFamily="2" charset="-122"/>
                <a:ea typeface="方正粗圆简体" panose="02010601030101010101" pitchFamily="2" charset="-122"/>
              </a:rPr>
              <a:t>11</a:t>
            </a:r>
            <a:endParaRPr lang="zh-CN" altLang="en-US" sz="2800" b="1" dirty="0">
              <a:solidFill>
                <a:srgbClr val="002060"/>
              </a:solidFill>
              <a:latin typeface="方正粗圆简体" panose="02010601030101010101" pitchFamily="2" charset="-122"/>
              <a:ea typeface="方正粗圆简体" panose="02010601030101010101" pitchFamily="2" charset="-122"/>
            </a:endParaRPr>
          </a:p>
        </p:txBody>
      </p:sp>
      <p:sp>
        <p:nvSpPr>
          <p:cNvPr id="20" name="MH_Text_1"/>
          <p:cNvSpPr>
            <a:spLocks noChangeArrowheads="1"/>
          </p:cNvSpPr>
          <p:nvPr>
            <p:custDataLst>
              <p:tags r:id="rId12"/>
            </p:custDataLst>
          </p:nvPr>
        </p:nvSpPr>
        <p:spPr bwMode="auto">
          <a:xfrm>
            <a:off x="2433625" y="5262441"/>
            <a:ext cx="7289924" cy="12589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zh-CN" sz="2000" b="1" dirty="0">
                <a:latin typeface="+mn-ea"/>
                <a:ea typeface="+mn-ea"/>
              </a:rPr>
              <a:t>党员责任：</a:t>
            </a:r>
            <a:r>
              <a:rPr lang="zh-CN" altLang="zh-CN" sz="2000" dirty="0">
                <a:latin typeface="+mn-ea"/>
                <a:ea typeface="+mn-ea"/>
              </a:rPr>
              <a:t>党员要积极行使党员权利，加强对党的领导干部的民主监督。</a:t>
            </a:r>
          </a:p>
        </p:txBody>
      </p:sp>
      <p:pic>
        <p:nvPicPr>
          <p:cNvPr id="22" name="图片 21"/>
          <p:cNvPicPr>
            <a:picLocks noChangeAspect="1"/>
          </p:cNvPicPr>
          <p:nvPr/>
        </p:nvPicPr>
        <p:blipFill>
          <a:blip r:embed="rId14" cstate="print">
            <a:extLst>
              <a:ext uri="{28A0092B-C50C-407E-A947-70E740481C1C}">
                <a14:useLocalDpi xmlns="" xmlns:a14="http://schemas.microsoft.com/office/drawing/2010/main" val="0"/>
              </a:ext>
            </a:extLst>
          </a:blip>
          <a:stretch>
            <a:fillRect/>
          </a:stretch>
        </p:blipFill>
        <p:spPr>
          <a:xfrm>
            <a:off x="9500260" y="6048071"/>
            <a:ext cx="2691740" cy="809929"/>
          </a:xfrm>
          <a:prstGeom prst="rect">
            <a:avLst/>
          </a:prstGeom>
          <a:ln w="19050" cap="sq">
            <a:solidFill>
              <a:srgbClr val="C80000"/>
            </a:solidFill>
            <a:prstDash val="solid"/>
            <a:miter lim="800000"/>
            <a:headEnd/>
            <a:tailEnd/>
          </a:ln>
          <a:effectLst>
            <a:outerShdw blurRad="50800" dist="38100" dir="2700000" algn="tl" rotWithShape="0">
              <a:srgbClr val="000000">
                <a:alpha val="43000"/>
              </a:srgbClr>
            </a:outerShdw>
          </a:effectLst>
        </p:spPr>
      </p:pic>
      <p:sp>
        <p:nvSpPr>
          <p:cNvPr id="23" name="矩形 22"/>
          <p:cNvSpPr/>
          <p:nvPr/>
        </p:nvSpPr>
        <p:spPr>
          <a:xfrm>
            <a:off x="1164344" y="167692"/>
            <a:ext cx="7263527" cy="461665"/>
          </a:xfrm>
          <a:prstGeom prst="rect">
            <a:avLst/>
          </a:prstGeom>
        </p:spPr>
        <p:txBody>
          <a:bodyPr wrap="none">
            <a:spAutoFit/>
          </a:bodyPr>
          <a:lstStyle/>
          <a:p>
            <a:r>
              <a:rPr lang="zh-CN" altLang="en-US" sz="2400" b="1" dirty="0">
                <a:solidFill>
                  <a:schemeClr val="bg1"/>
                </a:solidFill>
              </a:rPr>
              <a:t>三</a:t>
            </a:r>
            <a:r>
              <a:rPr lang="zh-CN" altLang="en-US" sz="2400" b="1" dirty="0" smtClean="0">
                <a:solidFill>
                  <a:schemeClr val="bg1"/>
                </a:solidFill>
              </a:rPr>
              <a:t>、</a:t>
            </a:r>
            <a:r>
              <a:rPr lang="en-US" altLang="zh-CN" sz="2400" b="1" dirty="0" smtClean="0">
                <a:solidFill>
                  <a:schemeClr val="bg1"/>
                </a:solidFill>
              </a:rPr>
              <a:t>《</a:t>
            </a:r>
            <a:r>
              <a:rPr lang="zh-CN" altLang="en-US" sz="2400" b="1" dirty="0">
                <a:solidFill>
                  <a:schemeClr val="bg1"/>
                </a:solidFill>
              </a:rPr>
              <a:t>中国共产党党内监督条例</a:t>
            </a:r>
            <a:r>
              <a:rPr lang="en-US" altLang="zh-CN" sz="2400" b="1" dirty="0">
                <a:solidFill>
                  <a:schemeClr val="bg1"/>
                </a:solidFill>
              </a:rPr>
              <a:t>》</a:t>
            </a:r>
            <a:r>
              <a:rPr lang="zh-CN" altLang="en-US" sz="2400" b="1" dirty="0">
                <a:solidFill>
                  <a:schemeClr val="bg1"/>
                </a:solidFill>
              </a:rPr>
              <a:t>的新提法和新亮点</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59939" y="1693731"/>
            <a:ext cx="5852884" cy="461665"/>
          </a:xfrm>
          <a:prstGeom prst="rect">
            <a:avLst/>
          </a:prstGeom>
        </p:spPr>
        <p:txBody>
          <a:bodyPr wrap="none">
            <a:spAutoFit/>
          </a:bodyPr>
          <a:lstStyle/>
          <a:p>
            <a:r>
              <a:rPr lang="en-US" altLang="zh-CN" sz="2400" b="1" dirty="0"/>
              <a:t>8. </a:t>
            </a:r>
            <a:r>
              <a:rPr lang="zh-CN" altLang="zh-CN" sz="2400" b="1" dirty="0"/>
              <a:t>明确规加强党内监督和其他监督的关系</a:t>
            </a:r>
            <a:endParaRPr lang="zh-CN" altLang="zh-CN" sz="2400" dirty="0"/>
          </a:p>
        </p:txBody>
      </p:sp>
      <p:sp>
        <p:nvSpPr>
          <p:cNvPr id="4" name="矩形 3"/>
          <p:cNvSpPr/>
          <p:nvPr/>
        </p:nvSpPr>
        <p:spPr>
          <a:xfrm>
            <a:off x="1709674" y="2397087"/>
            <a:ext cx="8637373" cy="3187700"/>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144000" tIns="108000" rIns="144000" bIns="108000" anchor="ctr" anchorCtr="0">
            <a:spAutoFit/>
          </a:bodyPr>
          <a:lstStyle/>
          <a:p>
            <a:pPr marL="342900" indent="-342900" algn="just">
              <a:lnSpc>
                <a:spcPct val="150000"/>
              </a:lnSpc>
              <a:spcBef>
                <a:spcPts val="600"/>
              </a:spcBef>
              <a:buFont typeface="Wingdings" panose="05000000000000000000" pitchFamily="2" charset="2"/>
              <a:buChar char="Ø"/>
            </a:pPr>
            <a:r>
              <a:rPr lang="zh-CN" altLang="zh-CN" sz="2000" b="1" dirty="0" smtClean="0"/>
              <a:t>同级</a:t>
            </a:r>
            <a:r>
              <a:rPr lang="zh-CN" altLang="zh-CN" sz="2000" b="1" dirty="0"/>
              <a:t>监督：</a:t>
            </a:r>
            <a:r>
              <a:rPr lang="zh-CN" altLang="zh-CN" sz="2000" dirty="0"/>
              <a:t>支持和保证</a:t>
            </a:r>
            <a:r>
              <a:rPr lang="zh-CN" altLang="zh-CN" sz="2000" b="1" dirty="0"/>
              <a:t>同级人大、政府、监察机关、司法机关等对国家机关及公职人员依法进行</a:t>
            </a:r>
            <a:r>
              <a:rPr lang="zh-CN" altLang="zh-CN" sz="2000" b="1" dirty="0" smtClean="0"/>
              <a:t>监督</a:t>
            </a:r>
            <a:r>
              <a:rPr lang="zh-CN" altLang="en-US" sz="2000" b="1" dirty="0"/>
              <a:t>。</a:t>
            </a:r>
            <a:endParaRPr lang="zh-CN" altLang="zh-CN" sz="2000" dirty="0"/>
          </a:p>
          <a:p>
            <a:pPr marL="342900" indent="-342900" algn="just">
              <a:lnSpc>
                <a:spcPct val="150000"/>
              </a:lnSpc>
              <a:spcBef>
                <a:spcPts val="600"/>
              </a:spcBef>
              <a:buFont typeface="Wingdings" panose="05000000000000000000" pitchFamily="2" charset="2"/>
              <a:buChar char="Ø"/>
            </a:pPr>
            <a:r>
              <a:rPr lang="zh-CN" altLang="zh-CN" sz="2000" b="1" dirty="0" smtClean="0"/>
              <a:t>人民政协</a:t>
            </a:r>
            <a:r>
              <a:rPr lang="zh-CN" altLang="zh-CN" sz="2000" dirty="0"/>
              <a:t>依章程进行民主</a:t>
            </a:r>
            <a:r>
              <a:rPr lang="zh-CN" altLang="zh-CN" sz="2000" dirty="0" smtClean="0"/>
              <a:t>监督</a:t>
            </a:r>
            <a:r>
              <a:rPr lang="zh-CN" altLang="en-US" sz="2000" dirty="0" smtClean="0"/>
              <a:t>。</a:t>
            </a:r>
            <a:endParaRPr lang="zh-CN" altLang="zh-CN" sz="2000" dirty="0"/>
          </a:p>
          <a:p>
            <a:pPr marL="342900" indent="-342900" algn="just">
              <a:lnSpc>
                <a:spcPct val="150000"/>
              </a:lnSpc>
              <a:spcBef>
                <a:spcPts val="600"/>
              </a:spcBef>
              <a:buFont typeface="Wingdings" panose="05000000000000000000" pitchFamily="2" charset="2"/>
              <a:buChar char="Ø"/>
            </a:pPr>
            <a:r>
              <a:rPr lang="zh-CN" altLang="zh-CN" sz="2000" b="1" dirty="0" smtClean="0"/>
              <a:t>审计</a:t>
            </a:r>
            <a:r>
              <a:rPr lang="zh-CN" altLang="zh-CN" sz="2000" b="1" dirty="0"/>
              <a:t>机关</a:t>
            </a:r>
            <a:r>
              <a:rPr lang="zh-CN" altLang="zh-CN" sz="2000" dirty="0"/>
              <a:t>依法进行审计</a:t>
            </a:r>
            <a:r>
              <a:rPr lang="zh-CN" altLang="zh-CN" sz="2000" dirty="0" smtClean="0"/>
              <a:t>监督</a:t>
            </a:r>
            <a:r>
              <a:rPr lang="zh-CN" altLang="en-US" sz="2000" dirty="0" smtClean="0"/>
              <a:t>。</a:t>
            </a:r>
            <a:endParaRPr lang="zh-CN" altLang="zh-CN" sz="2000" dirty="0"/>
          </a:p>
          <a:p>
            <a:pPr marL="342900" indent="-342900" algn="just">
              <a:lnSpc>
                <a:spcPct val="150000"/>
              </a:lnSpc>
              <a:spcBef>
                <a:spcPts val="600"/>
              </a:spcBef>
              <a:buFont typeface="Wingdings" panose="05000000000000000000" pitchFamily="2" charset="2"/>
              <a:buChar char="Ø"/>
            </a:pPr>
            <a:r>
              <a:rPr lang="zh-CN" altLang="zh-CN" sz="2000" dirty="0" smtClean="0"/>
              <a:t>要</a:t>
            </a:r>
            <a:r>
              <a:rPr lang="zh-CN" altLang="zh-CN" sz="2000" dirty="0"/>
              <a:t>支持</a:t>
            </a:r>
            <a:r>
              <a:rPr lang="zh-CN" altLang="zh-CN" sz="2000" b="1" dirty="0"/>
              <a:t>民主党派</a:t>
            </a:r>
            <a:r>
              <a:rPr lang="zh-CN" altLang="zh-CN" sz="2000" dirty="0"/>
              <a:t>履行监督职能，重视民主党派和无党派人士提出的意见、批评、</a:t>
            </a:r>
            <a:r>
              <a:rPr lang="zh-CN" altLang="zh-CN" sz="2000" dirty="0" smtClean="0"/>
              <a:t>建议。要</a:t>
            </a:r>
            <a:r>
              <a:rPr lang="zh-CN" altLang="zh-CN" sz="2000" dirty="0"/>
              <a:t>认真对待、自觉接受</a:t>
            </a:r>
            <a:r>
              <a:rPr lang="zh-CN" altLang="zh-CN" sz="2000" b="1" dirty="0"/>
              <a:t>社会</a:t>
            </a:r>
            <a:r>
              <a:rPr lang="zh-CN" altLang="zh-CN" sz="2000" b="1" dirty="0" smtClean="0"/>
              <a:t>监督</a:t>
            </a:r>
            <a:r>
              <a:rPr lang="zh-CN" altLang="en-US" sz="2000" b="1" dirty="0" smtClean="0"/>
              <a:t>。</a:t>
            </a:r>
            <a:endParaRPr lang="zh-CN" altLang="zh-CN" sz="2000" dirty="0"/>
          </a:p>
        </p:txBody>
      </p:sp>
      <p:pic>
        <p:nvPicPr>
          <p:cNvPr id="6" name="图片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500260" y="6048071"/>
            <a:ext cx="2691740" cy="809929"/>
          </a:xfrm>
          <a:prstGeom prst="rect">
            <a:avLst/>
          </a:prstGeom>
          <a:ln w="19050" cap="sq">
            <a:solidFill>
              <a:srgbClr val="C80000"/>
            </a:solidFill>
            <a:prstDash val="solid"/>
            <a:miter lim="800000"/>
            <a:headEnd/>
            <a:tailEnd/>
          </a:ln>
          <a:effectLst>
            <a:outerShdw blurRad="50800" dist="38100" dir="2700000" algn="tl" rotWithShape="0">
              <a:srgbClr val="000000">
                <a:alpha val="43000"/>
              </a:srgbClr>
            </a:outerShdw>
          </a:effectLst>
        </p:spPr>
      </p:pic>
      <p:sp>
        <p:nvSpPr>
          <p:cNvPr id="7" name="矩形 6"/>
          <p:cNvSpPr/>
          <p:nvPr/>
        </p:nvSpPr>
        <p:spPr>
          <a:xfrm>
            <a:off x="1164344" y="167692"/>
            <a:ext cx="7263527" cy="461665"/>
          </a:xfrm>
          <a:prstGeom prst="rect">
            <a:avLst/>
          </a:prstGeom>
        </p:spPr>
        <p:txBody>
          <a:bodyPr wrap="none">
            <a:spAutoFit/>
          </a:bodyPr>
          <a:lstStyle/>
          <a:p>
            <a:r>
              <a:rPr lang="zh-CN" altLang="en-US" sz="2400" b="1" dirty="0">
                <a:solidFill>
                  <a:schemeClr val="bg1"/>
                </a:solidFill>
              </a:rPr>
              <a:t>三</a:t>
            </a:r>
            <a:r>
              <a:rPr lang="zh-CN" altLang="en-US" sz="2400" b="1" dirty="0" smtClean="0">
                <a:solidFill>
                  <a:schemeClr val="bg1"/>
                </a:solidFill>
              </a:rPr>
              <a:t>、</a:t>
            </a:r>
            <a:r>
              <a:rPr lang="en-US" altLang="zh-CN" sz="2400" b="1" dirty="0" smtClean="0">
                <a:solidFill>
                  <a:schemeClr val="bg1"/>
                </a:solidFill>
              </a:rPr>
              <a:t>《</a:t>
            </a:r>
            <a:r>
              <a:rPr lang="zh-CN" altLang="en-US" sz="2400" b="1" dirty="0">
                <a:solidFill>
                  <a:schemeClr val="bg1"/>
                </a:solidFill>
              </a:rPr>
              <a:t>中国共产党党内监督条例</a:t>
            </a:r>
            <a:r>
              <a:rPr lang="en-US" altLang="zh-CN" sz="2400" b="1" dirty="0">
                <a:solidFill>
                  <a:schemeClr val="bg1"/>
                </a:solidFill>
              </a:rPr>
              <a:t>》</a:t>
            </a:r>
            <a:r>
              <a:rPr lang="zh-CN" altLang="en-US" sz="2400" b="1" dirty="0">
                <a:solidFill>
                  <a:schemeClr val="bg1"/>
                </a:solidFill>
              </a:rPr>
              <a:t>的新提法和新亮点</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2"/>
          <p:cNvGrpSpPr/>
          <p:nvPr/>
        </p:nvGrpSpPr>
        <p:grpSpPr>
          <a:xfrm>
            <a:off x="1458856" y="1385940"/>
            <a:ext cx="8128471" cy="461665"/>
            <a:chOff x="3752850" y="1025322"/>
            <a:chExt cx="8128471" cy="461665"/>
          </a:xfrm>
        </p:grpSpPr>
        <p:sp>
          <p:nvSpPr>
            <p:cNvPr id="12" name="矩形 11"/>
            <p:cNvSpPr/>
            <p:nvPr/>
          </p:nvSpPr>
          <p:spPr>
            <a:xfrm>
              <a:off x="3752850" y="1025322"/>
              <a:ext cx="1991127"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smtClean="0">
                  <a:solidFill>
                    <a:schemeClr val="bg1"/>
                  </a:solidFill>
                </a:rPr>
                <a:t>（一）</a:t>
              </a:r>
              <a:endParaRPr lang="zh-CN" altLang="en-US" sz="2400" b="1" dirty="0">
                <a:solidFill>
                  <a:schemeClr val="bg1"/>
                </a:solidFill>
              </a:endParaRPr>
            </a:p>
          </p:txBody>
        </p:sp>
        <p:cxnSp>
          <p:nvCxnSpPr>
            <p:cNvPr id="6" name="直接连接符 5"/>
            <p:cNvCxnSpPr/>
            <p:nvPr/>
          </p:nvCxnSpPr>
          <p:spPr>
            <a:xfrm>
              <a:off x="3752850" y="1486987"/>
              <a:ext cx="812847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1435103" y="1918857"/>
            <a:ext cx="8314537" cy="2477601"/>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zh-CN" sz="2400" b="1" dirty="0" smtClean="0"/>
              <a:t>这是完善“四个全面”战略布局的需要</a:t>
            </a:r>
            <a:endParaRPr lang="en-US" altLang="zh-CN" sz="2400" dirty="0" smtClean="0"/>
          </a:p>
          <a:p>
            <a:pPr marL="342900" indent="-342900">
              <a:lnSpc>
                <a:spcPct val="125000"/>
              </a:lnSpc>
              <a:buFont typeface="Wingdings" panose="05000000000000000000" pitchFamily="2" charset="2"/>
              <a:buChar char="Ø"/>
            </a:pPr>
            <a:r>
              <a:rPr lang="zh-CN" altLang="zh-CN" sz="2000" dirty="0" smtClean="0"/>
              <a:t>党的十八届三中、四中、五中全会相继就全面深化改革、全面依法治国、全面建成小康社会进行了专题研究，这次六中全会再以制定修订两个文件稿为重点专题研究全面从严治党，“四个全面”战略布局就都分别通过一次中央全会进行了研究和部署。这是党中央根据“四个全面”战略布局对全会议题的一个整体设计。</a:t>
            </a:r>
            <a:endParaRPr lang="zh-CN" altLang="en-US" sz="2000" dirty="0"/>
          </a:p>
        </p:txBody>
      </p:sp>
      <p:pic>
        <p:nvPicPr>
          <p:cNvPr id="19" name="图片 1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500260" y="6048071"/>
            <a:ext cx="2691740" cy="809929"/>
          </a:xfrm>
          <a:prstGeom prst="rect">
            <a:avLst/>
          </a:prstGeom>
          <a:ln w="19050" cap="sq">
            <a:solidFill>
              <a:srgbClr val="C80000"/>
            </a:solidFill>
            <a:prstDash val="solid"/>
            <a:miter lim="800000"/>
            <a:headEnd/>
            <a:tailEnd/>
          </a:ln>
          <a:effectLst>
            <a:outerShdw blurRad="50800" dist="38100" dir="2700000" algn="tl" rotWithShape="0">
              <a:srgbClr val="000000">
                <a:alpha val="43000"/>
              </a:srgbClr>
            </a:outerShdw>
          </a:effectLst>
        </p:spPr>
      </p:pic>
      <p:sp>
        <p:nvSpPr>
          <p:cNvPr id="22" name="矩形 21"/>
          <p:cNvSpPr/>
          <p:nvPr/>
        </p:nvSpPr>
        <p:spPr>
          <a:xfrm>
            <a:off x="1440281" y="159361"/>
            <a:ext cx="8319165" cy="523220"/>
          </a:xfrm>
          <a:prstGeom prst="rect">
            <a:avLst/>
          </a:prstGeom>
        </p:spPr>
        <p:txBody>
          <a:bodyPr wrap="square">
            <a:spAutoFit/>
          </a:bodyPr>
          <a:lstStyle/>
          <a:p>
            <a:r>
              <a:rPr lang="zh-CN" altLang="en-US" sz="2800" b="1" dirty="0">
                <a:solidFill>
                  <a:schemeClr val="bg1"/>
                </a:solidFill>
              </a:rPr>
              <a:t>一</a:t>
            </a:r>
            <a:r>
              <a:rPr lang="zh-CN" altLang="en-US" sz="2800" b="1" dirty="0" smtClean="0">
                <a:solidFill>
                  <a:schemeClr val="bg1"/>
                </a:solidFill>
              </a:rPr>
              <a:t>、为什么要</a:t>
            </a:r>
            <a:r>
              <a:rPr lang="zh-CN" altLang="zh-CN" sz="2800" b="1" dirty="0" smtClean="0">
                <a:solidFill>
                  <a:schemeClr val="bg1"/>
                </a:solidFill>
              </a:rPr>
              <a:t>制订《若干准则》</a:t>
            </a:r>
            <a:r>
              <a:rPr lang="zh-CN" altLang="en-US" sz="2800" b="1" dirty="0" smtClean="0">
                <a:solidFill>
                  <a:schemeClr val="bg1"/>
                </a:solidFill>
              </a:rPr>
              <a:t>和修订</a:t>
            </a:r>
            <a:r>
              <a:rPr lang="zh-CN" altLang="zh-CN" sz="2800" b="1" dirty="0" smtClean="0">
                <a:solidFill>
                  <a:schemeClr val="bg1"/>
                </a:solidFill>
              </a:rPr>
              <a:t>《监督条例》</a:t>
            </a:r>
            <a:endParaRPr lang="zh-CN" altLang="en-US" sz="280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2"/>
          <p:cNvGrpSpPr/>
          <p:nvPr/>
        </p:nvGrpSpPr>
        <p:grpSpPr>
          <a:xfrm>
            <a:off x="1458856" y="1385940"/>
            <a:ext cx="8128471" cy="461665"/>
            <a:chOff x="3752850" y="1025322"/>
            <a:chExt cx="8128471" cy="461665"/>
          </a:xfrm>
        </p:grpSpPr>
        <p:sp>
          <p:nvSpPr>
            <p:cNvPr id="12" name="矩形 11"/>
            <p:cNvSpPr/>
            <p:nvPr/>
          </p:nvSpPr>
          <p:spPr>
            <a:xfrm>
              <a:off x="3752850" y="1025322"/>
              <a:ext cx="1991127"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smtClean="0">
                  <a:solidFill>
                    <a:schemeClr val="bg1"/>
                  </a:solidFill>
                </a:rPr>
                <a:t>（二）</a:t>
              </a:r>
              <a:endParaRPr lang="zh-CN" altLang="en-US" sz="2400" b="1" dirty="0">
                <a:solidFill>
                  <a:schemeClr val="bg1"/>
                </a:solidFill>
              </a:endParaRPr>
            </a:p>
          </p:txBody>
        </p:sp>
        <p:cxnSp>
          <p:nvCxnSpPr>
            <p:cNvPr id="6" name="直接连接符 5"/>
            <p:cNvCxnSpPr/>
            <p:nvPr/>
          </p:nvCxnSpPr>
          <p:spPr>
            <a:xfrm>
              <a:off x="3752850" y="1486987"/>
              <a:ext cx="8128471"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9" name="图片 1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500260" y="6048071"/>
            <a:ext cx="2691740" cy="809929"/>
          </a:xfrm>
          <a:prstGeom prst="rect">
            <a:avLst/>
          </a:prstGeom>
          <a:ln w="19050" cap="sq">
            <a:solidFill>
              <a:srgbClr val="C80000"/>
            </a:solidFill>
            <a:prstDash val="solid"/>
            <a:miter lim="800000"/>
            <a:headEnd/>
            <a:tailEnd/>
          </a:ln>
          <a:effectLst>
            <a:outerShdw blurRad="50800" dist="38100" dir="2700000" algn="tl" rotWithShape="0">
              <a:srgbClr val="000000">
                <a:alpha val="43000"/>
              </a:srgbClr>
            </a:outerShdw>
          </a:effectLst>
        </p:spPr>
      </p:pic>
      <p:sp>
        <p:nvSpPr>
          <p:cNvPr id="23" name="文本框 8"/>
          <p:cNvSpPr txBox="1"/>
          <p:nvPr/>
        </p:nvSpPr>
        <p:spPr>
          <a:xfrm>
            <a:off x="1409370" y="2106883"/>
            <a:ext cx="8969662" cy="2477601"/>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zh-CN" sz="2400" b="1" dirty="0" smtClean="0"/>
              <a:t>这是</a:t>
            </a:r>
            <a:r>
              <a:rPr lang="zh-CN" altLang="en-US" sz="2400" b="1" dirty="0" smtClean="0"/>
              <a:t>深化全面从严治党</a:t>
            </a:r>
            <a:r>
              <a:rPr lang="zh-CN" altLang="zh-CN" sz="2400" b="1" dirty="0" smtClean="0"/>
              <a:t>的需要</a:t>
            </a:r>
            <a:endParaRPr lang="en-US" altLang="zh-CN" sz="2400" dirty="0" smtClean="0"/>
          </a:p>
          <a:p>
            <a:pPr marL="342900" indent="-342900">
              <a:lnSpc>
                <a:spcPct val="125000"/>
              </a:lnSpc>
              <a:buFont typeface="Wingdings" panose="05000000000000000000" pitchFamily="2" charset="2"/>
              <a:buChar char="Ø"/>
            </a:pPr>
            <a:r>
              <a:rPr lang="zh-CN" altLang="zh-CN" sz="2000" dirty="0" smtClean="0"/>
              <a:t>要更好进行具有许多新的历史特点的伟大斗争、推进中国特色社会主义伟大事业，就必须以更大力度推进党的建设新的伟大工程，坚定不移推进全面从严治党，切实把党建设好、管理好，保持党的先进性和纯洁性，增强党的创造力凝聚力战斗力，提高党的领导水平和执政水平，确保党始终成为中国特色社会主义事业的坚强领导核心</a:t>
            </a:r>
            <a:r>
              <a:rPr lang="zh-CN" altLang="en-US" sz="2000" dirty="0" smtClean="0"/>
              <a:t>。</a:t>
            </a:r>
            <a:endParaRPr lang="zh-CN" altLang="en-US" sz="2000" dirty="0"/>
          </a:p>
        </p:txBody>
      </p:sp>
      <p:sp>
        <p:nvSpPr>
          <p:cNvPr id="8" name="矩形 7"/>
          <p:cNvSpPr/>
          <p:nvPr/>
        </p:nvSpPr>
        <p:spPr>
          <a:xfrm>
            <a:off x="1440281" y="159361"/>
            <a:ext cx="8319165" cy="523220"/>
          </a:xfrm>
          <a:prstGeom prst="rect">
            <a:avLst/>
          </a:prstGeom>
        </p:spPr>
        <p:txBody>
          <a:bodyPr wrap="square">
            <a:spAutoFit/>
          </a:bodyPr>
          <a:lstStyle/>
          <a:p>
            <a:r>
              <a:rPr lang="zh-CN" altLang="en-US" sz="2800" b="1" dirty="0">
                <a:solidFill>
                  <a:schemeClr val="bg1"/>
                </a:solidFill>
              </a:rPr>
              <a:t>一</a:t>
            </a:r>
            <a:r>
              <a:rPr lang="zh-CN" altLang="en-US" sz="2800" b="1" dirty="0" smtClean="0">
                <a:solidFill>
                  <a:schemeClr val="bg1"/>
                </a:solidFill>
              </a:rPr>
              <a:t>、为什么要</a:t>
            </a:r>
            <a:r>
              <a:rPr lang="zh-CN" altLang="zh-CN" sz="2800" b="1" dirty="0" smtClean="0">
                <a:solidFill>
                  <a:schemeClr val="bg1"/>
                </a:solidFill>
              </a:rPr>
              <a:t>制订《若干准则》</a:t>
            </a:r>
            <a:r>
              <a:rPr lang="zh-CN" altLang="en-US" sz="2800" b="1" dirty="0" smtClean="0">
                <a:solidFill>
                  <a:schemeClr val="bg1"/>
                </a:solidFill>
              </a:rPr>
              <a:t>和修订</a:t>
            </a:r>
            <a:r>
              <a:rPr lang="zh-CN" altLang="zh-CN" sz="2800" b="1" dirty="0" smtClean="0">
                <a:solidFill>
                  <a:schemeClr val="bg1"/>
                </a:solidFill>
              </a:rPr>
              <a:t>《监督条例》</a:t>
            </a:r>
            <a:endParaRPr lang="zh-CN" altLang="en-US" sz="280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2"/>
          <p:cNvGrpSpPr/>
          <p:nvPr/>
        </p:nvGrpSpPr>
        <p:grpSpPr>
          <a:xfrm>
            <a:off x="1458856" y="1385940"/>
            <a:ext cx="8128471" cy="461665"/>
            <a:chOff x="3752850" y="1025322"/>
            <a:chExt cx="8128471" cy="461665"/>
          </a:xfrm>
        </p:grpSpPr>
        <p:sp>
          <p:nvSpPr>
            <p:cNvPr id="12" name="矩形 11"/>
            <p:cNvSpPr/>
            <p:nvPr/>
          </p:nvSpPr>
          <p:spPr>
            <a:xfrm>
              <a:off x="3752850" y="1025322"/>
              <a:ext cx="1991127"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smtClean="0">
                  <a:solidFill>
                    <a:schemeClr val="bg1"/>
                  </a:solidFill>
                </a:rPr>
                <a:t>（三）</a:t>
              </a:r>
              <a:endParaRPr lang="zh-CN" altLang="en-US" sz="2400" b="1" dirty="0">
                <a:solidFill>
                  <a:schemeClr val="bg1"/>
                </a:solidFill>
              </a:endParaRPr>
            </a:p>
          </p:txBody>
        </p:sp>
        <p:cxnSp>
          <p:nvCxnSpPr>
            <p:cNvPr id="6" name="直接连接符 5"/>
            <p:cNvCxnSpPr/>
            <p:nvPr/>
          </p:nvCxnSpPr>
          <p:spPr>
            <a:xfrm>
              <a:off x="3752850" y="1486987"/>
              <a:ext cx="812847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1435103" y="1918857"/>
            <a:ext cx="8932055" cy="4016484"/>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zh-CN" sz="2400" b="1" dirty="0" smtClean="0"/>
              <a:t>这</a:t>
            </a:r>
            <a:r>
              <a:rPr lang="zh-CN" altLang="en-US" sz="2400" b="1" dirty="0" smtClean="0"/>
              <a:t>是</a:t>
            </a:r>
            <a:r>
              <a:rPr lang="zh-CN" altLang="zh-CN" sz="2400" b="1" dirty="0" smtClean="0"/>
              <a:t>解决党内存在突出矛盾和问题的需要</a:t>
            </a:r>
            <a:endParaRPr lang="en-US" altLang="zh-CN" sz="2400" dirty="0" smtClean="0"/>
          </a:p>
          <a:p>
            <a:pPr marL="342900" indent="-342900">
              <a:lnSpc>
                <a:spcPct val="125000"/>
              </a:lnSpc>
              <a:buFont typeface="Wingdings" panose="05000000000000000000" pitchFamily="2" charset="2"/>
              <a:buChar char="Ø"/>
            </a:pPr>
            <a:r>
              <a:rPr lang="zh-CN" altLang="zh-CN" sz="2000" dirty="0" smtClean="0"/>
              <a:t>理想信念不坚定、对党不忠诚、纪律松弛、脱离群众、独断专行、弄虚作假、庸懒无为</a:t>
            </a:r>
            <a:r>
              <a:rPr lang="zh-CN" altLang="en-US" sz="2000" dirty="0" smtClean="0"/>
              <a:t>；</a:t>
            </a:r>
            <a:endParaRPr lang="en-US" altLang="zh-CN" sz="2000" dirty="0" smtClean="0"/>
          </a:p>
          <a:p>
            <a:pPr marL="342900" indent="-342900">
              <a:lnSpc>
                <a:spcPct val="125000"/>
              </a:lnSpc>
              <a:buFont typeface="Wingdings" panose="05000000000000000000" pitchFamily="2" charset="2"/>
              <a:buChar char="Ø"/>
            </a:pPr>
            <a:r>
              <a:rPr lang="zh-CN" altLang="zh-CN" sz="2000" dirty="0" smtClean="0"/>
              <a:t>个人主义、分散主义、自由主义、好人主义、宗派主义、山头主义、拜金主义不同程度存在</a:t>
            </a:r>
            <a:r>
              <a:rPr lang="zh-CN" altLang="en-US" sz="2000" dirty="0" smtClean="0"/>
              <a:t>；</a:t>
            </a:r>
            <a:endParaRPr lang="en-US" altLang="zh-CN" sz="2000" dirty="0" smtClean="0"/>
          </a:p>
          <a:p>
            <a:pPr marL="342900" indent="-342900">
              <a:lnSpc>
                <a:spcPct val="125000"/>
              </a:lnSpc>
              <a:buFont typeface="Wingdings" panose="05000000000000000000" pitchFamily="2" charset="2"/>
              <a:buChar char="Ø"/>
            </a:pPr>
            <a:r>
              <a:rPr lang="zh-CN" altLang="zh-CN" sz="2000" dirty="0" smtClean="0"/>
              <a:t>形式主义、官僚主义、享乐主义和奢靡之风问题突出</a:t>
            </a:r>
            <a:r>
              <a:rPr lang="zh-CN" altLang="en-US" sz="2000" dirty="0" smtClean="0"/>
              <a:t>；</a:t>
            </a:r>
            <a:endParaRPr lang="en-US" altLang="zh-CN" sz="2000" dirty="0" smtClean="0"/>
          </a:p>
          <a:p>
            <a:pPr marL="342900" indent="-342900">
              <a:lnSpc>
                <a:spcPct val="125000"/>
              </a:lnSpc>
              <a:buFont typeface="Wingdings" panose="05000000000000000000" pitchFamily="2" charset="2"/>
              <a:buChar char="Ø"/>
            </a:pPr>
            <a:r>
              <a:rPr lang="zh-CN" altLang="zh-CN" sz="2000" dirty="0" smtClean="0"/>
              <a:t>任人唯亲、跑官要官、买官卖官、拉票贿选现象屡禁不止</a:t>
            </a:r>
            <a:r>
              <a:rPr lang="zh-CN" altLang="en-US" sz="2000" dirty="0" smtClean="0"/>
              <a:t>；</a:t>
            </a:r>
            <a:endParaRPr lang="en-US" altLang="zh-CN" sz="2000" dirty="0" smtClean="0"/>
          </a:p>
          <a:p>
            <a:pPr marL="342900" indent="-342900">
              <a:lnSpc>
                <a:spcPct val="125000"/>
              </a:lnSpc>
              <a:buFont typeface="Wingdings" panose="05000000000000000000" pitchFamily="2" charset="2"/>
              <a:buChar char="Ø"/>
            </a:pPr>
            <a:r>
              <a:rPr lang="zh-CN" altLang="zh-CN" sz="2000" dirty="0" smtClean="0"/>
              <a:t>滥用权力、贪污受贿、腐化堕落、违法乱纪等现象滋生蔓延</a:t>
            </a:r>
            <a:r>
              <a:rPr lang="zh-CN" altLang="en-US" sz="2000" dirty="0" smtClean="0"/>
              <a:t>；</a:t>
            </a:r>
            <a:endParaRPr lang="en-US" altLang="zh-CN" sz="2000" dirty="0" smtClean="0"/>
          </a:p>
          <a:p>
            <a:pPr marL="342900" indent="-342900">
              <a:lnSpc>
                <a:spcPct val="125000"/>
              </a:lnSpc>
              <a:buFont typeface="Wingdings" panose="05000000000000000000" pitchFamily="2" charset="2"/>
              <a:buChar char="Ø"/>
            </a:pPr>
            <a:r>
              <a:rPr lang="zh-CN" altLang="zh-CN" sz="2000" dirty="0" smtClean="0"/>
              <a:t>高级干部中极少数人政治野心膨胀、权欲熏心，搞阳奉阴违、结党营私、团团伙伙、拉帮结派、谋取权位等政治阴谋活动。</a:t>
            </a:r>
            <a:endParaRPr lang="zh-CN" altLang="en-US" sz="2000" dirty="0"/>
          </a:p>
        </p:txBody>
      </p:sp>
      <p:pic>
        <p:nvPicPr>
          <p:cNvPr id="19" name="图片 1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500260" y="6048071"/>
            <a:ext cx="2691740" cy="809929"/>
          </a:xfrm>
          <a:prstGeom prst="rect">
            <a:avLst/>
          </a:prstGeom>
          <a:ln w="19050" cap="sq">
            <a:solidFill>
              <a:srgbClr val="C80000"/>
            </a:solidFill>
            <a:prstDash val="solid"/>
            <a:miter lim="800000"/>
            <a:headEnd/>
            <a:tailEnd/>
          </a:ln>
          <a:effectLst>
            <a:outerShdw blurRad="50800" dist="38100" dir="2700000" algn="tl" rotWithShape="0">
              <a:srgbClr val="000000">
                <a:alpha val="43000"/>
              </a:srgbClr>
            </a:outerShdw>
          </a:effectLst>
        </p:spPr>
      </p:pic>
      <p:sp>
        <p:nvSpPr>
          <p:cNvPr id="8" name="矩形 7"/>
          <p:cNvSpPr/>
          <p:nvPr/>
        </p:nvSpPr>
        <p:spPr>
          <a:xfrm>
            <a:off x="1440281" y="159361"/>
            <a:ext cx="8319165" cy="523220"/>
          </a:xfrm>
          <a:prstGeom prst="rect">
            <a:avLst/>
          </a:prstGeom>
        </p:spPr>
        <p:txBody>
          <a:bodyPr wrap="square">
            <a:spAutoFit/>
          </a:bodyPr>
          <a:lstStyle/>
          <a:p>
            <a:r>
              <a:rPr lang="zh-CN" altLang="en-US" sz="2800" b="1" dirty="0">
                <a:solidFill>
                  <a:schemeClr val="bg1"/>
                </a:solidFill>
              </a:rPr>
              <a:t>一</a:t>
            </a:r>
            <a:r>
              <a:rPr lang="zh-CN" altLang="en-US" sz="2800" b="1" dirty="0" smtClean="0">
                <a:solidFill>
                  <a:schemeClr val="bg1"/>
                </a:solidFill>
              </a:rPr>
              <a:t>、为什么要</a:t>
            </a:r>
            <a:r>
              <a:rPr lang="zh-CN" altLang="zh-CN" sz="2800" b="1" dirty="0" smtClean="0">
                <a:solidFill>
                  <a:schemeClr val="bg1"/>
                </a:solidFill>
              </a:rPr>
              <a:t>制订《若干准则》</a:t>
            </a:r>
            <a:r>
              <a:rPr lang="zh-CN" altLang="en-US" sz="2800" b="1" dirty="0" smtClean="0">
                <a:solidFill>
                  <a:schemeClr val="bg1"/>
                </a:solidFill>
              </a:rPr>
              <a:t>和修订</a:t>
            </a:r>
            <a:r>
              <a:rPr lang="zh-CN" altLang="zh-CN" sz="2800" b="1" dirty="0" smtClean="0">
                <a:solidFill>
                  <a:schemeClr val="bg1"/>
                </a:solidFill>
              </a:rPr>
              <a:t>《监督条例》</a:t>
            </a:r>
            <a:endParaRPr lang="zh-CN" altLang="en-US"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1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1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linds(horizontal)">
                                      <p:cBhvr>
                                        <p:cTn id="22" dur="10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linds(horizontal)">
                                      <p:cBhvr>
                                        <p:cTn id="27" dur="10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blinds(horizontal)">
                                      <p:cBhvr>
                                        <p:cTn id="32" dur="10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blinds(horizontal)">
                                      <p:cBhvr>
                                        <p:cTn id="37" dur="10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2"/>
          <p:cNvGrpSpPr/>
          <p:nvPr/>
        </p:nvGrpSpPr>
        <p:grpSpPr>
          <a:xfrm>
            <a:off x="1458856" y="1385940"/>
            <a:ext cx="8128471" cy="461665"/>
            <a:chOff x="3752850" y="1025322"/>
            <a:chExt cx="8128471" cy="461665"/>
          </a:xfrm>
        </p:grpSpPr>
        <p:sp>
          <p:nvSpPr>
            <p:cNvPr id="12" name="矩形 11"/>
            <p:cNvSpPr/>
            <p:nvPr/>
          </p:nvSpPr>
          <p:spPr>
            <a:xfrm>
              <a:off x="3752850" y="1025322"/>
              <a:ext cx="1991127"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smtClean="0">
                  <a:solidFill>
                    <a:schemeClr val="bg1"/>
                  </a:solidFill>
                </a:rPr>
                <a:t>（三）</a:t>
              </a:r>
              <a:endParaRPr lang="zh-CN" altLang="en-US" sz="2400" b="1" dirty="0">
                <a:solidFill>
                  <a:schemeClr val="bg1"/>
                </a:solidFill>
              </a:endParaRPr>
            </a:p>
          </p:txBody>
        </p:sp>
        <p:cxnSp>
          <p:nvCxnSpPr>
            <p:cNvPr id="6" name="直接连接符 5"/>
            <p:cNvCxnSpPr/>
            <p:nvPr/>
          </p:nvCxnSpPr>
          <p:spPr>
            <a:xfrm>
              <a:off x="3752850" y="1486987"/>
              <a:ext cx="812847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1435103" y="1918857"/>
            <a:ext cx="8932055" cy="2862322"/>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zh-CN" sz="2400" b="1" dirty="0" smtClean="0"/>
              <a:t>这</a:t>
            </a:r>
            <a:r>
              <a:rPr lang="zh-CN" altLang="en-US" sz="2400" b="1" dirty="0" smtClean="0"/>
              <a:t>是</a:t>
            </a:r>
            <a:r>
              <a:rPr lang="zh-CN" altLang="zh-CN" sz="2400" b="1" dirty="0" smtClean="0"/>
              <a:t>解决党内存在突出矛盾和问题的需要</a:t>
            </a:r>
            <a:endParaRPr lang="en-US" altLang="zh-CN" sz="2400" dirty="0" smtClean="0"/>
          </a:p>
          <a:p>
            <a:pPr marL="342900" indent="-342900">
              <a:lnSpc>
                <a:spcPct val="125000"/>
              </a:lnSpc>
              <a:buFont typeface="Wingdings" panose="05000000000000000000" pitchFamily="2" charset="2"/>
              <a:buChar char="Ø"/>
            </a:pPr>
            <a:r>
              <a:rPr lang="zh-CN" altLang="zh-CN" sz="2400" dirty="0" smtClean="0"/>
              <a:t>一些地方和部门党的领导弱化、党的建设缺失、全面从严治党不力</a:t>
            </a:r>
            <a:r>
              <a:rPr lang="zh-CN" altLang="en-US" sz="2400" dirty="0" smtClean="0"/>
              <a:t>；</a:t>
            </a:r>
            <a:endParaRPr lang="en-US" altLang="zh-CN" sz="2400" dirty="0" smtClean="0"/>
          </a:p>
          <a:p>
            <a:pPr marL="342900" indent="-342900">
              <a:lnSpc>
                <a:spcPct val="125000"/>
              </a:lnSpc>
              <a:buFont typeface="Wingdings" panose="05000000000000000000" pitchFamily="2" charset="2"/>
              <a:buChar char="Ø"/>
            </a:pPr>
            <a:r>
              <a:rPr lang="zh-CN" altLang="zh-CN" sz="2400" dirty="0" smtClean="0"/>
              <a:t>一些党员、干部党的观念淡漠、组织涣散、纪律松弛</a:t>
            </a:r>
            <a:r>
              <a:rPr lang="zh-CN" altLang="en-US" sz="2400" dirty="0" smtClean="0"/>
              <a:t>；</a:t>
            </a:r>
            <a:endParaRPr lang="en-US" altLang="zh-CN" sz="2400" dirty="0" smtClean="0"/>
          </a:p>
          <a:p>
            <a:pPr marL="342900" indent="-342900">
              <a:lnSpc>
                <a:spcPct val="125000"/>
              </a:lnSpc>
              <a:buFont typeface="Wingdings" panose="05000000000000000000" pitchFamily="2" charset="2"/>
              <a:buChar char="Ø"/>
            </a:pPr>
            <a:r>
              <a:rPr lang="zh-CN" altLang="zh-CN" sz="2400" dirty="0" smtClean="0"/>
              <a:t>一些党组织和党员、干部不严格执行党章，漠视政治纪律、无视组织原则。</a:t>
            </a:r>
            <a:endParaRPr lang="en-US" altLang="zh-CN" sz="2400" dirty="0" smtClean="0"/>
          </a:p>
        </p:txBody>
      </p:sp>
      <p:pic>
        <p:nvPicPr>
          <p:cNvPr id="19" name="图片 1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500260" y="6048071"/>
            <a:ext cx="2691740" cy="809929"/>
          </a:xfrm>
          <a:prstGeom prst="rect">
            <a:avLst/>
          </a:prstGeom>
          <a:ln w="19050" cap="sq">
            <a:solidFill>
              <a:srgbClr val="C80000"/>
            </a:solidFill>
            <a:prstDash val="solid"/>
            <a:miter lim="800000"/>
            <a:headEnd/>
            <a:tailEnd/>
          </a:ln>
          <a:effectLst>
            <a:outerShdw blurRad="50800" dist="38100" dir="2700000" algn="tl" rotWithShape="0">
              <a:srgbClr val="000000">
                <a:alpha val="43000"/>
              </a:srgbClr>
            </a:outerShdw>
          </a:effectLst>
        </p:spPr>
      </p:pic>
      <p:sp>
        <p:nvSpPr>
          <p:cNvPr id="8" name="矩形 7"/>
          <p:cNvSpPr/>
          <p:nvPr/>
        </p:nvSpPr>
        <p:spPr>
          <a:xfrm>
            <a:off x="1440281" y="159361"/>
            <a:ext cx="8319165" cy="523220"/>
          </a:xfrm>
          <a:prstGeom prst="rect">
            <a:avLst/>
          </a:prstGeom>
        </p:spPr>
        <p:txBody>
          <a:bodyPr wrap="square">
            <a:spAutoFit/>
          </a:bodyPr>
          <a:lstStyle/>
          <a:p>
            <a:r>
              <a:rPr lang="zh-CN" altLang="en-US" sz="2800" b="1" dirty="0">
                <a:solidFill>
                  <a:schemeClr val="bg1"/>
                </a:solidFill>
              </a:rPr>
              <a:t>一</a:t>
            </a:r>
            <a:r>
              <a:rPr lang="zh-CN" altLang="en-US" sz="2800" b="1" dirty="0" smtClean="0">
                <a:solidFill>
                  <a:schemeClr val="bg1"/>
                </a:solidFill>
              </a:rPr>
              <a:t>、为什么要</a:t>
            </a:r>
            <a:r>
              <a:rPr lang="zh-CN" altLang="zh-CN" sz="2800" b="1" dirty="0" smtClean="0">
                <a:solidFill>
                  <a:schemeClr val="bg1"/>
                </a:solidFill>
              </a:rPr>
              <a:t>制订《若干准则》</a:t>
            </a:r>
            <a:r>
              <a:rPr lang="zh-CN" altLang="en-US" sz="2800" b="1" dirty="0" smtClean="0">
                <a:solidFill>
                  <a:schemeClr val="bg1"/>
                </a:solidFill>
              </a:rPr>
              <a:t>和修订</a:t>
            </a:r>
            <a:r>
              <a:rPr lang="zh-CN" altLang="zh-CN" sz="2800" b="1" dirty="0" smtClean="0">
                <a:solidFill>
                  <a:schemeClr val="bg1"/>
                </a:solidFill>
              </a:rPr>
              <a:t>《监督条例》</a:t>
            </a:r>
            <a:endParaRPr lang="zh-CN" altLang="en-US"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1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1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linds(horizontal)">
                                      <p:cBhvr>
                                        <p:cTn id="22" dur="1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2"/>
          <p:cNvGrpSpPr/>
          <p:nvPr/>
        </p:nvGrpSpPr>
        <p:grpSpPr>
          <a:xfrm>
            <a:off x="1458856" y="1385940"/>
            <a:ext cx="8128471" cy="461665"/>
            <a:chOff x="3752850" y="1025322"/>
            <a:chExt cx="8128471" cy="461665"/>
          </a:xfrm>
        </p:grpSpPr>
        <p:sp>
          <p:nvSpPr>
            <p:cNvPr id="12" name="矩形 11"/>
            <p:cNvSpPr/>
            <p:nvPr/>
          </p:nvSpPr>
          <p:spPr>
            <a:xfrm>
              <a:off x="3752850" y="1025322"/>
              <a:ext cx="1991127"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smtClean="0">
                  <a:solidFill>
                    <a:schemeClr val="bg1"/>
                  </a:solidFill>
                </a:rPr>
                <a:t>（四）</a:t>
              </a:r>
              <a:endParaRPr lang="zh-CN" altLang="en-US" sz="2400" b="1" dirty="0">
                <a:solidFill>
                  <a:schemeClr val="bg1"/>
                </a:solidFill>
              </a:endParaRPr>
            </a:p>
          </p:txBody>
        </p:sp>
        <p:cxnSp>
          <p:nvCxnSpPr>
            <p:cNvPr id="6" name="直接连接符 5"/>
            <p:cNvCxnSpPr/>
            <p:nvPr/>
          </p:nvCxnSpPr>
          <p:spPr>
            <a:xfrm>
              <a:off x="3752850" y="1486987"/>
              <a:ext cx="812847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1435103" y="1918857"/>
            <a:ext cx="8932055" cy="2400657"/>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zh-CN" sz="2400" b="1" dirty="0" smtClean="0"/>
              <a:t>这是更好进行具有许多新的历史特点的伟大斗争的需要</a:t>
            </a:r>
            <a:endParaRPr lang="en-US" altLang="zh-CN" sz="2400" dirty="0" smtClean="0"/>
          </a:p>
          <a:p>
            <a:pPr marL="342900" indent="-342900">
              <a:lnSpc>
                <a:spcPct val="125000"/>
              </a:lnSpc>
              <a:buFont typeface="Wingdings" panose="05000000000000000000" pitchFamily="2" charset="2"/>
              <a:buChar char="Ø"/>
            </a:pPr>
            <a:r>
              <a:rPr lang="zh-CN" altLang="zh-CN" sz="2400" dirty="0" smtClean="0"/>
              <a:t>全面建成小康社会进程中的伟大斗争，具有空前复杂性</a:t>
            </a:r>
            <a:r>
              <a:rPr lang="zh-CN" altLang="en-US" sz="2400" dirty="0" smtClean="0"/>
              <a:t>；</a:t>
            </a:r>
            <a:endParaRPr lang="en-US" altLang="zh-CN" sz="2400" dirty="0" smtClean="0"/>
          </a:p>
          <a:p>
            <a:pPr marL="342900" indent="-342900">
              <a:lnSpc>
                <a:spcPct val="125000"/>
              </a:lnSpc>
              <a:buFont typeface="Wingdings" panose="05000000000000000000" pitchFamily="2" charset="2"/>
              <a:buChar char="Ø"/>
            </a:pPr>
            <a:r>
              <a:rPr lang="zh-CN" altLang="zh-CN" sz="2400" dirty="0" smtClean="0"/>
              <a:t>全面深化改革进程中的伟大斗争，具有自我革命性</a:t>
            </a:r>
            <a:r>
              <a:rPr lang="zh-CN" altLang="en-US" sz="2400" dirty="0" smtClean="0"/>
              <a:t>；</a:t>
            </a:r>
            <a:endParaRPr lang="en-US" altLang="zh-CN" sz="2400" dirty="0" smtClean="0"/>
          </a:p>
          <a:p>
            <a:pPr marL="342900" indent="-342900">
              <a:lnSpc>
                <a:spcPct val="125000"/>
              </a:lnSpc>
              <a:buFont typeface="Wingdings" panose="05000000000000000000" pitchFamily="2" charset="2"/>
              <a:buChar char="Ø"/>
            </a:pPr>
            <a:r>
              <a:rPr lang="zh-CN" altLang="zh-CN" sz="2400" dirty="0" smtClean="0"/>
              <a:t>全面依法治国进程中的伟大斗争，具有现代法治性</a:t>
            </a:r>
            <a:r>
              <a:rPr lang="zh-CN" altLang="en-US" sz="2400" dirty="0" smtClean="0"/>
              <a:t>；</a:t>
            </a:r>
            <a:endParaRPr lang="en-US" altLang="zh-CN" sz="2400" dirty="0" smtClean="0"/>
          </a:p>
          <a:p>
            <a:pPr marL="342900" indent="-342900">
              <a:lnSpc>
                <a:spcPct val="125000"/>
              </a:lnSpc>
              <a:buFont typeface="Wingdings" panose="05000000000000000000" pitchFamily="2" charset="2"/>
              <a:buChar char="Ø"/>
            </a:pPr>
            <a:r>
              <a:rPr lang="zh-CN" altLang="zh-CN" sz="2400" dirty="0" smtClean="0"/>
              <a:t>全面从严治党进程中的伟大斗争，具有生死攸关性</a:t>
            </a:r>
            <a:r>
              <a:rPr lang="zh-CN" altLang="en-US" sz="2400" dirty="0" smtClean="0"/>
              <a:t>。</a:t>
            </a:r>
            <a:endParaRPr lang="en-US" altLang="zh-CN" sz="2400" dirty="0" smtClean="0"/>
          </a:p>
        </p:txBody>
      </p:sp>
      <p:pic>
        <p:nvPicPr>
          <p:cNvPr id="19" name="图片 1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500260" y="6048071"/>
            <a:ext cx="2691740" cy="809929"/>
          </a:xfrm>
          <a:prstGeom prst="rect">
            <a:avLst/>
          </a:prstGeom>
          <a:ln w="19050" cap="sq">
            <a:solidFill>
              <a:srgbClr val="C80000"/>
            </a:solidFill>
            <a:prstDash val="solid"/>
            <a:miter lim="800000"/>
            <a:headEnd/>
            <a:tailEnd/>
          </a:ln>
          <a:effectLst>
            <a:outerShdw blurRad="50800" dist="38100" dir="2700000" algn="tl" rotWithShape="0">
              <a:srgbClr val="000000">
                <a:alpha val="43000"/>
              </a:srgbClr>
            </a:outerShdw>
          </a:effectLst>
        </p:spPr>
      </p:pic>
      <p:sp>
        <p:nvSpPr>
          <p:cNvPr id="8" name="矩形 7"/>
          <p:cNvSpPr/>
          <p:nvPr/>
        </p:nvSpPr>
        <p:spPr>
          <a:xfrm>
            <a:off x="1440281" y="159361"/>
            <a:ext cx="8319165" cy="523220"/>
          </a:xfrm>
          <a:prstGeom prst="rect">
            <a:avLst/>
          </a:prstGeom>
        </p:spPr>
        <p:txBody>
          <a:bodyPr wrap="square">
            <a:spAutoFit/>
          </a:bodyPr>
          <a:lstStyle/>
          <a:p>
            <a:r>
              <a:rPr lang="zh-CN" altLang="en-US" sz="2800" b="1" dirty="0">
                <a:solidFill>
                  <a:schemeClr val="bg1"/>
                </a:solidFill>
              </a:rPr>
              <a:t>一</a:t>
            </a:r>
            <a:r>
              <a:rPr lang="zh-CN" altLang="en-US" sz="2800" b="1" dirty="0" smtClean="0">
                <a:solidFill>
                  <a:schemeClr val="bg1"/>
                </a:solidFill>
              </a:rPr>
              <a:t>、为什么要</a:t>
            </a:r>
            <a:r>
              <a:rPr lang="zh-CN" altLang="zh-CN" sz="2800" b="1" dirty="0" smtClean="0">
                <a:solidFill>
                  <a:schemeClr val="bg1"/>
                </a:solidFill>
              </a:rPr>
              <a:t>制订《若干准则》</a:t>
            </a:r>
            <a:r>
              <a:rPr lang="zh-CN" altLang="en-US" sz="2800" b="1" dirty="0" smtClean="0">
                <a:solidFill>
                  <a:schemeClr val="bg1"/>
                </a:solidFill>
              </a:rPr>
              <a:t>和修订</a:t>
            </a:r>
            <a:r>
              <a:rPr lang="zh-CN" altLang="zh-CN" sz="2800" b="1" dirty="0" smtClean="0">
                <a:solidFill>
                  <a:schemeClr val="bg1"/>
                </a:solidFill>
              </a:rPr>
              <a:t>《监督条例》</a:t>
            </a:r>
            <a:endParaRPr lang="zh-CN" altLang="en-US"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1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1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linds(horizontal)">
                                      <p:cBhvr>
                                        <p:cTn id="22" dur="10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linds(horizontal)">
                                      <p:cBhvr>
                                        <p:cTn id="27" dur="1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2"/>
          <p:cNvGrpSpPr/>
          <p:nvPr/>
        </p:nvGrpSpPr>
        <p:grpSpPr>
          <a:xfrm>
            <a:off x="1458856" y="1385940"/>
            <a:ext cx="8128471" cy="461665"/>
            <a:chOff x="3752850" y="1025322"/>
            <a:chExt cx="8128471" cy="461665"/>
          </a:xfrm>
        </p:grpSpPr>
        <p:sp>
          <p:nvSpPr>
            <p:cNvPr id="12" name="矩形 11"/>
            <p:cNvSpPr/>
            <p:nvPr/>
          </p:nvSpPr>
          <p:spPr>
            <a:xfrm>
              <a:off x="3752850" y="1025322"/>
              <a:ext cx="1991127"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smtClean="0">
                  <a:solidFill>
                    <a:schemeClr val="bg1"/>
                  </a:solidFill>
                </a:rPr>
                <a:t>（五）</a:t>
              </a:r>
              <a:endParaRPr lang="zh-CN" altLang="en-US" sz="2400" b="1" dirty="0">
                <a:solidFill>
                  <a:schemeClr val="bg1"/>
                </a:solidFill>
              </a:endParaRPr>
            </a:p>
          </p:txBody>
        </p:sp>
        <p:cxnSp>
          <p:nvCxnSpPr>
            <p:cNvPr id="6" name="直接连接符 5"/>
            <p:cNvCxnSpPr/>
            <p:nvPr/>
          </p:nvCxnSpPr>
          <p:spPr>
            <a:xfrm>
              <a:off x="3752850" y="1486987"/>
              <a:ext cx="812847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1435103" y="1918857"/>
            <a:ext cx="8932055" cy="2400657"/>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zh-CN" sz="2400" b="1" dirty="0" smtClean="0"/>
              <a:t>这是经受</a:t>
            </a:r>
            <a:r>
              <a:rPr lang="en-US" altLang="zh-CN" sz="2400" b="1" dirty="0" smtClean="0"/>
              <a:t>“</a:t>
            </a:r>
            <a:r>
              <a:rPr lang="zh-CN" altLang="zh-CN" sz="2400" b="1" dirty="0" smtClean="0"/>
              <a:t>四大考验</a:t>
            </a:r>
            <a:r>
              <a:rPr lang="en-US" altLang="zh-CN" sz="2400" b="1" dirty="0" smtClean="0"/>
              <a:t>”</a:t>
            </a:r>
            <a:r>
              <a:rPr lang="zh-CN" altLang="zh-CN" sz="2400" b="1" dirty="0" smtClean="0"/>
              <a:t>、克服</a:t>
            </a:r>
            <a:r>
              <a:rPr lang="en-US" altLang="zh-CN" sz="2400" b="1" dirty="0" smtClean="0"/>
              <a:t>“</a:t>
            </a:r>
            <a:r>
              <a:rPr lang="zh-CN" altLang="zh-CN" sz="2400" b="1" dirty="0" smtClean="0"/>
              <a:t>四种危险</a:t>
            </a:r>
            <a:r>
              <a:rPr lang="en-US" altLang="zh-CN" sz="2400" b="1" dirty="0" smtClean="0"/>
              <a:t>”</a:t>
            </a:r>
            <a:r>
              <a:rPr lang="zh-CN" altLang="zh-CN" sz="2400" b="1" dirty="0" smtClean="0"/>
              <a:t>的需要</a:t>
            </a:r>
            <a:endParaRPr lang="en-US" altLang="zh-CN" sz="2400" dirty="0" smtClean="0"/>
          </a:p>
          <a:p>
            <a:pPr marL="342900" indent="-342900">
              <a:lnSpc>
                <a:spcPct val="125000"/>
              </a:lnSpc>
              <a:buFont typeface="Wingdings" panose="05000000000000000000" pitchFamily="2" charset="2"/>
              <a:buChar char="Ø"/>
            </a:pPr>
            <a:r>
              <a:rPr lang="zh-CN" altLang="zh-CN" sz="2400" dirty="0" smtClean="0"/>
              <a:t>执政考验、改革开放考验、市场经济考验、外部环境考验</a:t>
            </a:r>
            <a:endParaRPr lang="en-US" altLang="zh-CN" sz="2400" dirty="0" smtClean="0"/>
          </a:p>
          <a:p>
            <a:pPr marL="342900" indent="-342900">
              <a:lnSpc>
                <a:spcPct val="125000"/>
              </a:lnSpc>
              <a:buFont typeface="Wingdings" panose="05000000000000000000" pitchFamily="2" charset="2"/>
              <a:buChar char="Ø"/>
            </a:pPr>
            <a:r>
              <a:rPr lang="zh-CN" altLang="zh-CN" sz="2400" dirty="0" smtClean="0"/>
              <a:t>精神懈怠危险</a:t>
            </a:r>
            <a:r>
              <a:rPr lang="zh-CN" altLang="en-US" sz="2400" dirty="0" smtClean="0"/>
              <a:t>、</a:t>
            </a:r>
            <a:r>
              <a:rPr lang="zh-CN" altLang="zh-CN" sz="2400" dirty="0" smtClean="0"/>
              <a:t>能力不足危险</a:t>
            </a:r>
            <a:r>
              <a:rPr lang="zh-CN" altLang="en-US" sz="2400" dirty="0" smtClean="0"/>
              <a:t>、</a:t>
            </a:r>
            <a:r>
              <a:rPr lang="zh-CN" altLang="zh-CN" sz="2400" dirty="0" smtClean="0"/>
              <a:t>脱离群众危险</a:t>
            </a:r>
            <a:r>
              <a:rPr lang="zh-CN" altLang="en-US" sz="2400" dirty="0" smtClean="0"/>
              <a:t>、</a:t>
            </a:r>
            <a:r>
              <a:rPr lang="zh-CN" altLang="zh-CN" sz="2400" dirty="0" smtClean="0"/>
              <a:t>消极腐败危险</a:t>
            </a:r>
            <a:endParaRPr lang="en-US" altLang="zh-CN" sz="2400" dirty="0" smtClean="0"/>
          </a:p>
          <a:p>
            <a:pPr marL="342900" indent="-342900">
              <a:lnSpc>
                <a:spcPct val="125000"/>
              </a:lnSpc>
              <a:buFont typeface="Wingdings" panose="05000000000000000000" pitchFamily="2" charset="2"/>
              <a:buChar char="Ø"/>
            </a:pPr>
            <a:endParaRPr lang="en-US" altLang="zh-CN" sz="2400" dirty="0" smtClean="0"/>
          </a:p>
          <a:p>
            <a:pPr marL="342900" indent="-342900">
              <a:lnSpc>
                <a:spcPct val="125000"/>
              </a:lnSpc>
              <a:buFont typeface="Wingdings" panose="05000000000000000000" pitchFamily="2" charset="2"/>
              <a:buChar char="Ø"/>
            </a:pPr>
            <a:endParaRPr lang="en-US" altLang="zh-CN" sz="2400" dirty="0" smtClean="0"/>
          </a:p>
        </p:txBody>
      </p:sp>
      <p:pic>
        <p:nvPicPr>
          <p:cNvPr id="19" name="图片 1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500260" y="6048071"/>
            <a:ext cx="2691740" cy="809929"/>
          </a:xfrm>
          <a:prstGeom prst="rect">
            <a:avLst/>
          </a:prstGeom>
          <a:ln w="19050" cap="sq">
            <a:solidFill>
              <a:srgbClr val="C80000"/>
            </a:solidFill>
            <a:prstDash val="solid"/>
            <a:miter lim="800000"/>
            <a:headEnd/>
            <a:tailEnd/>
          </a:ln>
          <a:effectLst>
            <a:outerShdw blurRad="50800" dist="38100" dir="2700000" algn="tl" rotWithShape="0">
              <a:srgbClr val="000000">
                <a:alpha val="43000"/>
              </a:srgbClr>
            </a:outerShdw>
          </a:effectLst>
        </p:spPr>
      </p:pic>
      <p:sp>
        <p:nvSpPr>
          <p:cNvPr id="8" name="矩形 7"/>
          <p:cNvSpPr/>
          <p:nvPr/>
        </p:nvSpPr>
        <p:spPr>
          <a:xfrm>
            <a:off x="1440281" y="159361"/>
            <a:ext cx="8319165" cy="523220"/>
          </a:xfrm>
          <a:prstGeom prst="rect">
            <a:avLst/>
          </a:prstGeom>
        </p:spPr>
        <p:txBody>
          <a:bodyPr wrap="square">
            <a:spAutoFit/>
          </a:bodyPr>
          <a:lstStyle/>
          <a:p>
            <a:r>
              <a:rPr lang="zh-CN" altLang="en-US" sz="2800" b="1" dirty="0">
                <a:solidFill>
                  <a:schemeClr val="bg1"/>
                </a:solidFill>
              </a:rPr>
              <a:t>一</a:t>
            </a:r>
            <a:r>
              <a:rPr lang="zh-CN" altLang="en-US" sz="2800" b="1" dirty="0" smtClean="0">
                <a:solidFill>
                  <a:schemeClr val="bg1"/>
                </a:solidFill>
              </a:rPr>
              <a:t>、为什么要</a:t>
            </a:r>
            <a:r>
              <a:rPr lang="zh-CN" altLang="zh-CN" sz="2800" b="1" dirty="0" smtClean="0">
                <a:solidFill>
                  <a:schemeClr val="bg1"/>
                </a:solidFill>
              </a:rPr>
              <a:t>制订《若干准则》</a:t>
            </a:r>
            <a:r>
              <a:rPr lang="zh-CN" altLang="en-US" sz="2800" b="1" dirty="0" smtClean="0">
                <a:solidFill>
                  <a:schemeClr val="bg1"/>
                </a:solidFill>
              </a:rPr>
              <a:t>和修订</a:t>
            </a:r>
            <a:r>
              <a:rPr lang="zh-CN" altLang="zh-CN" sz="2800" b="1" dirty="0" smtClean="0">
                <a:solidFill>
                  <a:schemeClr val="bg1"/>
                </a:solidFill>
              </a:rPr>
              <a:t>《监督条例》</a:t>
            </a:r>
            <a:endParaRPr lang="zh-CN" altLang="en-US"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1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H" val="20161028170444"/>
  <p:tag name="MH_LIBRARY" val="GRAPHIC"/>
  <p:tag name="MH_TYPE" val="Other"/>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61028172937"/>
  <p:tag name="MH_LIBRARY" val="GRAPHIC"/>
  <p:tag name="MH_TYPE" val="Other"/>
  <p:tag name="MH_ORDER" val="4"/>
</p:tagLst>
</file>

<file path=ppt/tags/tag100.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2"/>
</p:tagLst>
</file>

<file path=ppt/tags/tag101.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3"/>
</p:tagLst>
</file>

<file path=ppt/tags/tag102.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Text"/>
  <p:tag name="MH_ORDER" val="1"/>
</p:tagLst>
</file>

<file path=ppt/tags/tag103.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1"/>
</p:tagLst>
</file>

<file path=ppt/tags/tag104.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2"/>
</p:tagLst>
</file>

<file path=ppt/tags/tag105.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3"/>
</p:tagLst>
</file>

<file path=ppt/tags/tag106.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Text"/>
  <p:tag name="MH_ORDER" val="1"/>
</p:tagLst>
</file>

<file path=ppt/tags/tag107.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1"/>
</p:tagLst>
</file>

<file path=ppt/tags/tag108.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2"/>
</p:tagLst>
</file>

<file path=ppt/tags/tag109.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3"/>
</p:tagLst>
</file>

<file path=ppt/tags/tag11.xml><?xml version="1.0" encoding="utf-8"?>
<p:tagLst xmlns:a="http://schemas.openxmlformats.org/drawingml/2006/main" xmlns:r="http://schemas.openxmlformats.org/officeDocument/2006/relationships" xmlns:p="http://schemas.openxmlformats.org/presentationml/2006/main">
  <p:tag name="MH" val="20161028174231"/>
  <p:tag name="MH_LIBRARY" val="GRAPHIC"/>
  <p:tag name="MH_TYPE" val="Other"/>
  <p:tag name="MH_ORDER" val="1"/>
</p:tagLst>
</file>

<file path=ppt/tags/tag110.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Text"/>
  <p:tag name="MH_ORDER" val="1"/>
</p:tagLst>
</file>

<file path=ppt/tags/tag111.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1"/>
</p:tagLst>
</file>

<file path=ppt/tags/tag112.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2"/>
</p:tagLst>
</file>

<file path=ppt/tags/tag113.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3"/>
</p:tagLst>
</file>

<file path=ppt/tags/tag114.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Text"/>
  <p:tag name="MH_ORDER" val="1"/>
</p:tagLst>
</file>

<file path=ppt/tags/tag115.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1"/>
</p:tagLst>
</file>

<file path=ppt/tags/tag116.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2"/>
</p:tagLst>
</file>

<file path=ppt/tags/tag117.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3"/>
</p:tagLst>
</file>

<file path=ppt/tags/tag118.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Text"/>
  <p:tag name="MH_ORDER" val="1"/>
</p:tagLst>
</file>

<file path=ppt/tags/tag119.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61028174231"/>
  <p:tag name="MH_LIBRARY" val="GRAPHIC"/>
  <p:tag name="MH_TYPE" val="Other"/>
  <p:tag name="MH_ORDER" val="2"/>
</p:tagLst>
</file>

<file path=ppt/tags/tag120.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2"/>
</p:tagLst>
</file>

<file path=ppt/tags/tag121.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3"/>
</p:tagLst>
</file>

<file path=ppt/tags/tag122.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Text"/>
  <p:tag name="MH_ORDER" val="1"/>
</p:tagLst>
</file>

<file path=ppt/tags/tag123.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1"/>
</p:tagLst>
</file>

<file path=ppt/tags/tag124.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2"/>
</p:tagLst>
</file>

<file path=ppt/tags/tag125.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3"/>
</p:tagLst>
</file>

<file path=ppt/tags/tag126.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Text"/>
  <p:tag name="MH_ORDER" val="1"/>
</p:tagLst>
</file>

<file path=ppt/tags/tag127.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1"/>
</p:tagLst>
</file>

<file path=ppt/tags/tag128.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2"/>
</p:tagLst>
</file>

<file path=ppt/tags/tag129.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3"/>
</p:tagLst>
</file>

<file path=ppt/tags/tag13.xml><?xml version="1.0" encoding="utf-8"?>
<p:tagLst xmlns:a="http://schemas.openxmlformats.org/drawingml/2006/main" xmlns:r="http://schemas.openxmlformats.org/officeDocument/2006/relationships" xmlns:p="http://schemas.openxmlformats.org/presentationml/2006/main">
  <p:tag name="MH" val="20161028174231"/>
  <p:tag name="MH_LIBRARY" val="GRAPHIC"/>
  <p:tag name="MH_TYPE" val="Other"/>
  <p:tag name="MH_ORDER" val="3"/>
</p:tagLst>
</file>

<file path=ppt/tags/tag130.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Text"/>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1028174231"/>
  <p:tag name="MH_LIBRARY" val="GRAPHIC"/>
  <p:tag name="MH_TYPE" val="Other"/>
  <p:tag name="MH_ORDER" val="4"/>
</p:tagLst>
</file>

<file path=ppt/tags/tag15.xml><?xml version="1.0" encoding="utf-8"?>
<p:tagLst xmlns:a="http://schemas.openxmlformats.org/drawingml/2006/main" xmlns:r="http://schemas.openxmlformats.org/officeDocument/2006/relationships" xmlns:p="http://schemas.openxmlformats.org/presentationml/2006/main">
  <p:tag name="MH" val="20161028174231"/>
  <p:tag name="MH_LIBRARY" val="GRAPHIC"/>
  <p:tag name="MH_TYPE" val="Text"/>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1028174231"/>
  <p:tag name="MH_LIBRARY" val="GRAPHIC"/>
  <p:tag name="MH_TYPE" val="Other"/>
  <p:tag name="MH_ORDER" val="5"/>
</p:tagLst>
</file>

<file path=ppt/tags/tag17.xml><?xml version="1.0" encoding="utf-8"?>
<p:tagLst xmlns:a="http://schemas.openxmlformats.org/drawingml/2006/main" xmlns:r="http://schemas.openxmlformats.org/officeDocument/2006/relationships" xmlns:p="http://schemas.openxmlformats.org/presentationml/2006/main">
  <p:tag name="MH" val="20161028174231"/>
  <p:tag name="MH_LIBRARY" val="GRAPHIC"/>
  <p:tag name="MH_TYPE" val="Other"/>
  <p:tag name="MH_ORDER" val="6"/>
</p:tagLst>
</file>

<file path=ppt/tags/tag18.xml><?xml version="1.0" encoding="utf-8"?>
<p:tagLst xmlns:a="http://schemas.openxmlformats.org/drawingml/2006/main" xmlns:r="http://schemas.openxmlformats.org/officeDocument/2006/relationships" xmlns:p="http://schemas.openxmlformats.org/presentationml/2006/main">
  <p:tag name="MH" val="20161028174231"/>
  <p:tag name="MH_LIBRARY" val="GRAPHIC"/>
  <p:tag name="MH_TYPE" val="Other"/>
  <p:tag name="MH_ORDER" val="8"/>
</p:tagLst>
</file>

<file path=ppt/tags/tag19.xml><?xml version="1.0" encoding="utf-8"?>
<p:tagLst xmlns:a="http://schemas.openxmlformats.org/drawingml/2006/main" xmlns:r="http://schemas.openxmlformats.org/officeDocument/2006/relationships" xmlns:p="http://schemas.openxmlformats.org/presentationml/2006/main">
  <p:tag name="MH" val="20161028174231"/>
  <p:tag name="MH_LIBRARY" val="GRAPHIC"/>
  <p:tag name="MH_TYPE" val="Text"/>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61028170444"/>
  <p:tag name="MH_LIBRARY" val="GRAPHIC"/>
  <p:tag name="MH_TYPE" val="Other"/>
  <p:tag name="MH_ORDER" val="2"/>
</p:tagLst>
</file>

<file path=ppt/tags/tag20.xml><?xml version="1.0" encoding="utf-8"?>
<p:tagLst xmlns:a="http://schemas.openxmlformats.org/drawingml/2006/main" xmlns:r="http://schemas.openxmlformats.org/officeDocument/2006/relationships" xmlns:p="http://schemas.openxmlformats.org/presentationml/2006/main">
  <p:tag name="MH" val="20161028174231"/>
  <p:tag name="MH_LIBRARY" val="GRAPHIC"/>
  <p:tag name="MH_TYPE" val="Other"/>
  <p:tag name="MH_ORDER" val="9"/>
</p:tagLst>
</file>

<file path=ppt/tags/tag21.xml><?xml version="1.0" encoding="utf-8"?>
<p:tagLst xmlns:a="http://schemas.openxmlformats.org/drawingml/2006/main" xmlns:r="http://schemas.openxmlformats.org/officeDocument/2006/relationships" xmlns:p="http://schemas.openxmlformats.org/presentationml/2006/main">
  <p:tag name="MH" val="20161028174231"/>
  <p:tag name="MH_LIBRARY" val="GRAPHIC"/>
  <p:tag name="MH_TYPE" val="Other"/>
  <p:tag name="MH_ORDER" val="10"/>
</p:tagLst>
</file>

<file path=ppt/tags/tag22.xml><?xml version="1.0" encoding="utf-8"?>
<p:tagLst xmlns:a="http://schemas.openxmlformats.org/drawingml/2006/main" xmlns:r="http://schemas.openxmlformats.org/officeDocument/2006/relationships" xmlns:p="http://schemas.openxmlformats.org/presentationml/2006/main">
  <p:tag name="MH" val="20161028174231"/>
  <p:tag name="MH_LIBRARY" val="GRAPHIC"/>
  <p:tag name="MH_TYPE" val="Other"/>
  <p:tag name="MH_ORDER" val="11"/>
</p:tagLst>
</file>

<file path=ppt/tags/tag23.xml><?xml version="1.0" encoding="utf-8"?>
<p:tagLst xmlns:a="http://schemas.openxmlformats.org/drawingml/2006/main" xmlns:r="http://schemas.openxmlformats.org/officeDocument/2006/relationships" xmlns:p="http://schemas.openxmlformats.org/presentationml/2006/main">
  <p:tag name="MH" val="20161028174231"/>
  <p:tag name="MH_LIBRARY" val="GRAPHIC"/>
  <p:tag name="MH_TYPE" val="Other"/>
  <p:tag name="MH_ORDER" val="12"/>
</p:tagLst>
</file>

<file path=ppt/tags/tag24.xml><?xml version="1.0" encoding="utf-8"?>
<p:tagLst xmlns:a="http://schemas.openxmlformats.org/drawingml/2006/main" xmlns:r="http://schemas.openxmlformats.org/officeDocument/2006/relationships" xmlns:p="http://schemas.openxmlformats.org/presentationml/2006/main">
  <p:tag name="MH" val="20161028174231"/>
  <p:tag name="MH_LIBRARY" val="GRAPHIC"/>
  <p:tag name="MH_TYPE" val="Text"/>
  <p:tag name="MH_ORDER" val="3"/>
</p:tagLst>
</file>

<file path=ppt/tags/tag25.xml><?xml version="1.0" encoding="utf-8"?>
<p:tagLst xmlns:a="http://schemas.openxmlformats.org/drawingml/2006/main" xmlns:r="http://schemas.openxmlformats.org/officeDocument/2006/relationships" xmlns:p="http://schemas.openxmlformats.org/presentationml/2006/main">
  <p:tag name="MH" val="20161028174231"/>
  <p:tag name="MH_LIBRARY" val="GRAPHIC"/>
  <p:tag name="MH_TYPE" val="Other"/>
  <p:tag name="MH_ORDER" val="3"/>
</p:tagLst>
</file>

<file path=ppt/tags/tag26.xml><?xml version="1.0" encoding="utf-8"?>
<p:tagLst xmlns:a="http://schemas.openxmlformats.org/drawingml/2006/main" xmlns:r="http://schemas.openxmlformats.org/officeDocument/2006/relationships" xmlns:p="http://schemas.openxmlformats.org/presentationml/2006/main">
  <p:tag name="MH" val="20161028175518"/>
  <p:tag name="MH_LIBRARY" val="GRAPHIC"/>
  <p:tag name="MH_TYPE" val="Other"/>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61028175518"/>
  <p:tag name="MH_LIBRARY" val="GRAPHIC"/>
  <p:tag name="MH_TYPE" val="SubTitle"/>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61028175518"/>
  <p:tag name="MH_LIBRARY" val="GRAPHIC"/>
  <p:tag name="MH_TYPE" val="Other"/>
  <p:tag name="MH_ORDER" val="2"/>
</p:tagLst>
</file>

<file path=ppt/tags/tag29.xml><?xml version="1.0" encoding="utf-8"?>
<p:tagLst xmlns:a="http://schemas.openxmlformats.org/drawingml/2006/main" xmlns:r="http://schemas.openxmlformats.org/officeDocument/2006/relationships" xmlns:p="http://schemas.openxmlformats.org/presentationml/2006/main">
  <p:tag name="MH" val="20161028175518"/>
  <p:tag name="MH_LIBRARY" val="GRAPHIC"/>
  <p:tag name="MH_TYPE" val="SubTitle"/>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61028172937"/>
  <p:tag name="MH_LIBRARY" val="GRAPHIC"/>
  <p:tag name="MH_TYPE" val="SubTitle"/>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61028175518"/>
  <p:tag name="MH_LIBRARY" val="GRAPHIC"/>
  <p:tag name="MH_TYPE" val="Other"/>
  <p:tag name="MH_ORDER" val="3"/>
</p:tagLst>
</file>

<file path=ppt/tags/tag31.xml><?xml version="1.0" encoding="utf-8"?>
<p:tagLst xmlns:a="http://schemas.openxmlformats.org/drawingml/2006/main" xmlns:r="http://schemas.openxmlformats.org/officeDocument/2006/relationships" xmlns:p="http://schemas.openxmlformats.org/presentationml/2006/main">
  <p:tag name="MH" val="20161028175518"/>
  <p:tag name="MH_LIBRARY" val="GRAPHIC"/>
  <p:tag name="MH_TYPE" val="SubTitle"/>
  <p:tag name="MH_ORDER" val="3"/>
</p:tagLst>
</file>

<file path=ppt/tags/tag32.xml><?xml version="1.0" encoding="utf-8"?>
<p:tagLst xmlns:a="http://schemas.openxmlformats.org/drawingml/2006/main" xmlns:r="http://schemas.openxmlformats.org/officeDocument/2006/relationships" xmlns:p="http://schemas.openxmlformats.org/presentationml/2006/main">
  <p:tag name="MH" val="20161028175347"/>
  <p:tag name="MH_LIBRARY" val="GRAPHIC"/>
  <p:tag name="MH_TYPE" val="Desc"/>
  <p:tag name="MH_ORDER" val="1"/>
</p:tagLst>
</file>

<file path=ppt/tags/tag33.xml><?xml version="1.0" encoding="utf-8"?>
<p:tagLst xmlns:a="http://schemas.openxmlformats.org/drawingml/2006/main" xmlns:r="http://schemas.openxmlformats.org/officeDocument/2006/relationships" xmlns:p="http://schemas.openxmlformats.org/presentationml/2006/main">
  <p:tag name="MH" val="20161028181747"/>
  <p:tag name="MH_LIBRARY" val="GRAPHIC"/>
  <p:tag name="MH_TYPE" val="SubTitle"/>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MH" val="20161028181747"/>
  <p:tag name="MH_LIBRARY" val="GRAPHIC"/>
  <p:tag name="MH_TYPE" val="Other"/>
  <p:tag name="MH_ORDER" val="1"/>
</p:tagLst>
</file>

<file path=ppt/tags/tag35.xml><?xml version="1.0" encoding="utf-8"?>
<p:tagLst xmlns:a="http://schemas.openxmlformats.org/drawingml/2006/main" xmlns:r="http://schemas.openxmlformats.org/officeDocument/2006/relationships" xmlns:p="http://schemas.openxmlformats.org/presentationml/2006/main">
  <p:tag name="MH" val="20161028181747"/>
  <p:tag name="MH_LIBRARY" val="GRAPHIC"/>
  <p:tag name="MH_TYPE" val="Other"/>
  <p:tag name="MH_ORDER" val="2"/>
</p:tagLst>
</file>

<file path=ppt/tags/tag36.xml><?xml version="1.0" encoding="utf-8"?>
<p:tagLst xmlns:a="http://schemas.openxmlformats.org/drawingml/2006/main" xmlns:r="http://schemas.openxmlformats.org/officeDocument/2006/relationships" xmlns:p="http://schemas.openxmlformats.org/presentationml/2006/main">
  <p:tag name="MH" val="20161028181747"/>
  <p:tag name="MH_LIBRARY" val="GRAPHIC"/>
  <p:tag name="MH_TYPE" val="Other"/>
  <p:tag name="MH_ORDER" val="3"/>
</p:tagLst>
</file>

<file path=ppt/tags/tag37.xml><?xml version="1.0" encoding="utf-8"?>
<p:tagLst xmlns:a="http://schemas.openxmlformats.org/drawingml/2006/main" xmlns:r="http://schemas.openxmlformats.org/officeDocument/2006/relationships" xmlns:p="http://schemas.openxmlformats.org/presentationml/2006/main">
  <p:tag name="MH" val="20161028181747"/>
  <p:tag name="MH_LIBRARY" val="GRAPHIC"/>
  <p:tag name="MH_TYPE" val="SubTitle"/>
  <p:tag name="MH_ORDER" val="2"/>
</p:tagLst>
</file>

<file path=ppt/tags/tag38.xml><?xml version="1.0" encoding="utf-8"?>
<p:tagLst xmlns:a="http://schemas.openxmlformats.org/drawingml/2006/main" xmlns:r="http://schemas.openxmlformats.org/officeDocument/2006/relationships" xmlns:p="http://schemas.openxmlformats.org/presentationml/2006/main">
  <p:tag name="MH" val="20161028181747"/>
  <p:tag name="MH_LIBRARY" val="GRAPHIC"/>
  <p:tag name="MH_TYPE" val="Other"/>
  <p:tag name="MH_ORDER" val="4"/>
</p:tagLst>
</file>

<file path=ppt/tags/tag39.xml><?xml version="1.0" encoding="utf-8"?>
<p:tagLst xmlns:a="http://schemas.openxmlformats.org/drawingml/2006/main" xmlns:r="http://schemas.openxmlformats.org/officeDocument/2006/relationships" xmlns:p="http://schemas.openxmlformats.org/presentationml/2006/main">
  <p:tag name="MH" val="20161028181747"/>
  <p:tag name="MH_LIBRARY" val="GRAPHIC"/>
  <p:tag name="MH_TYPE" val="Other"/>
  <p:tag name="MH_ORDER" val="5"/>
</p:tagLst>
</file>

<file path=ppt/tags/tag4.xml><?xml version="1.0" encoding="utf-8"?>
<p:tagLst xmlns:a="http://schemas.openxmlformats.org/drawingml/2006/main" xmlns:r="http://schemas.openxmlformats.org/officeDocument/2006/relationships" xmlns:p="http://schemas.openxmlformats.org/presentationml/2006/main">
  <p:tag name="MH" val="20161028172937"/>
  <p:tag name="MH_LIBRARY" val="GRAPHIC"/>
  <p:tag name="MH_TYPE" val="SubTitle"/>
  <p:tag name="MH_ORDER" val="2"/>
</p:tagLst>
</file>

<file path=ppt/tags/tag40.xml><?xml version="1.0" encoding="utf-8"?>
<p:tagLst xmlns:a="http://schemas.openxmlformats.org/drawingml/2006/main" xmlns:r="http://schemas.openxmlformats.org/officeDocument/2006/relationships" xmlns:p="http://schemas.openxmlformats.org/presentationml/2006/main">
  <p:tag name="MH" val="20161028181747"/>
  <p:tag name="MH_LIBRARY" val="GRAPHIC"/>
  <p:tag name="MH_TYPE" val="Other"/>
  <p:tag name="MH_ORDER" val="6"/>
</p:tagLst>
</file>

<file path=ppt/tags/tag41.xml><?xml version="1.0" encoding="utf-8"?>
<p:tagLst xmlns:a="http://schemas.openxmlformats.org/drawingml/2006/main" xmlns:r="http://schemas.openxmlformats.org/officeDocument/2006/relationships" xmlns:p="http://schemas.openxmlformats.org/presentationml/2006/main">
  <p:tag name="MH" val="20161028181747"/>
  <p:tag name="MH_LIBRARY" val="GRAPHIC"/>
  <p:tag name="MH_TYPE" val="Desc"/>
  <p:tag name="MH_ORDER" val="1"/>
</p:tagLst>
</file>

<file path=ppt/tags/tag42.xml><?xml version="1.0" encoding="utf-8"?>
<p:tagLst xmlns:a="http://schemas.openxmlformats.org/drawingml/2006/main" xmlns:r="http://schemas.openxmlformats.org/officeDocument/2006/relationships" xmlns:p="http://schemas.openxmlformats.org/presentationml/2006/main">
  <p:tag name="MH" val="20161028181747"/>
  <p:tag name="MH_LIBRARY" val="GRAPHIC"/>
  <p:tag name="MH_TYPE" val="Other"/>
  <p:tag name="MH_ORDER" val="10"/>
</p:tagLst>
</file>

<file path=ppt/tags/tag43.xml><?xml version="1.0" encoding="utf-8"?>
<p:tagLst xmlns:a="http://schemas.openxmlformats.org/drawingml/2006/main" xmlns:r="http://schemas.openxmlformats.org/officeDocument/2006/relationships" xmlns:p="http://schemas.openxmlformats.org/presentationml/2006/main">
  <p:tag name="MH" val="20161028181747"/>
  <p:tag name="MH_LIBRARY" val="GRAPHIC"/>
  <p:tag name="MH_TYPE" val="Other"/>
  <p:tag name="MH_ORDER" val="11"/>
</p:tagLst>
</file>

<file path=ppt/tags/tag44.xml><?xml version="1.0" encoding="utf-8"?>
<p:tagLst xmlns:a="http://schemas.openxmlformats.org/drawingml/2006/main" xmlns:r="http://schemas.openxmlformats.org/officeDocument/2006/relationships" xmlns:p="http://schemas.openxmlformats.org/presentationml/2006/main">
  <p:tag name="MH" val="20161028181747"/>
  <p:tag name="MH_LIBRARY" val="GRAPHIC"/>
  <p:tag name="MH_TYPE" val="Other"/>
  <p:tag name="MH_ORDER" val="12"/>
</p:tagLst>
</file>

<file path=ppt/tags/tag45.xml><?xml version="1.0" encoding="utf-8"?>
<p:tagLst xmlns:a="http://schemas.openxmlformats.org/drawingml/2006/main" xmlns:r="http://schemas.openxmlformats.org/officeDocument/2006/relationships" xmlns:p="http://schemas.openxmlformats.org/presentationml/2006/main">
  <p:tag name="MH" val="20161028181747"/>
  <p:tag name="MH_LIBRARY" val="GRAPHIC"/>
  <p:tag name="MH_TYPE" val="Other"/>
  <p:tag name="MH_ORDER" val="13"/>
</p:tagLst>
</file>

<file path=ppt/tags/tag46.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1"/>
</p:tagLst>
</file>

<file path=ppt/tags/tag47.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4"/>
</p:tagLst>
</file>

<file path=ppt/tags/tag48.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7"/>
</p:tagLst>
</file>

<file path=ppt/tags/tag49.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Text"/>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1028172937"/>
  <p:tag name="MH_LIBRARY" val="GRAPHIC"/>
  <p:tag name="MH_TYPE" val="Other"/>
  <p:tag name="MH_ORDER" val="1"/>
</p:tagLst>
</file>

<file path=ppt/tags/tag50.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Text"/>
  <p:tag name="MH_ORDER" val="2"/>
</p:tagLst>
</file>

<file path=ppt/tags/tag51.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Text"/>
  <p:tag name="MH_ORDER" val="3"/>
</p:tagLst>
</file>

<file path=ppt/tags/tag52.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1"/>
</p:tagLst>
</file>

<file path=ppt/tags/tag53.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Text"/>
  <p:tag name="MH_ORDER" val="1"/>
</p:tagLst>
</file>

<file path=ppt/tags/tag54.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1"/>
</p:tagLst>
</file>

<file path=ppt/tags/tag55.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2"/>
</p:tagLst>
</file>

<file path=ppt/tags/tag56.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3"/>
</p:tagLst>
</file>

<file path=ppt/tags/tag57.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Text"/>
  <p:tag name="MH_ORDER" val="1"/>
</p:tagLst>
</file>

<file path=ppt/tags/tag58.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1"/>
</p:tagLst>
</file>

<file path=ppt/tags/tag59.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1028172937"/>
  <p:tag name="MH_LIBRARY" val="GRAPHIC"/>
  <p:tag name="MH_TYPE" val="SubTitle"/>
  <p:tag name="MH_ORDER" val="3"/>
</p:tagLst>
</file>

<file path=ppt/tags/tag60.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3"/>
</p:tagLst>
</file>

<file path=ppt/tags/tag61.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Text"/>
  <p:tag name="MH_ORDER" val="1"/>
</p:tagLst>
</file>

<file path=ppt/tags/tag62.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1"/>
</p:tagLst>
</file>

<file path=ppt/tags/tag63.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2"/>
</p:tagLst>
</file>

<file path=ppt/tags/tag64.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3"/>
</p:tagLst>
</file>

<file path=ppt/tags/tag65.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4"/>
</p:tagLst>
</file>

<file path=ppt/tags/tag66.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5"/>
</p:tagLst>
</file>

<file path=ppt/tags/tag67.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6"/>
</p:tagLst>
</file>

<file path=ppt/tags/tag68.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7"/>
</p:tagLst>
</file>

<file path=ppt/tags/tag69.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8"/>
</p:tagLst>
</file>

<file path=ppt/tags/tag7.xml><?xml version="1.0" encoding="utf-8"?>
<p:tagLst xmlns:a="http://schemas.openxmlformats.org/drawingml/2006/main" xmlns:r="http://schemas.openxmlformats.org/officeDocument/2006/relationships" xmlns:p="http://schemas.openxmlformats.org/presentationml/2006/main">
  <p:tag name="MH" val="20161028172937"/>
  <p:tag name="MH_LIBRARY" val="GRAPHIC"/>
  <p:tag name="MH_TYPE" val="Other"/>
  <p:tag name="MH_ORDER" val="2"/>
</p:tagLst>
</file>

<file path=ppt/tags/tag70.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9"/>
</p:tagLst>
</file>

<file path=ppt/tags/tag71.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Text"/>
  <p:tag name="MH_ORDER" val="1"/>
</p:tagLst>
</file>

<file path=ppt/tags/tag72.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Text"/>
  <p:tag name="MH_ORDER" val="2"/>
</p:tagLst>
</file>

<file path=ppt/tags/tag73.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Text"/>
  <p:tag name="MH_ORDER" val="3"/>
</p:tagLst>
</file>

<file path=ppt/tags/tag74.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1"/>
</p:tagLst>
</file>

<file path=ppt/tags/tag75.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2"/>
</p:tagLst>
</file>

<file path=ppt/tags/tag76.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3"/>
</p:tagLst>
</file>

<file path=ppt/tags/tag77.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Text"/>
  <p:tag name="MH_ORDER" val="1"/>
</p:tagLst>
</file>

<file path=ppt/tags/tag78.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Text"/>
  <p:tag name="MH_ORDER" val="1"/>
</p:tagLst>
</file>

<file path=ppt/tags/tag79.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Text"/>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1028172937"/>
  <p:tag name="MH_LIBRARY" val="GRAPHIC"/>
  <p:tag name="MH_TYPE" val="SubTitle"/>
  <p:tag name="MH_ORDER" val="4"/>
</p:tagLst>
</file>

<file path=ppt/tags/tag80.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1"/>
</p:tagLst>
</file>

<file path=ppt/tags/tag81.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2"/>
</p:tagLst>
</file>

<file path=ppt/tags/tag82.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3"/>
</p:tagLst>
</file>

<file path=ppt/tags/tag83.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Text"/>
  <p:tag name="MH_ORDER" val="1"/>
</p:tagLst>
</file>

<file path=ppt/tags/tag84.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1"/>
</p:tagLst>
</file>

<file path=ppt/tags/tag85.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2"/>
</p:tagLst>
</file>

<file path=ppt/tags/tag86.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3"/>
</p:tagLst>
</file>

<file path=ppt/tags/tag87.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Text"/>
  <p:tag name="MH_ORDER" val="1"/>
</p:tagLst>
</file>

<file path=ppt/tags/tag88.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1"/>
</p:tagLst>
</file>

<file path=ppt/tags/tag89.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61028172937"/>
  <p:tag name="MH_LIBRARY" val="GRAPHIC"/>
  <p:tag name="MH_TYPE" val="Other"/>
  <p:tag name="MH_ORDER" val="3"/>
</p:tagLst>
</file>

<file path=ppt/tags/tag90.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Text"/>
  <p:tag name="MH_ORDER" val="1"/>
</p:tagLst>
</file>

<file path=ppt/tags/tag91.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1"/>
</p:tagLst>
</file>

<file path=ppt/tags/tag92.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2"/>
</p:tagLst>
</file>

<file path=ppt/tags/tag93.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3"/>
</p:tagLst>
</file>

<file path=ppt/tags/tag94.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Text"/>
  <p:tag name="MH_ORDER" val="1"/>
</p:tagLst>
</file>

<file path=ppt/tags/tag95.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1"/>
</p:tagLst>
</file>

<file path=ppt/tags/tag96.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2"/>
</p:tagLst>
</file>

<file path=ppt/tags/tag97.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3"/>
</p:tagLst>
</file>

<file path=ppt/tags/tag98.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Text"/>
  <p:tag name="MH_ORDER" val="1"/>
</p:tagLst>
</file>

<file path=ppt/tags/tag99.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1"/>
</p:tagLst>
</file>

<file path=ppt/theme/theme1.xml><?xml version="1.0" encoding="utf-8"?>
<a:theme xmlns:a="http://schemas.openxmlformats.org/drawingml/2006/main" name="Office 主题">
  <a:themeElements>
    <a:clrScheme name="党政">
      <a:dk1>
        <a:sysClr val="windowText" lastClr="000000"/>
      </a:dk1>
      <a:lt1>
        <a:sysClr val="window" lastClr="FFFFFF"/>
      </a:lt1>
      <a:dk2>
        <a:srgbClr val="44546A"/>
      </a:dk2>
      <a:lt2>
        <a:srgbClr val="E7E6E6"/>
      </a:lt2>
      <a:accent1>
        <a:srgbClr val="C80000"/>
      </a:accent1>
      <a:accent2>
        <a:srgbClr val="F4990F"/>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TotalTime>
  <Words>6254</Words>
  <Application>Microsoft Office PowerPoint</Application>
  <PresentationFormat>自定义</PresentationFormat>
  <Paragraphs>275</Paragraphs>
  <Slides>36</Slides>
  <Notes>0</Notes>
  <HiddenSlides>0</HiddenSlides>
  <MMClips>0</MMClips>
  <ScaleCrop>false</ScaleCrop>
  <HeadingPairs>
    <vt:vector size="4" baseType="variant">
      <vt:variant>
        <vt:lpstr>主题</vt:lpstr>
      </vt:variant>
      <vt:variant>
        <vt:i4>2</vt:i4>
      </vt:variant>
      <vt:variant>
        <vt:lpstr>幻灯片标题</vt:lpstr>
      </vt:variant>
      <vt:variant>
        <vt:i4>36</vt:i4>
      </vt:variant>
    </vt:vector>
  </HeadingPairs>
  <TitlesOfParts>
    <vt:vector size="38" baseType="lpstr">
      <vt:lpstr>Office 主题</vt:lpstr>
      <vt:lpstr>自定义设计方案</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DY</dc:creator>
  <cp:lastModifiedBy>dreamsummit</cp:lastModifiedBy>
  <cp:revision>241</cp:revision>
  <dcterms:created xsi:type="dcterms:W3CDTF">2015-11-28T07:56:00Z</dcterms:created>
  <dcterms:modified xsi:type="dcterms:W3CDTF">2016-11-03T04:30:47Z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2052-10.1.0.6030</vt:lpwstr>
  </property>
</Properties>
</file>