
<file path=[Content_Types].xml><?xml version="1.0" encoding="utf-8"?>
<Types xmlns="http://schemas.openxmlformats.org/package/2006/content-types">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Override PartName="/ppt/tags/tag402.xml" ContentType="application/vnd.openxmlformats-officedocument.presentationml.tags+xml"/>
  <Default Extension="xml" ContentType="application/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39.xml" ContentType="application/vnd.openxmlformats-officedocument.presentationml.tags+xml"/>
  <Override PartName="/ppt/tags/tag386.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tags/tag342.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235.xml" ContentType="application/vnd.openxmlformats-officedocument.presentationml.tags+xml"/>
  <Override PartName="/ppt/tags/tag282.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36.xml" ContentType="application/vnd.openxmlformats-officedocument.presentationml.tags+xml"/>
  <Override PartName="/ppt/tags/tag383.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tags/tag106.xml" ContentType="application/vnd.openxmlformats-officedocument.presentationml.tags+xml"/>
  <Override PartName="/ppt/tags/tag153.xml" ContentType="application/vnd.openxmlformats-officedocument.presentationml.tags+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tags/tag399.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tags/tag388.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tags/tag377.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44.xml" ContentType="application/vnd.openxmlformats-officedocument.presentationml.tags+xml"/>
  <Override PartName="/ppt/tags/tag391.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tags/tag311.xml" ContentType="application/vnd.openxmlformats-officedocument.presentationml.tags+xml"/>
  <Override PartName="/ppt/tags/tag409.xml" ContentType="application/vnd.openxmlformats-officedocument.presentationml.tags+xml"/>
  <Override PartName="/ppt/slideMasters/slideMaster2.xml" ContentType="application/vnd.openxmlformats-officedocument.presentationml.slideMaster+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300.xml" ContentType="application/vnd.openxmlformats-officedocument.presentationml.tags+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tags/tag41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38.xml" ContentType="application/vnd.openxmlformats-officedocument.presentationml.tags+xml"/>
  <Override PartName="/ppt/tags/tag349.xml" ContentType="application/vnd.openxmlformats-officedocument.presentationml.tags+xml"/>
  <Override PartName="/ppt/tags/tag385.xml" ContentType="application/vnd.openxmlformats-officedocument.presentationml.tags+xml"/>
  <Override PartName="/ppt/tags/tag396.xml" ContentType="application/vnd.openxmlformats-officedocument.presentationml.tags+xml"/>
  <Override PartName="/ppt/tags/tag401.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41.xml" ContentType="application/vnd.openxmlformats-officedocument.presentationml.tags+xml"/>
  <Override PartName="/ppt/tags/tag352.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tags/tag330.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tags/tag406.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68.xml" ContentType="application/vnd.openxmlformats-officedocument.presentationml.tags+xml"/>
  <Override PartName="/ppt/tags/tag379.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35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6.xml" ContentType="application/vnd.openxmlformats-officedocument.presentationml.tags+xml"/>
  <Override PartName="/ppt/tags/tag393.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35.xml" ContentType="application/vnd.openxmlformats-officedocument.presentationml.tags+xml"/>
  <Override PartName="/ppt/tags/tag371.xml" ContentType="application/vnd.openxmlformats-officedocument.presentationml.tags+xml"/>
  <Override PartName="/ppt/tags/tag38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387.xml" ContentType="application/vnd.openxmlformats-officedocument.presentationml.tags+xml"/>
  <Override PartName="/ppt/tags/tag398.xml" ContentType="application/vnd.openxmlformats-officedocument.presentationml.tags+xml"/>
  <Override PartName="/ppt/tags/tag403.xml" ContentType="application/vnd.openxmlformats-officedocument.presentationml.tags+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Override PartName="/ppt/tags/tag307.xml" ContentType="application/vnd.openxmlformats-officedocument.presentationml.tags+xml"/>
  <Override PartName="/ppt/tags/tag343.xml" ContentType="application/vnd.openxmlformats-officedocument.presentationml.tags+xml"/>
  <Override PartName="/ppt/tags/tag354.xml" ContentType="application/vnd.openxmlformats-officedocument.presentationml.tags+xml"/>
  <Override PartName="/ppt/tags/tag390.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ppt/tags/tag408.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359.xml" ContentType="application/vnd.openxmlformats-officedocument.presentationml.tags+xml"/>
  <Override PartName="/ppt/tags/tag411.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tags/tag395.xml" ContentType="application/vnd.openxmlformats-officedocument.presentationml.tags+xml"/>
  <Override PartName="/ppt/tags/tag400.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337.xml" ContentType="application/vnd.openxmlformats-officedocument.presentationml.tags+xml"/>
  <Override PartName="/ppt/tags/tag384.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362.xml" ContentType="application/vnd.openxmlformats-officedocument.presentationml.tags+xml"/>
  <Override PartName="/ppt/tags/tag373.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slides/slide28.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tags/tag389.xml" ContentType="application/vnd.openxmlformats-officedocument.presentationml.tags+xml"/>
  <Override PartName="/ppt/tags/tag405.xml" ContentType="application/vnd.openxmlformats-officedocument.presentationml.tags+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378.xml" ContentType="application/vnd.openxmlformats-officedocument.presentationml.tags+xml"/>
  <Override PartName="/ppt/slides/slide31.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tags/tag392.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tags/tag104.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tags/tag413.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tags/tag397.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407.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presentation.xml" ContentType="application/vnd.openxmlformats-officedocument.presentationml.presentation.main+xml"/>
  <Override PartName="/ppt/tags/tag347.xml" ContentType="application/vnd.openxmlformats-officedocument.presentationml.tags+xml"/>
  <Override PartName="/ppt/tags/tag394.xml" ContentType="application/vnd.openxmlformats-officedocument.presentationml.tags+xml"/>
  <Override PartName="/ppt/tags/tag41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tags/tag40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63" r:id="rId3"/>
    <p:sldId id="265" r:id="rId4"/>
    <p:sldId id="264" r:id="rId5"/>
    <p:sldId id="266" r:id="rId6"/>
    <p:sldId id="267" r:id="rId7"/>
    <p:sldId id="269" r:id="rId8"/>
    <p:sldId id="270" r:id="rId9"/>
    <p:sldId id="271" r:id="rId10"/>
    <p:sldId id="272" r:id="rId11"/>
    <p:sldId id="273" r:id="rId12"/>
    <p:sldId id="274" r:id="rId13"/>
    <p:sldId id="275" r:id="rId14"/>
    <p:sldId id="276" r:id="rId15"/>
    <p:sldId id="277" r:id="rId16"/>
    <p:sldId id="278" r:id="rId17"/>
    <p:sldId id="280" r:id="rId18"/>
    <p:sldId id="279"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7" r:id="rId33"/>
    <p:sldId id="296" r:id="rId34"/>
    <p:sldId id="295" r:id="rId35"/>
    <p:sldId id="300" r:id="rId36"/>
    <p:sldId id="294" r:id="rId37"/>
    <p:sldId id="299"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4" orient="horz" pos="709" userDrawn="1">
          <p15:clr>
            <a:srgbClr val="A4A3A4"/>
          </p15:clr>
        </p15:guide>
        <p15:guide id="6" orient="horz" pos="3612" userDrawn="1">
          <p15:clr>
            <a:srgbClr val="A4A3A4"/>
          </p15:clr>
        </p15:guide>
        <p15:guide id="7" pos="7333" userDrawn="1">
          <p15:clr>
            <a:srgbClr val="A4A3A4"/>
          </p15:clr>
        </p15:guide>
        <p15:guide id="8" pos="347" userDrawn="1">
          <p15:clr>
            <a:srgbClr val="A4A3A4"/>
          </p15:clr>
        </p15:guide>
        <p15:guide id="9" orient="horz" pos="245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xl" initials="s" lastIdx="24" clrIdx="0">
    <p:extLst>
      <p:ext uri="{19B8F6BF-5375-455C-9EA6-DF929625EA0E}">
        <p15:presenceInfo xmlns:p15="http://schemas.microsoft.com/office/powerpoint/2012/main" xmlns="" userId="sx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275B8"/>
    <a:srgbClr val="F26C4F"/>
    <a:srgbClr val="3A89C9"/>
    <a:srgbClr val="76ABDC"/>
    <a:srgbClr val="245484"/>
    <a:srgbClr val="E9F2F9"/>
    <a:srgbClr val="8CBAE0"/>
    <a:srgbClr val="1B325F"/>
    <a:srgbClr val="9CC0E4"/>
    <a:srgbClr val="8AACD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882" autoAdjust="0"/>
    <p:restoredTop sz="94660"/>
  </p:normalViewPr>
  <p:slideViewPr>
    <p:cSldViewPr snapToGrid="0">
      <p:cViewPr varScale="1">
        <p:scale>
          <a:sx n="77" d="100"/>
          <a:sy n="77" d="100"/>
        </p:scale>
        <p:origin x="-216" y="-96"/>
      </p:cViewPr>
      <p:guideLst>
        <p:guide orient="horz" pos="2160"/>
        <p:guide orient="horz" pos="709"/>
        <p:guide orient="horz" pos="3612"/>
        <p:guide orient="horz" pos="2455"/>
        <p:guide pos="3840"/>
        <p:guide pos="7333"/>
        <p:guide pos="34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AA6E7-5107-4912-9B3F-CE1364B8F2CE}" type="datetimeFigureOut">
              <a:rPr lang="zh-CN" altLang="en-US" smtClean="0"/>
              <a:pPr/>
              <a:t>2016-10-13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E2E4E-519D-45BD-8646-0514E6E69748}" type="slidenum">
              <a:rPr lang="zh-CN" altLang="en-US" smtClean="0"/>
              <a:pPr/>
              <a:t>‹#›</a:t>
            </a:fld>
            <a:endParaRPr lang="zh-CN" altLang="en-US"/>
          </a:p>
        </p:txBody>
      </p:sp>
    </p:spTree>
    <p:extLst>
      <p:ext uri="{BB962C8B-B14F-4D97-AF65-F5344CB8AC3E}">
        <p14:creationId xmlns:p14="http://schemas.microsoft.com/office/powerpoint/2010/main" xmlns="" val="2222096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2016-10-13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2016-10-13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318871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2016-10-13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402550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75B1940-AAC6-46F7-8A4B-F6F735C776A1}" type="datetimeFigureOut">
              <a:rPr lang="zh-CN" altLang="en-US" smtClean="0"/>
              <a:pPr/>
              <a:t>2016-10-13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F259D1-5561-4642-B523-F451DAFCD704}" type="slidenum">
              <a:rPr lang="zh-CN" altLang="en-US" smtClean="0"/>
              <a:pPr/>
              <a:t>‹#›</a:t>
            </a:fld>
            <a:endParaRPr lang="zh-CN" altLang="en-US"/>
          </a:p>
        </p:txBody>
      </p:sp>
    </p:spTree>
    <p:extLst>
      <p:ext uri="{BB962C8B-B14F-4D97-AF65-F5344CB8AC3E}">
        <p14:creationId xmlns:p14="http://schemas.microsoft.com/office/powerpoint/2010/main" xmlns="" val="3675730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5B1940-AAC6-46F7-8A4B-F6F735C776A1}" type="datetimeFigureOut">
              <a:rPr lang="zh-CN" altLang="en-US" smtClean="0"/>
              <a:pPr/>
              <a:t>2016-10-13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F259D1-5561-4642-B523-F451DAFCD704}" type="slidenum">
              <a:rPr lang="zh-CN" altLang="en-US" smtClean="0"/>
              <a:pPr/>
              <a:t>‹#›</a:t>
            </a:fld>
            <a:endParaRPr lang="zh-CN" altLang="en-US"/>
          </a:p>
        </p:txBody>
      </p:sp>
    </p:spTree>
    <p:extLst>
      <p:ext uri="{BB962C8B-B14F-4D97-AF65-F5344CB8AC3E}">
        <p14:creationId xmlns:p14="http://schemas.microsoft.com/office/powerpoint/2010/main" xmlns="" val="1617395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75B1940-AAC6-46F7-8A4B-F6F735C776A1}" type="datetimeFigureOut">
              <a:rPr lang="zh-CN" altLang="en-US" smtClean="0"/>
              <a:pPr/>
              <a:t>2016-10-13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F259D1-5561-4642-B523-F451DAFCD704}" type="slidenum">
              <a:rPr lang="zh-CN" altLang="en-US" smtClean="0"/>
              <a:pPr/>
              <a:t>‹#›</a:t>
            </a:fld>
            <a:endParaRPr lang="zh-CN" altLang="en-US"/>
          </a:p>
        </p:txBody>
      </p:sp>
    </p:spTree>
    <p:extLst>
      <p:ext uri="{BB962C8B-B14F-4D97-AF65-F5344CB8AC3E}">
        <p14:creationId xmlns:p14="http://schemas.microsoft.com/office/powerpoint/2010/main" xmlns="" val="10355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75B1940-AAC6-46F7-8A4B-F6F735C776A1}" type="datetimeFigureOut">
              <a:rPr lang="zh-CN" altLang="en-US" smtClean="0"/>
              <a:pPr/>
              <a:t>2016-10-13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F259D1-5561-4642-B523-F451DAFCD704}" type="slidenum">
              <a:rPr lang="zh-CN" altLang="en-US" smtClean="0"/>
              <a:pPr/>
              <a:t>‹#›</a:t>
            </a:fld>
            <a:endParaRPr lang="zh-CN" altLang="en-US"/>
          </a:p>
        </p:txBody>
      </p:sp>
    </p:spTree>
    <p:extLst>
      <p:ext uri="{BB962C8B-B14F-4D97-AF65-F5344CB8AC3E}">
        <p14:creationId xmlns:p14="http://schemas.microsoft.com/office/powerpoint/2010/main" xmlns="" val="1263826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75B1940-AAC6-46F7-8A4B-F6F735C776A1}" type="datetimeFigureOut">
              <a:rPr lang="zh-CN" altLang="en-US" smtClean="0"/>
              <a:pPr/>
              <a:t>2016-10-13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3F259D1-5561-4642-B523-F451DAFCD704}" type="slidenum">
              <a:rPr lang="zh-CN" altLang="en-US" smtClean="0"/>
              <a:pPr/>
              <a:t>‹#›</a:t>
            </a:fld>
            <a:endParaRPr lang="zh-CN" altLang="en-US"/>
          </a:p>
        </p:txBody>
      </p:sp>
    </p:spTree>
    <p:extLst>
      <p:ext uri="{BB962C8B-B14F-4D97-AF65-F5344CB8AC3E}">
        <p14:creationId xmlns:p14="http://schemas.microsoft.com/office/powerpoint/2010/main" xmlns="" val="2648575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75B1940-AAC6-46F7-8A4B-F6F735C776A1}" type="datetimeFigureOut">
              <a:rPr lang="zh-CN" altLang="en-US" smtClean="0"/>
              <a:pPr/>
              <a:t>2016-10-13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3F259D1-5561-4642-B523-F451DAFCD704}" type="slidenum">
              <a:rPr lang="zh-CN" altLang="en-US" smtClean="0"/>
              <a:pPr/>
              <a:t>‹#›</a:t>
            </a:fld>
            <a:endParaRPr lang="zh-CN" altLang="en-US"/>
          </a:p>
        </p:txBody>
      </p:sp>
    </p:spTree>
    <p:extLst>
      <p:ext uri="{BB962C8B-B14F-4D97-AF65-F5344CB8AC3E}">
        <p14:creationId xmlns:p14="http://schemas.microsoft.com/office/powerpoint/2010/main" xmlns="" val="3663000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5B1940-AAC6-46F7-8A4B-F6F735C776A1}" type="datetimeFigureOut">
              <a:rPr lang="zh-CN" altLang="en-US" smtClean="0"/>
              <a:pPr/>
              <a:t>2016-10-13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3F259D1-5561-4642-B523-F451DAFCD704}" type="slidenum">
              <a:rPr lang="zh-CN" altLang="en-US" smtClean="0"/>
              <a:pPr/>
              <a:t>‹#›</a:t>
            </a:fld>
            <a:endParaRPr lang="zh-CN" altLang="en-US"/>
          </a:p>
        </p:txBody>
      </p:sp>
    </p:spTree>
    <p:extLst>
      <p:ext uri="{BB962C8B-B14F-4D97-AF65-F5344CB8AC3E}">
        <p14:creationId xmlns:p14="http://schemas.microsoft.com/office/powerpoint/2010/main" xmlns="" val="1422364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75B1940-AAC6-46F7-8A4B-F6F735C776A1}" type="datetimeFigureOut">
              <a:rPr lang="zh-CN" altLang="en-US" smtClean="0"/>
              <a:pPr/>
              <a:t>2016-10-13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F259D1-5561-4642-B523-F451DAFCD704}" type="slidenum">
              <a:rPr lang="zh-CN" altLang="en-US" smtClean="0"/>
              <a:pPr/>
              <a:t>‹#›</a:t>
            </a:fld>
            <a:endParaRPr lang="zh-CN" altLang="en-US"/>
          </a:p>
        </p:txBody>
      </p:sp>
    </p:spTree>
    <p:extLst>
      <p:ext uri="{BB962C8B-B14F-4D97-AF65-F5344CB8AC3E}">
        <p14:creationId xmlns:p14="http://schemas.microsoft.com/office/powerpoint/2010/main" xmlns="" val="47489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2016-10-13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598653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75B1940-AAC6-46F7-8A4B-F6F735C776A1}" type="datetimeFigureOut">
              <a:rPr lang="zh-CN" altLang="en-US" smtClean="0"/>
              <a:pPr/>
              <a:t>2016-10-13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F259D1-5561-4642-B523-F451DAFCD704}" type="slidenum">
              <a:rPr lang="zh-CN" altLang="en-US" smtClean="0"/>
              <a:pPr/>
              <a:t>‹#›</a:t>
            </a:fld>
            <a:endParaRPr lang="zh-CN" altLang="en-US"/>
          </a:p>
        </p:txBody>
      </p:sp>
    </p:spTree>
    <p:extLst>
      <p:ext uri="{BB962C8B-B14F-4D97-AF65-F5344CB8AC3E}">
        <p14:creationId xmlns:p14="http://schemas.microsoft.com/office/powerpoint/2010/main" xmlns="" val="2225215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5B1940-AAC6-46F7-8A4B-F6F735C776A1}" type="datetimeFigureOut">
              <a:rPr lang="zh-CN" altLang="en-US" smtClean="0"/>
              <a:pPr/>
              <a:t>2016-10-13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F259D1-5561-4642-B523-F451DAFCD704}" type="slidenum">
              <a:rPr lang="zh-CN" altLang="en-US" smtClean="0"/>
              <a:pPr/>
              <a:t>‹#›</a:t>
            </a:fld>
            <a:endParaRPr lang="zh-CN" altLang="en-US"/>
          </a:p>
        </p:txBody>
      </p:sp>
    </p:spTree>
    <p:extLst>
      <p:ext uri="{BB962C8B-B14F-4D97-AF65-F5344CB8AC3E}">
        <p14:creationId xmlns:p14="http://schemas.microsoft.com/office/powerpoint/2010/main" xmlns="" val="3703026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5B1940-AAC6-46F7-8A4B-F6F735C776A1}" type="datetimeFigureOut">
              <a:rPr lang="zh-CN" altLang="en-US" smtClean="0"/>
              <a:pPr/>
              <a:t>2016-10-13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F259D1-5561-4642-B523-F451DAFCD704}" type="slidenum">
              <a:rPr lang="zh-CN" altLang="en-US" smtClean="0"/>
              <a:pPr/>
              <a:t>‹#›</a:t>
            </a:fld>
            <a:endParaRPr lang="zh-CN" altLang="en-US"/>
          </a:p>
        </p:txBody>
      </p:sp>
    </p:spTree>
    <p:extLst>
      <p:ext uri="{BB962C8B-B14F-4D97-AF65-F5344CB8AC3E}">
        <p14:creationId xmlns:p14="http://schemas.microsoft.com/office/powerpoint/2010/main" xmlns="" val="3823333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2016-10-13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2016-10-13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2016-10-13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2016-10-13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276440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2016-10-13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27652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2016-10-13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69475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2016-10-13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xmlns="" val="47780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2016-10-13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9575959" y="5937305"/>
            <a:ext cx="2539682" cy="888889"/>
          </a:xfrm>
          <a:prstGeom prst="rect">
            <a:avLst/>
          </a:prstGeom>
        </p:spPr>
      </p:pic>
    </p:spTree>
    <p:extLst>
      <p:ext uri="{BB962C8B-B14F-4D97-AF65-F5344CB8AC3E}">
        <p14:creationId xmlns:p14="http://schemas.microsoft.com/office/powerpoint/2010/main" xmlns=""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B1940-AAC6-46F7-8A4B-F6F735C776A1}" type="datetimeFigureOut">
              <a:rPr lang="zh-CN" altLang="en-US" smtClean="0"/>
              <a:pPr/>
              <a:t>2016-10-13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259D1-5561-4642-B523-F451DAFCD704}" type="slidenum">
              <a:rPr lang="zh-CN" altLang="en-US" smtClean="0"/>
              <a:pPr/>
              <a:t>‹#›</a:t>
            </a:fld>
            <a:endParaRPr lang="zh-CN" altLang="en-US"/>
          </a:p>
        </p:txBody>
      </p:sp>
    </p:spTree>
    <p:extLst>
      <p:ext uri="{BB962C8B-B14F-4D97-AF65-F5344CB8AC3E}">
        <p14:creationId xmlns:p14="http://schemas.microsoft.com/office/powerpoint/2010/main" xmlns="" val="203580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18" Type="http://schemas.openxmlformats.org/officeDocument/2006/relationships/slideLayout" Target="../slideLayouts/slideLayout2.xml"/><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tags" Target="../tags/tag70.xml"/><Relationship Id="rId2" Type="http://schemas.openxmlformats.org/officeDocument/2006/relationships/tags" Target="../tags/tag55.xml"/><Relationship Id="rId16" Type="http://schemas.openxmlformats.org/officeDocument/2006/relationships/tags" Target="../tags/tag69.xml"/><Relationship Id="rId20" Type="http://schemas.openxmlformats.org/officeDocument/2006/relationships/image" Target="../media/image5.jpeg"/><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5" Type="http://schemas.openxmlformats.org/officeDocument/2006/relationships/tags" Target="../tags/tag58.xml"/><Relationship Id="rId15" Type="http://schemas.openxmlformats.org/officeDocument/2006/relationships/tags" Target="../tags/tag68.xml"/><Relationship Id="rId10" Type="http://schemas.openxmlformats.org/officeDocument/2006/relationships/tags" Target="../tags/tag63.xml"/><Relationship Id="rId19" Type="http://schemas.openxmlformats.org/officeDocument/2006/relationships/image" Target="../media/image4.jpeg"/><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s>
</file>

<file path=ppt/slides/_rels/slide11.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tags" Target="../tags/tag88.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tags" Target="../tags/tag87.xml"/><Relationship Id="rId2" Type="http://schemas.openxmlformats.org/officeDocument/2006/relationships/tags" Target="../tags/tag72.xml"/><Relationship Id="rId16" Type="http://schemas.openxmlformats.org/officeDocument/2006/relationships/tags" Target="../tags/tag86.xml"/><Relationship Id="rId20" Type="http://schemas.openxmlformats.org/officeDocument/2006/relationships/image" Target="../media/image6.jpeg"/><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tags" Target="../tags/tag85.xml"/><Relationship Id="rId10" Type="http://schemas.openxmlformats.org/officeDocument/2006/relationships/tags" Target="../tags/tag80.xml"/><Relationship Id="rId19" Type="http://schemas.openxmlformats.org/officeDocument/2006/relationships/slideLayout" Target="../slideLayouts/slideLayout2.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12.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s>
</file>

<file path=ppt/slides/_rels/slide13.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9"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18" Type="http://schemas.openxmlformats.org/officeDocument/2006/relationships/tags" Target="../tags/tag120.xml"/><Relationship Id="rId3" Type="http://schemas.openxmlformats.org/officeDocument/2006/relationships/tags" Target="../tags/tag105.xml"/><Relationship Id="rId21" Type="http://schemas.openxmlformats.org/officeDocument/2006/relationships/tags" Target="../tags/tag123.xml"/><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tags" Target="../tags/tag119.xml"/><Relationship Id="rId25" Type="http://schemas.openxmlformats.org/officeDocument/2006/relationships/slideLayout" Target="../slideLayouts/slideLayout2.xml"/><Relationship Id="rId2" Type="http://schemas.openxmlformats.org/officeDocument/2006/relationships/tags" Target="../tags/tag104.xml"/><Relationship Id="rId16" Type="http://schemas.openxmlformats.org/officeDocument/2006/relationships/tags" Target="../tags/tag118.xml"/><Relationship Id="rId20" Type="http://schemas.openxmlformats.org/officeDocument/2006/relationships/tags" Target="../tags/tag122.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24" Type="http://schemas.openxmlformats.org/officeDocument/2006/relationships/tags" Target="../tags/tag126.xml"/><Relationship Id="rId5" Type="http://schemas.openxmlformats.org/officeDocument/2006/relationships/tags" Target="../tags/tag107.xml"/><Relationship Id="rId15" Type="http://schemas.openxmlformats.org/officeDocument/2006/relationships/tags" Target="../tags/tag117.xml"/><Relationship Id="rId23" Type="http://schemas.openxmlformats.org/officeDocument/2006/relationships/tags" Target="../tags/tag125.xml"/><Relationship Id="rId10" Type="http://schemas.openxmlformats.org/officeDocument/2006/relationships/tags" Target="../tags/tag112.xml"/><Relationship Id="rId19" Type="http://schemas.openxmlformats.org/officeDocument/2006/relationships/tags" Target="../tags/tag121.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 Id="rId22" Type="http://schemas.openxmlformats.org/officeDocument/2006/relationships/tags" Target="../tags/tag124.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9.xml"/><Relationship Id="rId7" Type="http://schemas.openxmlformats.org/officeDocument/2006/relationships/tags" Target="../tags/tag133.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tags" Target="../tags/tag146.xml"/><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tags" Target="../tags/tag145.xml"/><Relationship Id="rId2" Type="http://schemas.openxmlformats.org/officeDocument/2006/relationships/tags" Target="../tags/tag135.xml"/><Relationship Id="rId16" Type="http://schemas.openxmlformats.org/officeDocument/2006/relationships/slideLayout" Target="../slideLayouts/slideLayout2.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5" Type="http://schemas.openxmlformats.org/officeDocument/2006/relationships/tags" Target="../tags/tag138.xml"/><Relationship Id="rId15" Type="http://schemas.openxmlformats.org/officeDocument/2006/relationships/tags" Target="../tags/tag148.xml"/><Relationship Id="rId10" Type="http://schemas.openxmlformats.org/officeDocument/2006/relationships/tags" Target="../tags/tag143.xml"/><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tags" Target="../tags/tag147.xml"/></Relationships>
</file>

<file path=ppt/slides/_rels/slide19.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slideLayout" Target="../slideLayouts/slideLayout2.xml"/><Relationship Id="rId4" Type="http://schemas.openxmlformats.org/officeDocument/2006/relationships/tags" Target="../tags/tag15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55.xml"/><Relationship Id="rId7" Type="http://schemas.openxmlformats.org/officeDocument/2006/relationships/tags" Target="../tags/tag159.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image" Target="../media/image10.jpeg"/><Relationship Id="rId5" Type="http://schemas.openxmlformats.org/officeDocument/2006/relationships/tags" Target="../tags/tag157.xml"/><Relationship Id="rId10" Type="http://schemas.openxmlformats.org/officeDocument/2006/relationships/image" Target="../media/image9.jpeg"/><Relationship Id="rId4" Type="http://schemas.openxmlformats.org/officeDocument/2006/relationships/tags" Target="../tags/tag156.xml"/><Relationship Id="rId9" Type="http://schemas.openxmlformats.org/officeDocument/2006/relationships/image" Target="../media/image8.jpeg"/></Relationships>
</file>

<file path=ppt/slides/_rels/slide2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162.xml"/><Relationship Id="rId7" Type="http://schemas.openxmlformats.org/officeDocument/2006/relationships/slideLayout" Target="../slideLayouts/slideLayout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s>
</file>

<file path=ppt/slides/_rels/slide22.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tags" Target="../tags/tag178.xml"/><Relationship Id="rId18" Type="http://schemas.openxmlformats.org/officeDocument/2006/relationships/tags" Target="../tags/tag183.xml"/><Relationship Id="rId26" Type="http://schemas.openxmlformats.org/officeDocument/2006/relationships/tags" Target="../tags/tag191.xml"/><Relationship Id="rId3" Type="http://schemas.openxmlformats.org/officeDocument/2006/relationships/tags" Target="../tags/tag168.xml"/><Relationship Id="rId21" Type="http://schemas.openxmlformats.org/officeDocument/2006/relationships/tags" Target="../tags/tag186.xml"/><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tags" Target="../tags/tag182.xml"/><Relationship Id="rId25" Type="http://schemas.openxmlformats.org/officeDocument/2006/relationships/tags" Target="../tags/tag190.xml"/><Relationship Id="rId2" Type="http://schemas.openxmlformats.org/officeDocument/2006/relationships/tags" Target="../tags/tag167.xml"/><Relationship Id="rId16" Type="http://schemas.openxmlformats.org/officeDocument/2006/relationships/tags" Target="../tags/tag181.xml"/><Relationship Id="rId20" Type="http://schemas.openxmlformats.org/officeDocument/2006/relationships/tags" Target="../tags/tag185.xml"/><Relationship Id="rId29" Type="http://schemas.openxmlformats.org/officeDocument/2006/relationships/tags" Target="../tags/tag194.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24" Type="http://schemas.openxmlformats.org/officeDocument/2006/relationships/tags" Target="../tags/tag189.xml"/><Relationship Id="rId32" Type="http://schemas.openxmlformats.org/officeDocument/2006/relationships/slideLayout" Target="../slideLayouts/slideLayout2.xml"/><Relationship Id="rId5" Type="http://schemas.openxmlformats.org/officeDocument/2006/relationships/tags" Target="../tags/tag170.xml"/><Relationship Id="rId15" Type="http://schemas.openxmlformats.org/officeDocument/2006/relationships/tags" Target="../tags/tag180.xml"/><Relationship Id="rId23" Type="http://schemas.openxmlformats.org/officeDocument/2006/relationships/tags" Target="../tags/tag188.xml"/><Relationship Id="rId28" Type="http://schemas.openxmlformats.org/officeDocument/2006/relationships/tags" Target="../tags/tag193.xml"/><Relationship Id="rId10" Type="http://schemas.openxmlformats.org/officeDocument/2006/relationships/tags" Target="../tags/tag175.xml"/><Relationship Id="rId19" Type="http://schemas.openxmlformats.org/officeDocument/2006/relationships/tags" Target="../tags/tag184.xml"/><Relationship Id="rId31" Type="http://schemas.openxmlformats.org/officeDocument/2006/relationships/tags" Target="../tags/tag196.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tags" Target="../tags/tag179.xml"/><Relationship Id="rId22" Type="http://schemas.openxmlformats.org/officeDocument/2006/relationships/tags" Target="../tags/tag187.xml"/><Relationship Id="rId27" Type="http://schemas.openxmlformats.org/officeDocument/2006/relationships/tags" Target="../tags/tag192.xml"/><Relationship Id="rId30" Type="http://schemas.openxmlformats.org/officeDocument/2006/relationships/tags" Target="../tags/tag195.xml"/></Relationships>
</file>

<file path=ppt/slides/_rels/slide23.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3" Type="http://schemas.openxmlformats.org/officeDocument/2006/relationships/tags" Target="../tags/tag199.xml"/><Relationship Id="rId7" Type="http://schemas.openxmlformats.org/officeDocument/2006/relationships/tags" Target="../tags/tag203.xml"/><Relationship Id="rId12" Type="http://schemas.openxmlformats.org/officeDocument/2006/relationships/tags" Target="../tags/tag208.xml"/><Relationship Id="rId2" Type="http://schemas.openxmlformats.org/officeDocument/2006/relationships/tags" Target="../tags/tag198.xml"/><Relationship Id="rId16" Type="http://schemas.openxmlformats.org/officeDocument/2006/relationships/slideLayout" Target="../slideLayouts/slideLayout2.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5" Type="http://schemas.openxmlformats.org/officeDocument/2006/relationships/tags" Target="../tags/tag201.xml"/><Relationship Id="rId15" Type="http://schemas.openxmlformats.org/officeDocument/2006/relationships/tags" Target="../tags/tag211.xml"/><Relationship Id="rId10" Type="http://schemas.openxmlformats.org/officeDocument/2006/relationships/tags" Target="../tags/tag206.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s>
</file>

<file path=ppt/slides/_rels/slide24.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tags" Target="../tags/tag224.xml"/><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tags" Target="../tags/tag223.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tags" Target="../tags/tag222.xml"/><Relationship Id="rId5" Type="http://schemas.openxmlformats.org/officeDocument/2006/relationships/tags" Target="../tags/tag216.xml"/><Relationship Id="rId10" Type="http://schemas.openxmlformats.org/officeDocument/2006/relationships/tags" Target="../tags/tag221.xml"/><Relationship Id="rId4" Type="http://schemas.openxmlformats.org/officeDocument/2006/relationships/tags" Target="../tags/tag215.xml"/><Relationship Id="rId9" Type="http://schemas.openxmlformats.org/officeDocument/2006/relationships/tags" Target="../tags/tag220.xml"/><Relationship Id="rId1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tags" Target="../tags/tag237.xml"/><Relationship Id="rId18" Type="http://schemas.openxmlformats.org/officeDocument/2006/relationships/tags" Target="../tags/tag242.xml"/><Relationship Id="rId26" Type="http://schemas.openxmlformats.org/officeDocument/2006/relationships/tags" Target="../tags/tag250.xml"/><Relationship Id="rId3" Type="http://schemas.openxmlformats.org/officeDocument/2006/relationships/tags" Target="../tags/tag227.xml"/><Relationship Id="rId21" Type="http://schemas.openxmlformats.org/officeDocument/2006/relationships/tags" Target="../tags/tag245.xml"/><Relationship Id="rId34" Type="http://schemas.openxmlformats.org/officeDocument/2006/relationships/image" Target="../media/image12.png"/><Relationship Id="rId7" Type="http://schemas.openxmlformats.org/officeDocument/2006/relationships/tags" Target="../tags/tag231.xml"/><Relationship Id="rId12" Type="http://schemas.openxmlformats.org/officeDocument/2006/relationships/tags" Target="../tags/tag236.xml"/><Relationship Id="rId17" Type="http://schemas.openxmlformats.org/officeDocument/2006/relationships/tags" Target="../tags/tag241.xml"/><Relationship Id="rId25" Type="http://schemas.openxmlformats.org/officeDocument/2006/relationships/tags" Target="../tags/tag249.xml"/><Relationship Id="rId33" Type="http://schemas.openxmlformats.org/officeDocument/2006/relationships/slideLayout" Target="../slideLayouts/slideLayout2.xml"/><Relationship Id="rId2" Type="http://schemas.openxmlformats.org/officeDocument/2006/relationships/tags" Target="../tags/tag226.xml"/><Relationship Id="rId16" Type="http://schemas.openxmlformats.org/officeDocument/2006/relationships/tags" Target="../tags/tag240.xml"/><Relationship Id="rId20" Type="http://schemas.openxmlformats.org/officeDocument/2006/relationships/tags" Target="../tags/tag244.xml"/><Relationship Id="rId29" Type="http://schemas.openxmlformats.org/officeDocument/2006/relationships/tags" Target="../tags/tag253.xml"/><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tags" Target="../tags/tag235.xml"/><Relationship Id="rId24" Type="http://schemas.openxmlformats.org/officeDocument/2006/relationships/tags" Target="../tags/tag248.xml"/><Relationship Id="rId32" Type="http://schemas.openxmlformats.org/officeDocument/2006/relationships/tags" Target="../tags/tag256.xml"/><Relationship Id="rId5" Type="http://schemas.openxmlformats.org/officeDocument/2006/relationships/tags" Target="../tags/tag229.xml"/><Relationship Id="rId15" Type="http://schemas.openxmlformats.org/officeDocument/2006/relationships/tags" Target="../tags/tag239.xml"/><Relationship Id="rId23" Type="http://schemas.openxmlformats.org/officeDocument/2006/relationships/tags" Target="../tags/tag247.xml"/><Relationship Id="rId28" Type="http://schemas.openxmlformats.org/officeDocument/2006/relationships/tags" Target="../tags/tag252.xml"/><Relationship Id="rId10" Type="http://schemas.openxmlformats.org/officeDocument/2006/relationships/tags" Target="../tags/tag234.xml"/><Relationship Id="rId19" Type="http://schemas.openxmlformats.org/officeDocument/2006/relationships/tags" Target="../tags/tag243.xml"/><Relationship Id="rId31" Type="http://schemas.openxmlformats.org/officeDocument/2006/relationships/tags" Target="../tags/tag255.xml"/><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tags" Target="../tags/tag238.xml"/><Relationship Id="rId22" Type="http://schemas.openxmlformats.org/officeDocument/2006/relationships/tags" Target="../tags/tag246.xml"/><Relationship Id="rId27" Type="http://schemas.openxmlformats.org/officeDocument/2006/relationships/tags" Target="../tags/tag251.xml"/><Relationship Id="rId30" Type="http://schemas.openxmlformats.org/officeDocument/2006/relationships/tags" Target="../tags/tag254.xml"/></Relationships>
</file>

<file path=ppt/slides/_rels/slide26.xml.rels><?xml version="1.0" encoding="UTF-8" standalone="yes"?>
<Relationships xmlns="http://schemas.openxmlformats.org/package/2006/relationships"><Relationship Id="rId8" Type="http://schemas.openxmlformats.org/officeDocument/2006/relationships/tags" Target="../tags/tag264.xml"/><Relationship Id="rId13" Type="http://schemas.openxmlformats.org/officeDocument/2006/relationships/tags" Target="../tags/tag269.xml"/><Relationship Id="rId18" Type="http://schemas.openxmlformats.org/officeDocument/2006/relationships/tags" Target="../tags/tag274.xml"/><Relationship Id="rId26" Type="http://schemas.openxmlformats.org/officeDocument/2006/relationships/tags" Target="../tags/tag282.xml"/><Relationship Id="rId3" Type="http://schemas.openxmlformats.org/officeDocument/2006/relationships/tags" Target="../tags/tag259.xml"/><Relationship Id="rId21" Type="http://schemas.openxmlformats.org/officeDocument/2006/relationships/tags" Target="../tags/tag277.xml"/><Relationship Id="rId7" Type="http://schemas.openxmlformats.org/officeDocument/2006/relationships/tags" Target="../tags/tag263.xml"/><Relationship Id="rId12" Type="http://schemas.openxmlformats.org/officeDocument/2006/relationships/tags" Target="../tags/tag268.xml"/><Relationship Id="rId17" Type="http://schemas.openxmlformats.org/officeDocument/2006/relationships/tags" Target="../tags/tag273.xml"/><Relationship Id="rId25" Type="http://schemas.openxmlformats.org/officeDocument/2006/relationships/tags" Target="../tags/tag281.xml"/><Relationship Id="rId2" Type="http://schemas.openxmlformats.org/officeDocument/2006/relationships/tags" Target="../tags/tag258.xml"/><Relationship Id="rId16" Type="http://schemas.openxmlformats.org/officeDocument/2006/relationships/tags" Target="../tags/tag272.xml"/><Relationship Id="rId20" Type="http://schemas.openxmlformats.org/officeDocument/2006/relationships/tags" Target="../tags/tag276.xml"/><Relationship Id="rId29" Type="http://schemas.openxmlformats.org/officeDocument/2006/relationships/image" Target="../media/image14.png"/><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tags" Target="../tags/tag267.xml"/><Relationship Id="rId24" Type="http://schemas.openxmlformats.org/officeDocument/2006/relationships/tags" Target="../tags/tag280.xml"/><Relationship Id="rId5" Type="http://schemas.openxmlformats.org/officeDocument/2006/relationships/tags" Target="../tags/tag261.xml"/><Relationship Id="rId15" Type="http://schemas.openxmlformats.org/officeDocument/2006/relationships/tags" Target="../tags/tag271.xml"/><Relationship Id="rId23" Type="http://schemas.openxmlformats.org/officeDocument/2006/relationships/tags" Target="../tags/tag279.xml"/><Relationship Id="rId28" Type="http://schemas.openxmlformats.org/officeDocument/2006/relationships/image" Target="../media/image13.png"/><Relationship Id="rId10" Type="http://schemas.openxmlformats.org/officeDocument/2006/relationships/tags" Target="../tags/tag266.xml"/><Relationship Id="rId19" Type="http://schemas.openxmlformats.org/officeDocument/2006/relationships/tags" Target="../tags/tag275.xml"/><Relationship Id="rId4" Type="http://schemas.openxmlformats.org/officeDocument/2006/relationships/tags" Target="../tags/tag260.xml"/><Relationship Id="rId9" Type="http://schemas.openxmlformats.org/officeDocument/2006/relationships/tags" Target="../tags/tag265.xml"/><Relationship Id="rId14" Type="http://schemas.openxmlformats.org/officeDocument/2006/relationships/tags" Target="../tags/tag270.xml"/><Relationship Id="rId22" Type="http://schemas.openxmlformats.org/officeDocument/2006/relationships/tags" Target="../tags/tag278.xml"/><Relationship Id="rId27"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290.xml"/><Relationship Id="rId13" Type="http://schemas.openxmlformats.org/officeDocument/2006/relationships/tags" Target="../tags/tag295.xml"/><Relationship Id="rId18" Type="http://schemas.openxmlformats.org/officeDocument/2006/relationships/tags" Target="../tags/tag300.xml"/><Relationship Id="rId26" Type="http://schemas.openxmlformats.org/officeDocument/2006/relationships/tags" Target="../tags/tag308.xml"/><Relationship Id="rId3" Type="http://schemas.openxmlformats.org/officeDocument/2006/relationships/tags" Target="../tags/tag285.xml"/><Relationship Id="rId21" Type="http://schemas.openxmlformats.org/officeDocument/2006/relationships/tags" Target="../tags/tag303.xml"/><Relationship Id="rId7" Type="http://schemas.openxmlformats.org/officeDocument/2006/relationships/tags" Target="../tags/tag289.xml"/><Relationship Id="rId12" Type="http://schemas.openxmlformats.org/officeDocument/2006/relationships/tags" Target="../tags/tag294.xml"/><Relationship Id="rId17" Type="http://schemas.openxmlformats.org/officeDocument/2006/relationships/tags" Target="../tags/tag299.xml"/><Relationship Id="rId25" Type="http://schemas.openxmlformats.org/officeDocument/2006/relationships/tags" Target="../tags/tag307.xml"/><Relationship Id="rId2" Type="http://schemas.openxmlformats.org/officeDocument/2006/relationships/tags" Target="../tags/tag284.xml"/><Relationship Id="rId16" Type="http://schemas.openxmlformats.org/officeDocument/2006/relationships/tags" Target="../tags/tag298.xml"/><Relationship Id="rId20" Type="http://schemas.openxmlformats.org/officeDocument/2006/relationships/tags" Target="../tags/tag302.xml"/><Relationship Id="rId29" Type="http://schemas.openxmlformats.org/officeDocument/2006/relationships/slideLayout" Target="../slideLayouts/slideLayout2.xml"/><Relationship Id="rId1" Type="http://schemas.openxmlformats.org/officeDocument/2006/relationships/tags" Target="../tags/tag283.xml"/><Relationship Id="rId6" Type="http://schemas.openxmlformats.org/officeDocument/2006/relationships/tags" Target="../tags/tag288.xml"/><Relationship Id="rId11" Type="http://schemas.openxmlformats.org/officeDocument/2006/relationships/tags" Target="../tags/tag293.xml"/><Relationship Id="rId24" Type="http://schemas.openxmlformats.org/officeDocument/2006/relationships/tags" Target="../tags/tag306.xml"/><Relationship Id="rId5" Type="http://schemas.openxmlformats.org/officeDocument/2006/relationships/tags" Target="../tags/tag287.xml"/><Relationship Id="rId15" Type="http://schemas.openxmlformats.org/officeDocument/2006/relationships/tags" Target="../tags/tag297.xml"/><Relationship Id="rId23" Type="http://schemas.openxmlformats.org/officeDocument/2006/relationships/tags" Target="../tags/tag305.xml"/><Relationship Id="rId28" Type="http://schemas.openxmlformats.org/officeDocument/2006/relationships/tags" Target="../tags/tag310.xml"/><Relationship Id="rId10" Type="http://schemas.openxmlformats.org/officeDocument/2006/relationships/tags" Target="../tags/tag292.xml"/><Relationship Id="rId19" Type="http://schemas.openxmlformats.org/officeDocument/2006/relationships/tags" Target="../tags/tag301.xml"/><Relationship Id="rId4" Type="http://schemas.openxmlformats.org/officeDocument/2006/relationships/tags" Target="../tags/tag286.xml"/><Relationship Id="rId9" Type="http://schemas.openxmlformats.org/officeDocument/2006/relationships/tags" Target="../tags/tag291.xml"/><Relationship Id="rId14" Type="http://schemas.openxmlformats.org/officeDocument/2006/relationships/tags" Target="../tags/tag296.xml"/><Relationship Id="rId22" Type="http://schemas.openxmlformats.org/officeDocument/2006/relationships/tags" Target="../tags/tag304.xml"/><Relationship Id="rId27" Type="http://schemas.openxmlformats.org/officeDocument/2006/relationships/tags" Target="../tags/tag309.xml"/></Relationships>
</file>

<file path=ppt/slides/_rels/slide28.xml.rels><?xml version="1.0" encoding="UTF-8" standalone="yes"?>
<Relationships xmlns="http://schemas.openxmlformats.org/package/2006/relationships"><Relationship Id="rId8" Type="http://schemas.openxmlformats.org/officeDocument/2006/relationships/tags" Target="../tags/tag318.xml"/><Relationship Id="rId13" Type="http://schemas.openxmlformats.org/officeDocument/2006/relationships/tags" Target="../tags/tag323.xml"/><Relationship Id="rId18" Type="http://schemas.openxmlformats.org/officeDocument/2006/relationships/tags" Target="../tags/tag328.xml"/><Relationship Id="rId26" Type="http://schemas.openxmlformats.org/officeDocument/2006/relationships/tags" Target="../tags/tag336.xml"/><Relationship Id="rId3" Type="http://schemas.openxmlformats.org/officeDocument/2006/relationships/tags" Target="../tags/tag313.xml"/><Relationship Id="rId21" Type="http://schemas.openxmlformats.org/officeDocument/2006/relationships/tags" Target="../tags/tag331.xml"/><Relationship Id="rId7" Type="http://schemas.openxmlformats.org/officeDocument/2006/relationships/tags" Target="../tags/tag317.xml"/><Relationship Id="rId12" Type="http://schemas.openxmlformats.org/officeDocument/2006/relationships/tags" Target="../tags/tag322.xml"/><Relationship Id="rId17" Type="http://schemas.openxmlformats.org/officeDocument/2006/relationships/tags" Target="../tags/tag327.xml"/><Relationship Id="rId25" Type="http://schemas.openxmlformats.org/officeDocument/2006/relationships/tags" Target="../tags/tag335.xml"/><Relationship Id="rId2" Type="http://schemas.openxmlformats.org/officeDocument/2006/relationships/tags" Target="../tags/tag312.xml"/><Relationship Id="rId16" Type="http://schemas.openxmlformats.org/officeDocument/2006/relationships/tags" Target="../tags/tag326.xml"/><Relationship Id="rId20" Type="http://schemas.openxmlformats.org/officeDocument/2006/relationships/tags" Target="../tags/tag330.xml"/><Relationship Id="rId29" Type="http://schemas.openxmlformats.org/officeDocument/2006/relationships/slideLayout" Target="../slideLayouts/slideLayout2.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tags" Target="../tags/tag321.xml"/><Relationship Id="rId24" Type="http://schemas.openxmlformats.org/officeDocument/2006/relationships/tags" Target="../tags/tag334.xml"/><Relationship Id="rId5" Type="http://schemas.openxmlformats.org/officeDocument/2006/relationships/tags" Target="../tags/tag315.xml"/><Relationship Id="rId15" Type="http://schemas.openxmlformats.org/officeDocument/2006/relationships/tags" Target="../tags/tag325.xml"/><Relationship Id="rId23" Type="http://schemas.openxmlformats.org/officeDocument/2006/relationships/tags" Target="../tags/tag333.xml"/><Relationship Id="rId28" Type="http://schemas.openxmlformats.org/officeDocument/2006/relationships/tags" Target="../tags/tag338.xml"/><Relationship Id="rId10" Type="http://schemas.openxmlformats.org/officeDocument/2006/relationships/tags" Target="../tags/tag320.xml"/><Relationship Id="rId19" Type="http://schemas.openxmlformats.org/officeDocument/2006/relationships/tags" Target="../tags/tag329.xml"/><Relationship Id="rId4" Type="http://schemas.openxmlformats.org/officeDocument/2006/relationships/tags" Target="../tags/tag314.xml"/><Relationship Id="rId9" Type="http://schemas.openxmlformats.org/officeDocument/2006/relationships/tags" Target="../tags/tag319.xml"/><Relationship Id="rId14" Type="http://schemas.openxmlformats.org/officeDocument/2006/relationships/tags" Target="../tags/tag324.xml"/><Relationship Id="rId22" Type="http://schemas.openxmlformats.org/officeDocument/2006/relationships/tags" Target="../tags/tag332.xml"/><Relationship Id="rId27" Type="http://schemas.openxmlformats.org/officeDocument/2006/relationships/tags" Target="../tags/tag337.xml"/></Relationships>
</file>

<file path=ppt/slides/_rels/slide29.xml.rels><?xml version="1.0" encoding="UTF-8" standalone="yes"?>
<Relationships xmlns="http://schemas.openxmlformats.org/package/2006/relationships"><Relationship Id="rId3" Type="http://schemas.openxmlformats.org/officeDocument/2006/relationships/tags" Target="../tags/tag341.xml"/><Relationship Id="rId7" Type="http://schemas.openxmlformats.org/officeDocument/2006/relationships/image" Target="../media/image15.png"/><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slideLayout" Target="../slideLayouts/slideLayout2.xml"/><Relationship Id="rId5" Type="http://schemas.openxmlformats.org/officeDocument/2006/relationships/tags" Target="../tags/tag343.xml"/><Relationship Id="rId4" Type="http://schemas.openxmlformats.org/officeDocument/2006/relationships/tags" Target="../tags/tag34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tags" Target="../tags/tag351.xml"/><Relationship Id="rId3" Type="http://schemas.openxmlformats.org/officeDocument/2006/relationships/tags" Target="../tags/tag346.xml"/><Relationship Id="rId7" Type="http://schemas.openxmlformats.org/officeDocument/2006/relationships/tags" Target="../tags/tag350.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tags" Target="../tags/tag349.xml"/><Relationship Id="rId11" Type="http://schemas.openxmlformats.org/officeDocument/2006/relationships/slideLayout" Target="../slideLayouts/slideLayout2.xml"/><Relationship Id="rId5" Type="http://schemas.openxmlformats.org/officeDocument/2006/relationships/tags" Target="../tags/tag348.xml"/><Relationship Id="rId10" Type="http://schemas.openxmlformats.org/officeDocument/2006/relationships/tags" Target="../tags/tag353.xml"/><Relationship Id="rId4" Type="http://schemas.openxmlformats.org/officeDocument/2006/relationships/tags" Target="../tags/tag347.xml"/><Relationship Id="rId9" Type="http://schemas.openxmlformats.org/officeDocument/2006/relationships/tags" Target="../tags/tag352.xml"/></Relationships>
</file>

<file path=ppt/slides/_rels/slide31.xml.rels><?xml version="1.0" encoding="UTF-8" standalone="yes"?>
<Relationships xmlns="http://schemas.openxmlformats.org/package/2006/relationships"><Relationship Id="rId8" Type="http://schemas.openxmlformats.org/officeDocument/2006/relationships/tags" Target="../tags/tag361.xml"/><Relationship Id="rId13" Type="http://schemas.openxmlformats.org/officeDocument/2006/relationships/tags" Target="../tags/tag366.xml"/><Relationship Id="rId18" Type="http://schemas.openxmlformats.org/officeDocument/2006/relationships/tags" Target="../tags/tag371.xml"/><Relationship Id="rId26" Type="http://schemas.openxmlformats.org/officeDocument/2006/relationships/tags" Target="../tags/tag379.xml"/><Relationship Id="rId3" Type="http://schemas.openxmlformats.org/officeDocument/2006/relationships/tags" Target="../tags/tag356.xml"/><Relationship Id="rId21" Type="http://schemas.openxmlformats.org/officeDocument/2006/relationships/tags" Target="../tags/tag374.xml"/><Relationship Id="rId7" Type="http://schemas.openxmlformats.org/officeDocument/2006/relationships/tags" Target="../tags/tag360.xml"/><Relationship Id="rId12" Type="http://schemas.openxmlformats.org/officeDocument/2006/relationships/tags" Target="../tags/tag365.xml"/><Relationship Id="rId17" Type="http://schemas.openxmlformats.org/officeDocument/2006/relationships/tags" Target="../tags/tag370.xml"/><Relationship Id="rId25" Type="http://schemas.openxmlformats.org/officeDocument/2006/relationships/tags" Target="../tags/tag378.xml"/><Relationship Id="rId2" Type="http://schemas.openxmlformats.org/officeDocument/2006/relationships/tags" Target="../tags/tag355.xml"/><Relationship Id="rId16" Type="http://schemas.openxmlformats.org/officeDocument/2006/relationships/tags" Target="../tags/tag369.xml"/><Relationship Id="rId20" Type="http://schemas.openxmlformats.org/officeDocument/2006/relationships/tags" Target="../tags/tag373.xml"/><Relationship Id="rId29" Type="http://schemas.openxmlformats.org/officeDocument/2006/relationships/tags" Target="../tags/tag382.xml"/><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tags" Target="../tags/tag364.xml"/><Relationship Id="rId24" Type="http://schemas.openxmlformats.org/officeDocument/2006/relationships/tags" Target="../tags/tag377.xml"/><Relationship Id="rId5" Type="http://schemas.openxmlformats.org/officeDocument/2006/relationships/tags" Target="../tags/tag358.xml"/><Relationship Id="rId15" Type="http://schemas.openxmlformats.org/officeDocument/2006/relationships/tags" Target="../tags/tag368.xml"/><Relationship Id="rId23" Type="http://schemas.openxmlformats.org/officeDocument/2006/relationships/tags" Target="../tags/tag376.xml"/><Relationship Id="rId28" Type="http://schemas.openxmlformats.org/officeDocument/2006/relationships/tags" Target="../tags/tag381.xml"/><Relationship Id="rId10" Type="http://schemas.openxmlformats.org/officeDocument/2006/relationships/tags" Target="../tags/tag363.xml"/><Relationship Id="rId19" Type="http://schemas.openxmlformats.org/officeDocument/2006/relationships/tags" Target="../tags/tag372.xml"/><Relationship Id="rId4" Type="http://schemas.openxmlformats.org/officeDocument/2006/relationships/tags" Target="../tags/tag357.xml"/><Relationship Id="rId9" Type="http://schemas.openxmlformats.org/officeDocument/2006/relationships/tags" Target="../tags/tag362.xml"/><Relationship Id="rId14" Type="http://schemas.openxmlformats.org/officeDocument/2006/relationships/tags" Target="../tags/tag367.xml"/><Relationship Id="rId22" Type="http://schemas.openxmlformats.org/officeDocument/2006/relationships/tags" Target="../tags/tag375.xml"/><Relationship Id="rId27" Type="http://schemas.openxmlformats.org/officeDocument/2006/relationships/tags" Target="../tags/tag380.xml"/><Relationship Id="rId30"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tags" Target="../tags/tag390.xml"/><Relationship Id="rId3" Type="http://schemas.openxmlformats.org/officeDocument/2006/relationships/tags" Target="../tags/tag385.xml"/><Relationship Id="rId7" Type="http://schemas.openxmlformats.org/officeDocument/2006/relationships/tags" Target="../tags/tag389.xml"/><Relationship Id="rId12" Type="http://schemas.openxmlformats.org/officeDocument/2006/relationships/slideLayout" Target="../slideLayouts/slideLayout2.xml"/><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tags" Target="../tags/tag388.xml"/><Relationship Id="rId11" Type="http://schemas.openxmlformats.org/officeDocument/2006/relationships/tags" Target="../tags/tag393.xml"/><Relationship Id="rId5" Type="http://schemas.openxmlformats.org/officeDocument/2006/relationships/tags" Target="../tags/tag387.xml"/><Relationship Id="rId10" Type="http://schemas.openxmlformats.org/officeDocument/2006/relationships/tags" Target="../tags/tag392.xml"/><Relationship Id="rId4" Type="http://schemas.openxmlformats.org/officeDocument/2006/relationships/tags" Target="../tags/tag386.xml"/><Relationship Id="rId9" Type="http://schemas.openxmlformats.org/officeDocument/2006/relationships/tags" Target="../tags/tag391.xml"/></Relationships>
</file>

<file path=ppt/slides/_rels/slide33.xml.rels><?xml version="1.0" encoding="UTF-8" standalone="yes"?>
<Relationships xmlns="http://schemas.openxmlformats.org/package/2006/relationships"><Relationship Id="rId8" Type="http://schemas.openxmlformats.org/officeDocument/2006/relationships/tags" Target="../tags/tag401.xml"/><Relationship Id="rId3" Type="http://schemas.openxmlformats.org/officeDocument/2006/relationships/tags" Target="../tags/tag396.xml"/><Relationship Id="rId7" Type="http://schemas.openxmlformats.org/officeDocument/2006/relationships/tags" Target="../tags/tag400.xml"/><Relationship Id="rId12" Type="http://schemas.openxmlformats.org/officeDocument/2006/relationships/slideLayout" Target="../slideLayouts/slideLayout2.xml"/><Relationship Id="rId2" Type="http://schemas.openxmlformats.org/officeDocument/2006/relationships/tags" Target="../tags/tag395.xml"/><Relationship Id="rId1" Type="http://schemas.openxmlformats.org/officeDocument/2006/relationships/tags" Target="../tags/tag394.xml"/><Relationship Id="rId6" Type="http://schemas.openxmlformats.org/officeDocument/2006/relationships/tags" Target="../tags/tag399.xml"/><Relationship Id="rId11" Type="http://schemas.openxmlformats.org/officeDocument/2006/relationships/tags" Target="../tags/tag404.xml"/><Relationship Id="rId5" Type="http://schemas.openxmlformats.org/officeDocument/2006/relationships/tags" Target="../tags/tag398.xml"/><Relationship Id="rId10" Type="http://schemas.openxmlformats.org/officeDocument/2006/relationships/tags" Target="../tags/tag403.xml"/><Relationship Id="rId4" Type="http://schemas.openxmlformats.org/officeDocument/2006/relationships/tags" Target="../tags/tag397.xml"/><Relationship Id="rId9" Type="http://schemas.openxmlformats.org/officeDocument/2006/relationships/tags" Target="../tags/tag40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tags" Target="../tags/tag412.xml"/><Relationship Id="rId3" Type="http://schemas.openxmlformats.org/officeDocument/2006/relationships/tags" Target="../tags/tag407.xml"/><Relationship Id="rId7" Type="http://schemas.openxmlformats.org/officeDocument/2006/relationships/tags" Target="../tags/tag411.xm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image" Target="../media/image11.jpeg"/><Relationship Id="rId5" Type="http://schemas.openxmlformats.org/officeDocument/2006/relationships/tags" Target="../tags/tag409.xml"/><Relationship Id="rId10" Type="http://schemas.openxmlformats.org/officeDocument/2006/relationships/slideLayout" Target="../slideLayouts/slideLayout2.xml"/><Relationship Id="rId4" Type="http://schemas.openxmlformats.org/officeDocument/2006/relationships/tags" Target="../tags/tag408.xml"/><Relationship Id="rId9" Type="http://schemas.openxmlformats.org/officeDocument/2006/relationships/tags" Target="../tags/tag413.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slideLayout" Target="../slideLayouts/slideLayout2.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10" Type="http://schemas.openxmlformats.org/officeDocument/2006/relationships/image" Target="../media/image1.png"/><Relationship Id="rId4" Type="http://schemas.openxmlformats.org/officeDocument/2006/relationships/tags" Target="../tags/tag24.xml"/><Relationship Id="rId9"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tags" Target="../tags/tag35.xml"/></Relationships>
</file>

<file path=ppt/slides/_rels/slide9.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slideLayout" Target="../slideLayouts/slideLayout2.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 Type="http://schemas.openxmlformats.org/officeDocument/2006/relationships/tags" Target="../tags/tag38.xml"/><Relationship Id="rId16" Type="http://schemas.openxmlformats.org/officeDocument/2006/relationships/tags" Target="../tags/tag52.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tags" Target="../tags/tag51.xml"/><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grpSp>
        <p:nvGrpSpPr>
          <p:cNvPr id="41" name="组合 40"/>
          <p:cNvGrpSpPr/>
          <p:nvPr/>
        </p:nvGrpSpPr>
        <p:grpSpPr>
          <a:xfrm>
            <a:off x="0" y="6523831"/>
            <a:ext cx="12192001" cy="46800"/>
            <a:chOff x="5019675" y="4459288"/>
            <a:chExt cx="2124075" cy="46037"/>
          </a:xfrm>
        </p:grpSpPr>
        <p:sp>
          <p:nvSpPr>
            <p:cNvPr id="37" name="矩形 6"/>
            <p:cNvSpPr>
              <a:spLocks noChangeArrowheads="1"/>
            </p:cNvSpPr>
            <p:nvPr/>
          </p:nvSpPr>
          <p:spPr bwMode="auto">
            <a:xfrm>
              <a:off x="5019675" y="4459288"/>
              <a:ext cx="539121" cy="46037"/>
            </a:xfrm>
            <a:prstGeom prst="rect">
              <a:avLst/>
            </a:prstGeom>
            <a:solidFill>
              <a:srgbClr val="9CC0E4"/>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8" name="矩形 17"/>
            <p:cNvSpPr>
              <a:spLocks noChangeArrowheads="1"/>
            </p:cNvSpPr>
            <p:nvPr/>
          </p:nvSpPr>
          <p:spPr bwMode="auto">
            <a:xfrm>
              <a:off x="5555001" y="4459288"/>
              <a:ext cx="539121" cy="46037"/>
            </a:xfrm>
            <a:prstGeom prst="rect">
              <a:avLst/>
            </a:prstGeom>
            <a:solidFill>
              <a:srgbClr val="E9F2F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9" name="矩形 18"/>
            <p:cNvSpPr>
              <a:spLocks noChangeArrowheads="1"/>
            </p:cNvSpPr>
            <p:nvPr/>
          </p:nvSpPr>
          <p:spPr bwMode="auto">
            <a:xfrm>
              <a:off x="6081713" y="4459288"/>
              <a:ext cx="539121" cy="46037"/>
            </a:xfrm>
            <a:prstGeom prst="rect">
              <a:avLst/>
            </a:prstGeom>
            <a:solidFill>
              <a:srgbClr val="3A89C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0" name="矩形 19"/>
            <p:cNvSpPr>
              <a:spLocks noChangeArrowheads="1"/>
            </p:cNvSpPr>
            <p:nvPr/>
          </p:nvSpPr>
          <p:spPr bwMode="auto">
            <a:xfrm>
              <a:off x="6604629" y="4459288"/>
              <a:ext cx="539121" cy="46037"/>
            </a:xfrm>
            <a:prstGeom prst="rect">
              <a:avLst/>
            </a:prstGeom>
            <a:solidFill>
              <a:srgbClr val="F26C4F"/>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sp>
        <p:nvSpPr>
          <p:cNvPr id="31" name="文本框 10"/>
          <p:cNvSpPr>
            <a:spLocks noChangeArrowheads="1"/>
          </p:cNvSpPr>
          <p:nvPr/>
        </p:nvSpPr>
        <p:spPr bwMode="auto">
          <a:xfrm>
            <a:off x="1295279" y="3393739"/>
            <a:ext cx="993092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zh-CN" altLang="en-US" sz="6000" b="1" dirty="0">
                <a:solidFill>
                  <a:srgbClr val="E9F2F9"/>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sym typeface="微软雅黑" panose="020B0503020204020204" pitchFamily="34" charset="-122"/>
              </a:rPr>
              <a:t>践行从严治党  推进强力问</a:t>
            </a:r>
            <a:r>
              <a:rPr lang="zh-CN" altLang="en-US" sz="6000" b="1" dirty="0" smtClean="0">
                <a:solidFill>
                  <a:srgbClr val="E9F2F9"/>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sym typeface="微软雅黑" panose="020B0503020204020204" pitchFamily="34" charset="-122"/>
              </a:rPr>
              <a:t>责</a:t>
            </a:r>
            <a:endParaRPr lang="zh-CN" altLang="en-US" sz="6000" b="1" dirty="0">
              <a:solidFill>
                <a:srgbClr val="E9F2F9"/>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sym typeface="微软雅黑" panose="020B0503020204020204" pitchFamily="34" charset="-122"/>
            </a:endParaRPr>
          </a:p>
        </p:txBody>
      </p:sp>
      <p:sp>
        <p:nvSpPr>
          <p:cNvPr id="32" name="文本框 11"/>
          <p:cNvSpPr>
            <a:spLocks noChangeArrowheads="1"/>
          </p:cNvSpPr>
          <p:nvPr/>
        </p:nvSpPr>
        <p:spPr bwMode="auto">
          <a:xfrm>
            <a:off x="3116400" y="4608301"/>
            <a:ext cx="634019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en-US" altLang="zh-CN" sz="3200" dirty="0">
                <a:solidFill>
                  <a:schemeClr val="bg1"/>
                </a:solidFill>
                <a:latin typeface="方正品尚黑简体" panose="02000000000000000000" pitchFamily="2" charset="-122"/>
                <a:ea typeface="方正品尚黑简体" panose="02000000000000000000" pitchFamily="2" charset="-122"/>
                <a:sym typeface="Microsoft JhengHei UI Light" panose="020B0304030504040204" pitchFamily="34" charset="-120"/>
              </a:rPr>
              <a:t>——《</a:t>
            </a:r>
            <a:r>
              <a:rPr lang="zh-CN" altLang="en-US" sz="3200" dirty="0">
                <a:solidFill>
                  <a:schemeClr val="bg1"/>
                </a:solidFill>
                <a:latin typeface="方正品尚黑简体" panose="02000000000000000000" pitchFamily="2" charset="-122"/>
                <a:ea typeface="方正品尚黑简体" panose="02000000000000000000" pitchFamily="2" charset="-122"/>
                <a:sym typeface="Microsoft JhengHei UI Light" panose="020B0304030504040204" pitchFamily="34" charset="-120"/>
              </a:rPr>
              <a:t>中国共产党问责条例</a:t>
            </a:r>
            <a:r>
              <a:rPr lang="en-US" altLang="zh-CN" sz="3200" dirty="0">
                <a:solidFill>
                  <a:schemeClr val="bg1"/>
                </a:solidFill>
                <a:latin typeface="方正品尚黑简体" panose="02000000000000000000" pitchFamily="2" charset="-122"/>
                <a:ea typeface="方正品尚黑简体" panose="02000000000000000000" pitchFamily="2" charset="-122"/>
                <a:sym typeface="Microsoft JhengHei UI Light" panose="020B0304030504040204" pitchFamily="34" charset="-120"/>
              </a:rPr>
              <a:t>》</a:t>
            </a:r>
            <a:r>
              <a:rPr lang="zh-CN" altLang="en-US" sz="3200" dirty="0">
                <a:solidFill>
                  <a:schemeClr val="bg1"/>
                </a:solidFill>
                <a:latin typeface="方正品尚黑简体" panose="02000000000000000000" pitchFamily="2" charset="-122"/>
                <a:ea typeface="方正品尚黑简体" panose="02000000000000000000" pitchFamily="2" charset="-122"/>
                <a:sym typeface="Microsoft JhengHei UI Light" panose="020B0304030504040204" pitchFamily="34" charset="-120"/>
              </a:rPr>
              <a:t>解读</a:t>
            </a:r>
          </a:p>
        </p:txBody>
      </p:sp>
      <p:sp>
        <p:nvSpPr>
          <p:cNvPr id="33" name="矩形 6"/>
          <p:cNvSpPr>
            <a:spLocks noChangeArrowheads="1"/>
          </p:cNvSpPr>
          <p:nvPr/>
        </p:nvSpPr>
        <p:spPr bwMode="auto">
          <a:xfrm>
            <a:off x="3219718" y="4459288"/>
            <a:ext cx="1515795" cy="53408"/>
          </a:xfrm>
          <a:prstGeom prst="rect">
            <a:avLst/>
          </a:prstGeom>
          <a:solidFill>
            <a:srgbClr val="9CC0E4"/>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4" name="矩形 17"/>
          <p:cNvSpPr>
            <a:spLocks noChangeArrowheads="1"/>
          </p:cNvSpPr>
          <p:nvPr/>
        </p:nvSpPr>
        <p:spPr bwMode="auto">
          <a:xfrm>
            <a:off x="4735512" y="4459288"/>
            <a:ext cx="1344923" cy="45719"/>
          </a:xfrm>
          <a:prstGeom prst="rect">
            <a:avLst/>
          </a:prstGeom>
          <a:solidFill>
            <a:srgbClr val="E9F2F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5" name="矩形 18"/>
          <p:cNvSpPr>
            <a:spLocks noChangeArrowheads="1"/>
          </p:cNvSpPr>
          <p:nvPr/>
        </p:nvSpPr>
        <p:spPr bwMode="auto">
          <a:xfrm>
            <a:off x="6080435" y="4459288"/>
            <a:ext cx="1345408" cy="45719"/>
          </a:xfrm>
          <a:prstGeom prst="rect">
            <a:avLst/>
          </a:prstGeom>
          <a:solidFill>
            <a:srgbClr val="3A89C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6" name="矩形 19"/>
          <p:cNvSpPr>
            <a:spLocks noChangeArrowheads="1"/>
          </p:cNvSpPr>
          <p:nvPr/>
        </p:nvSpPr>
        <p:spPr bwMode="auto">
          <a:xfrm>
            <a:off x="7425357" y="4459288"/>
            <a:ext cx="1686410" cy="54316"/>
          </a:xfrm>
          <a:prstGeom prst="rect">
            <a:avLst/>
          </a:prstGeom>
          <a:solidFill>
            <a:srgbClr val="F26C4F"/>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3" name="椭圆 8"/>
          <p:cNvSpPr>
            <a:spLocks noChangeArrowheads="1"/>
          </p:cNvSpPr>
          <p:nvPr/>
        </p:nvSpPr>
        <p:spPr bwMode="auto">
          <a:xfrm rot="19382855" flipV="1">
            <a:off x="6344473" y="1650776"/>
            <a:ext cx="1420144" cy="51150"/>
          </a:xfrm>
          <a:prstGeom prst="rect">
            <a:avLst/>
          </a:prstGeom>
          <a:solidFill>
            <a:srgbClr val="F26C4F"/>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44" name="椭圆 5"/>
          <p:cNvSpPr>
            <a:spLocks noChangeArrowheads="1"/>
          </p:cNvSpPr>
          <p:nvPr/>
        </p:nvSpPr>
        <p:spPr bwMode="auto">
          <a:xfrm rot="19380000">
            <a:off x="4511050" y="2777352"/>
            <a:ext cx="1159279" cy="76338"/>
          </a:xfrm>
          <a:prstGeom prst="rect">
            <a:avLst/>
          </a:prstGeom>
          <a:solidFill>
            <a:srgbClr val="9CC0E4"/>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45" name="椭圆 7"/>
          <p:cNvSpPr>
            <a:spLocks noChangeArrowheads="1"/>
          </p:cNvSpPr>
          <p:nvPr/>
        </p:nvSpPr>
        <p:spPr bwMode="auto">
          <a:xfrm rot="19380000">
            <a:off x="4429340" y="3198319"/>
            <a:ext cx="1219624" cy="45719"/>
          </a:xfrm>
          <a:prstGeom prst="rect">
            <a:avLst/>
          </a:prstGeom>
          <a:solidFill>
            <a:srgbClr val="3A89C9"/>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46" name="椭圆 9"/>
          <p:cNvSpPr>
            <a:spLocks noChangeArrowheads="1"/>
          </p:cNvSpPr>
          <p:nvPr/>
        </p:nvSpPr>
        <p:spPr bwMode="auto">
          <a:xfrm rot="19380000">
            <a:off x="6293200" y="1281067"/>
            <a:ext cx="1509527" cy="64221"/>
          </a:xfrm>
          <a:prstGeom prst="rect">
            <a:avLst/>
          </a:prstGeom>
          <a:solidFill>
            <a:srgbClr val="E9F2F9"/>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50" name="椭圆 4"/>
          <p:cNvSpPr>
            <a:spLocks noChangeArrowheads="1"/>
          </p:cNvSpPr>
          <p:nvPr/>
        </p:nvSpPr>
        <p:spPr bwMode="auto">
          <a:xfrm>
            <a:off x="5164226" y="1273378"/>
            <a:ext cx="1890319" cy="1779884"/>
          </a:xfrm>
          <a:prstGeom prst="ellipse">
            <a:avLst/>
          </a:prstGeom>
          <a:solidFill>
            <a:srgbClr val="F5F5F5"/>
          </a:solidFill>
          <a:ln>
            <a:noFill/>
          </a:ln>
          <a:effectLst>
            <a:outerShdw blurRad="228600" sx="102000" sy="102000" algn="ctr" rotWithShape="0">
              <a:prstClr val="black">
                <a:alpha val="28000"/>
              </a:prstClr>
            </a:outerShdw>
          </a:effectLst>
          <a:extLst/>
        </p:spPr>
        <p:txBody>
          <a:bodyPr/>
          <a:lstStyle/>
          <a:p>
            <a:endParaRPr lang="zh-CN" altLang="en-US" sz="1200">
              <a:latin typeface="微软雅黑" panose="020B0503020204020204" pitchFamily="34" charset="-122"/>
              <a:ea typeface="微软雅黑" panose="020B0503020204020204" pitchFamily="34" charset="-122"/>
              <a:sym typeface="宋体" panose="02010600030101010101" pitchFamily="2" charset="-122"/>
            </a:endParaRPr>
          </a:p>
        </p:txBody>
      </p:sp>
      <p:pic>
        <p:nvPicPr>
          <p:cNvPr id="51" name="图片 5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71850" y="1509017"/>
            <a:ext cx="1290300" cy="1290300"/>
          </a:xfrm>
          <a:prstGeom prst="rect">
            <a:avLst/>
          </a:prstGeom>
        </p:spPr>
      </p:pic>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27" name="MH_Other_1"/>
          <p:cNvSpPr/>
          <p:nvPr>
            <p:custDataLst>
              <p:tags r:id="rId1"/>
            </p:custDataLst>
          </p:nvPr>
        </p:nvSpPr>
        <p:spPr>
          <a:xfrm>
            <a:off x="1916090" y="2342508"/>
            <a:ext cx="388938" cy="388938"/>
          </a:xfrm>
          <a:prstGeom prst="ellipse">
            <a:avLst/>
          </a:prstGeom>
          <a:solidFill>
            <a:srgbClr val="8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a:solidFill>
                  <a:srgbClr val="FFFFFF"/>
                </a:solidFill>
                <a:latin typeface="Britannic Bold" panose="020B0903060703020204" pitchFamily="34" charset="0"/>
                <a:ea typeface="Gungsuh" panose="02030600000101010101" pitchFamily="18" charset="-127"/>
                <a:cs typeface="Arial" panose="020B0604020202020204" pitchFamily="34" charset="0"/>
              </a:rPr>
              <a:t>0</a:t>
            </a:r>
            <a:endParaRPr lang="zh-CN" altLang="en-US" sz="2000" b="1">
              <a:solidFill>
                <a:srgbClr val="FFFFFF"/>
              </a:solidFill>
              <a:latin typeface="Britannic Bold" panose="020B0903060703020204" pitchFamily="34" charset="0"/>
              <a:ea typeface="Gungsuh" panose="02030600000101010101" pitchFamily="18" charset="-127"/>
              <a:cs typeface="Arial" panose="020B0604020202020204" pitchFamily="34" charset="0"/>
            </a:endParaRPr>
          </a:p>
        </p:txBody>
      </p:sp>
      <p:sp>
        <p:nvSpPr>
          <p:cNvPr id="28" name="MH_Other_2"/>
          <p:cNvSpPr/>
          <p:nvPr>
            <p:custDataLst>
              <p:tags r:id="rId2"/>
            </p:custDataLst>
          </p:nvPr>
        </p:nvSpPr>
        <p:spPr>
          <a:xfrm>
            <a:off x="2211365" y="2342508"/>
            <a:ext cx="388938" cy="3889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a:solidFill>
                  <a:srgbClr val="FFFFFF"/>
                </a:solidFill>
                <a:latin typeface="Britannic Bold" panose="020B0903060703020204" pitchFamily="34" charset="0"/>
                <a:ea typeface="Gungsuh" panose="02030600000101010101" pitchFamily="18" charset="-127"/>
                <a:cs typeface="Arial" panose="020B0604020202020204" pitchFamily="34" charset="0"/>
              </a:rPr>
              <a:t>1</a:t>
            </a:r>
            <a:endParaRPr lang="zh-CN" altLang="en-US" sz="2000" b="1">
              <a:solidFill>
                <a:srgbClr val="FFFFFF"/>
              </a:solidFill>
              <a:latin typeface="Britannic Bold" panose="020B0903060703020204" pitchFamily="34" charset="0"/>
              <a:ea typeface="Gungsuh" panose="02030600000101010101" pitchFamily="18" charset="-127"/>
              <a:cs typeface="Arial" panose="020B0604020202020204" pitchFamily="34" charset="0"/>
            </a:endParaRPr>
          </a:p>
        </p:txBody>
      </p:sp>
      <p:sp>
        <p:nvSpPr>
          <p:cNvPr id="29" name="MH_SubTitle_1"/>
          <p:cNvSpPr txBox="1">
            <a:spLocks noChangeArrowheads="1"/>
          </p:cNvSpPr>
          <p:nvPr>
            <p:custDataLst>
              <p:tags r:id="rId3"/>
            </p:custDataLst>
          </p:nvPr>
        </p:nvSpPr>
        <p:spPr bwMode="auto">
          <a:xfrm>
            <a:off x="2792390" y="2263133"/>
            <a:ext cx="3970338" cy="54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r>
              <a:rPr lang="zh-CN" altLang="en-US" sz="2000" dirty="0">
                <a:solidFill>
                  <a:schemeClr val="bg1"/>
                </a:solidFill>
                <a:latin typeface="方正品尚黑简体" panose="02000000000000000000" pitchFamily="2" charset="-122"/>
                <a:ea typeface="方正品尚黑简体" panose="02000000000000000000" pitchFamily="2" charset="-122"/>
              </a:rPr>
              <a:t>行政问责，非全面问责</a:t>
            </a:r>
            <a:endParaRPr lang="en-US" altLang="zh-CN" sz="2000" dirty="0">
              <a:solidFill>
                <a:schemeClr val="bg1"/>
              </a:solidFill>
              <a:latin typeface="方正品尚黑简体" panose="02000000000000000000" pitchFamily="2" charset="-122"/>
              <a:ea typeface="方正品尚黑简体" panose="02000000000000000000" pitchFamily="2" charset="-122"/>
            </a:endParaRPr>
          </a:p>
        </p:txBody>
      </p:sp>
      <p:sp>
        <p:nvSpPr>
          <p:cNvPr id="30" name="MH_Other_3"/>
          <p:cNvSpPr/>
          <p:nvPr>
            <p:custDataLst>
              <p:tags r:id="rId4"/>
            </p:custDataLst>
          </p:nvPr>
        </p:nvSpPr>
        <p:spPr>
          <a:xfrm>
            <a:off x="1916090" y="3010847"/>
            <a:ext cx="388938" cy="388937"/>
          </a:xfrm>
          <a:prstGeom prst="ellipse">
            <a:avLst/>
          </a:prstGeom>
          <a:solidFill>
            <a:srgbClr val="8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a:solidFill>
                  <a:srgbClr val="FFFFFF"/>
                </a:solidFill>
                <a:latin typeface="Britannic Bold" panose="020B0903060703020204" pitchFamily="34" charset="0"/>
                <a:ea typeface="Gungsuh" panose="02030600000101010101" pitchFamily="18" charset="-127"/>
                <a:cs typeface="Arial" panose="020B0604020202020204" pitchFamily="34" charset="0"/>
              </a:rPr>
              <a:t>0</a:t>
            </a:r>
            <a:endParaRPr lang="zh-CN" altLang="en-US" sz="2000" b="1">
              <a:solidFill>
                <a:srgbClr val="FFFFFF"/>
              </a:solidFill>
              <a:latin typeface="Britannic Bold" panose="020B0903060703020204" pitchFamily="34" charset="0"/>
              <a:ea typeface="Gungsuh" panose="02030600000101010101" pitchFamily="18" charset="-127"/>
              <a:cs typeface="Arial" panose="020B0604020202020204" pitchFamily="34" charset="0"/>
            </a:endParaRPr>
          </a:p>
        </p:txBody>
      </p:sp>
      <p:sp>
        <p:nvSpPr>
          <p:cNvPr id="31" name="MH_Other_4"/>
          <p:cNvSpPr/>
          <p:nvPr>
            <p:custDataLst>
              <p:tags r:id="rId5"/>
            </p:custDataLst>
          </p:nvPr>
        </p:nvSpPr>
        <p:spPr>
          <a:xfrm>
            <a:off x="2203429" y="3010847"/>
            <a:ext cx="388937" cy="38893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a:solidFill>
                  <a:srgbClr val="FFFFFF"/>
                </a:solidFill>
                <a:latin typeface="Britannic Bold" panose="020B0903060703020204" pitchFamily="34" charset="0"/>
                <a:ea typeface="Gungsuh" panose="02030600000101010101" pitchFamily="18" charset="-127"/>
                <a:cs typeface="Arial" panose="020B0604020202020204" pitchFamily="34" charset="0"/>
              </a:rPr>
              <a:t>2</a:t>
            </a:r>
            <a:endParaRPr lang="zh-CN" altLang="en-US" sz="2000" b="1">
              <a:solidFill>
                <a:srgbClr val="FFFFFF"/>
              </a:solidFill>
              <a:latin typeface="Britannic Bold" panose="020B0903060703020204" pitchFamily="34" charset="0"/>
              <a:ea typeface="Gungsuh" panose="02030600000101010101" pitchFamily="18" charset="-127"/>
              <a:cs typeface="Arial" panose="020B0604020202020204" pitchFamily="34" charset="0"/>
            </a:endParaRPr>
          </a:p>
        </p:txBody>
      </p:sp>
      <p:sp>
        <p:nvSpPr>
          <p:cNvPr id="32" name="MH_SubTitle_2"/>
          <p:cNvSpPr txBox="1">
            <a:spLocks noChangeArrowheads="1"/>
          </p:cNvSpPr>
          <p:nvPr>
            <p:custDataLst>
              <p:tags r:id="rId6"/>
            </p:custDataLst>
          </p:nvPr>
        </p:nvSpPr>
        <p:spPr bwMode="auto">
          <a:xfrm>
            <a:off x="2792390" y="2931472"/>
            <a:ext cx="3970338"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r>
              <a:rPr lang="zh-CN" altLang="en-US" sz="2000" dirty="0">
                <a:solidFill>
                  <a:schemeClr val="bg1"/>
                </a:solidFill>
                <a:latin typeface="方正品尚黑简体" panose="02000000000000000000" pitchFamily="2" charset="-122"/>
                <a:ea typeface="方正品尚黑简体" panose="02000000000000000000" pitchFamily="2" charset="-122"/>
              </a:rPr>
              <a:t>权力问责，非制度问责</a:t>
            </a:r>
            <a:endParaRPr lang="en-US" altLang="zh-CN" sz="2000" dirty="0">
              <a:solidFill>
                <a:schemeClr val="bg1"/>
              </a:solidFill>
              <a:latin typeface="方正品尚黑简体" panose="02000000000000000000" pitchFamily="2" charset="-122"/>
              <a:ea typeface="方正品尚黑简体" panose="02000000000000000000" pitchFamily="2" charset="-122"/>
            </a:endParaRPr>
          </a:p>
        </p:txBody>
      </p:sp>
      <p:sp>
        <p:nvSpPr>
          <p:cNvPr id="33" name="MH_Other_5"/>
          <p:cNvSpPr/>
          <p:nvPr>
            <p:custDataLst>
              <p:tags r:id="rId7"/>
            </p:custDataLst>
          </p:nvPr>
        </p:nvSpPr>
        <p:spPr>
          <a:xfrm>
            <a:off x="1916090" y="3680771"/>
            <a:ext cx="388938" cy="387350"/>
          </a:xfrm>
          <a:prstGeom prst="ellipse">
            <a:avLst/>
          </a:prstGeom>
          <a:solidFill>
            <a:srgbClr val="8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a:solidFill>
                  <a:srgbClr val="FFFFFF"/>
                </a:solidFill>
                <a:latin typeface="Britannic Bold" panose="020B0903060703020204" pitchFamily="34" charset="0"/>
                <a:ea typeface="Gungsuh" panose="02030600000101010101" pitchFamily="18" charset="-127"/>
                <a:cs typeface="Arial" panose="020B0604020202020204" pitchFamily="34" charset="0"/>
              </a:rPr>
              <a:t>0</a:t>
            </a:r>
            <a:endParaRPr lang="zh-CN" altLang="en-US" sz="2000" b="1">
              <a:solidFill>
                <a:srgbClr val="FFFFFF"/>
              </a:solidFill>
              <a:latin typeface="Britannic Bold" panose="020B0903060703020204" pitchFamily="34" charset="0"/>
              <a:ea typeface="Gungsuh" panose="02030600000101010101" pitchFamily="18" charset="-127"/>
              <a:cs typeface="Arial" panose="020B0604020202020204" pitchFamily="34" charset="0"/>
            </a:endParaRPr>
          </a:p>
        </p:txBody>
      </p:sp>
      <p:sp>
        <p:nvSpPr>
          <p:cNvPr id="43" name="MH_Other_6"/>
          <p:cNvSpPr/>
          <p:nvPr>
            <p:custDataLst>
              <p:tags r:id="rId8"/>
            </p:custDataLst>
          </p:nvPr>
        </p:nvSpPr>
        <p:spPr>
          <a:xfrm>
            <a:off x="2203429" y="3680771"/>
            <a:ext cx="388937" cy="38735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a:solidFill>
                  <a:srgbClr val="FFFFFF"/>
                </a:solidFill>
                <a:latin typeface="Britannic Bold" panose="020B0903060703020204" pitchFamily="34" charset="0"/>
                <a:ea typeface="Gungsuh" panose="02030600000101010101" pitchFamily="18" charset="-127"/>
                <a:cs typeface="Arial" panose="020B0604020202020204" pitchFamily="34" charset="0"/>
              </a:rPr>
              <a:t>3</a:t>
            </a:r>
            <a:endParaRPr lang="zh-CN" altLang="en-US" sz="2000" b="1">
              <a:solidFill>
                <a:srgbClr val="FFFFFF"/>
              </a:solidFill>
              <a:latin typeface="Britannic Bold" panose="020B0903060703020204" pitchFamily="34" charset="0"/>
              <a:ea typeface="Gungsuh" panose="02030600000101010101" pitchFamily="18" charset="-127"/>
              <a:cs typeface="Arial" panose="020B0604020202020204" pitchFamily="34" charset="0"/>
            </a:endParaRPr>
          </a:p>
        </p:txBody>
      </p:sp>
      <p:sp>
        <p:nvSpPr>
          <p:cNvPr id="44" name="MH_SubTitle_3"/>
          <p:cNvSpPr txBox="1">
            <a:spLocks noChangeArrowheads="1"/>
          </p:cNvSpPr>
          <p:nvPr>
            <p:custDataLst>
              <p:tags r:id="rId9"/>
            </p:custDataLst>
          </p:nvPr>
        </p:nvSpPr>
        <p:spPr bwMode="auto">
          <a:xfrm>
            <a:off x="2792390" y="3601396"/>
            <a:ext cx="3970338"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r>
              <a:rPr lang="zh-CN" altLang="zh-CN" sz="2000" dirty="0">
                <a:solidFill>
                  <a:schemeClr val="bg1"/>
                </a:solidFill>
                <a:latin typeface="方正品尚黑简体" panose="02000000000000000000" pitchFamily="2" charset="-122"/>
                <a:ea typeface="方正品尚黑简体" panose="02000000000000000000" pitchFamily="2" charset="-122"/>
              </a:rPr>
              <a:t>有过问责</a:t>
            </a:r>
            <a:r>
              <a:rPr lang="zh-CN" altLang="en-US" sz="2000" dirty="0">
                <a:solidFill>
                  <a:schemeClr val="bg1"/>
                </a:solidFill>
                <a:latin typeface="方正品尚黑简体" panose="02000000000000000000" pitchFamily="2" charset="-122"/>
                <a:ea typeface="方正品尚黑简体" panose="02000000000000000000" pitchFamily="2" charset="-122"/>
              </a:rPr>
              <a:t>，非</a:t>
            </a:r>
            <a:r>
              <a:rPr lang="zh-CN" altLang="zh-CN" sz="2000" dirty="0">
                <a:solidFill>
                  <a:schemeClr val="bg1"/>
                </a:solidFill>
                <a:latin typeface="方正品尚黑简体" panose="02000000000000000000" pitchFamily="2" charset="-122"/>
                <a:ea typeface="方正品尚黑简体" panose="02000000000000000000" pitchFamily="2" charset="-122"/>
              </a:rPr>
              <a:t>无为问责</a:t>
            </a:r>
            <a:endParaRPr lang="en-US" altLang="zh-CN" sz="2000" dirty="0">
              <a:solidFill>
                <a:schemeClr val="bg1"/>
              </a:solidFill>
              <a:latin typeface="方正品尚黑简体" panose="02000000000000000000" pitchFamily="2" charset="-122"/>
              <a:ea typeface="方正品尚黑简体" panose="02000000000000000000" pitchFamily="2" charset="-122"/>
            </a:endParaRPr>
          </a:p>
        </p:txBody>
      </p:sp>
      <p:sp>
        <p:nvSpPr>
          <p:cNvPr id="45" name="MH_Other_7"/>
          <p:cNvSpPr/>
          <p:nvPr>
            <p:custDataLst>
              <p:tags r:id="rId10"/>
            </p:custDataLst>
          </p:nvPr>
        </p:nvSpPr>
        <p:spPr>
          <a:xfrm>
            <a:off x="1916090" y="4349108"/>
            <a:ext cx="388938" cy="388938"/>
          </a:xfrm>
          <a:prstGeom prst="ellipse">
            <a:avLst/>
          </a:prstGeom>
          <a:solidFill>
            <a:srgbClr val="8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a:solidFill>
                  <a:srgbClr val="FFFFFF"/>
                </a:solidFill>
                <a:latin typeface="Britannic Bold" panose="020B0903060703020204" pitchFamily="34" charset="0"/>
                <a:ea typeface="Gungsuh" panose="02030600000101010101" pitchFamily="18" charset="-127"/>
                <a:cs typeface="Arial" panose="020B0604020202020204" pitchFamily="34" charset="0"/>
              </a:rPr>
              <a:t>0</a:t>
            </a:r>
            <a:endParaRPr lang="zh-CN" altLang="en-US" sz="2000" b="1">
              <a:solidFill>
                <a:srgbClr val="FFFFFF"/>
              </a:solidFill>
              <a:latin typeface="Britannic Bold" panose="020B0903060703020204" pitchFamily="34" charset="0"/>
              <a:ea typeface="Gungsuh" panose="02030600000101010101" pitchFamily="18" charset="-127"/>
              <a:cs typeface="Arial" panose="020B0604020202020204" pitchFamily="34" charset="0"/>
            </a:endParaRPr>
          </a:p>
        </p:txBody>
      </p:sp>
      <p:sp>
        <p:nvSpPr>
          <p:cNvPr id="46" name="MH_Other_8"/>
          <p:cNvSpPr/>
          <p:nvPr>
            <p:custDataLst>
              <p:tags r:id="rId11"/>
            </p:custDataLst>
          </p:nvPr>
        </p:nvSpPr>
        <p:spPr>
          <a:xfrm>
            <a:off x="2203429" y="4349108"/>
            <a:ext cx="388937" cy="38893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a:solidFill>
                  <a:srgbClr val="FFFFFF"/>
                </a:solidFill>
                <a:latin typeface="Britannic Bold" panose="020B0903060703020204" pitchFamily="34" charset="0"/>
                <a:ea typeface="Gungsuh" panose="02030600000101010101" pitchFamily="18" charset="-127"/>
                <a:cs typeface="Arial" panose="020B0604020202020204" pitchFamily="34" charset="0"/>
              </a:rPr>
              <a:t>4</a:t>
            </a:r>
            <a:endParaRPr lang="zh-CN" altLang="en-US" sz="2000" b="1">
              <a:solidFill>
                <a:srgbClr val="FFFFFF"/>
              </a:solidFill>
              <a:latin typeface="Britannic Bold" panose="020B0903060703020204" pitchFamily="34" charset="0"/>
              <a:ea typeface="Gungsuh" panose="02030600000101010101" pitchFamily="18" charset="-127"/>
              <a:cs typeface="Arial" panose="020B0604020202020204" pitchFamily="34" charset="0"/>
            </a:endParaRPr>
          </a:p>
        </p:txBody>
      </p:sp>
      <p:sp>
        <p:nvSpPr>
          <p:cNvPr id="47" name="MH_SubTitle_4"/>
          <p:cNvSpPr txBox="1">
            <a:spLocks noChangeArrowheads="1"/>
          </p:cNvSpPr>
          <p:nvPr>
            <p:custDataLst>
              <p:tags r:id="rId12"/>
            </p:custDataLst>
          </p:nvPr>
        </p:nvSpPr>
        <p:spPr bwMode="auto">
          <a:xfrm>
            <a:off x="2792390" y="4269733"/>
            <a:ext cx="3970338" cy="54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r>
              <a:rPr lang="zh-CN" altLang="zh-CN" sz="2000" dirty="0">
                <a:solidFill>
                  <a:schemeClr val="bg1"/>
                </a:solidFill>
                <a:latin typeface="方正品尚黑简体" panose="02000000000000000000" pitchFamily="2" charset="-122"/>
                <a:ea typeface="方正品尚黑简体" panose="02000000000000000000" pitchFamily="2" charset="-122"/>
              </a:rPr>
              <a:t>同体问责</a:t>
            </a:r>
            <a:r>
              <a:rPr lang="zh-CN" altLang="en-US" sz="2000" dirty="0">
                <a:solidFill>
                  <a:schemeClr val="bg1"/>
                </a:solidFill>
                <a:latin typeface="方正品尚黑简体" panose="02000000000000000000" pitchFamily="2" charset="-122"/>
                <a:ea typeface="方正品尚黑简体" panose="02000000000000000000" pitchFamily="2" charset="-122"/>
              </a:rPr>
              <a:t>，非</a:t>
            </a:r>
            <a:r>
              <a:rPr lang="zh-CN" altLang="zh-CN" sz="2000" dirty="0">
                <a:solidFill>
                  <a:schemeClr val="bg1"/>
                </a:solidFill>
                <a:latin typeface="方正品尚黑简体" panose="02000000000000000000" pitchFamily="2" charset="-122"/>
                <a:ea typeface="方正品尚黑简体" panose="02000000000000000000" pitchFamily="2" charset="-122"/>
              </a:rPr>
              <a:t>异体问责</a:t>
            </a:r>
            <a:endParaRPr lang="en-US" altLang="zh-CN" sz="2000" dirty="0">
              <a:solidFill>
                <a:schemeClr val="bg1"/>
              </a:solidFill>
              <a:latin typeface="方正品尚黑简体" panose="02000000000000000000" pitchFamily="2" charset="-122"/>
              <a:ea typeface="方正品尚黑简体" panose="02000000000000000000" pitchFamily="2" charset="-122"/>
            </a:endParaRPr>
          </a:p>
        </p:txBody>
      </p:sp>
      <p:sp>
        <p:nvSpPr>
          <p:cNvPr id="48" name="MH_Other_9"/>
          <p:cNvSpPr/>
          <p:nvPr>
            <p:custDataLst>
              <p:tags r:id="rId13"/>
            </p:custDataLst>
          </p:nvPr>
        </p:nvSpPr>
        <p:spPr>
          <a:xfrm>
            <a:off x="1916090" y="5017447"/>
            <a:ext cx="388938" cy="388937"/>
          </a:xfrm>
          <a:prstGeom prst="ellipse">
            <a:avLst/>
          </a:prstGeom>
          <a:solidFill>
            <a:srgbClr val="89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a:solidFill>
                  <a:srgbClr val="FFFFFF"/>
                </a:solidFill>
                <a:latin typeface="Britannic Bold" panose="020B0903060703020204" pitchFamily="34" charset="0"/>
                <a:ea typeface="Gungsuh" panose="02030600000101010101" pitchFamily="18" charset="-127"/>
                <a:cs typeface="Arial" panose="020B0604020202020204" pitchFamily="34" charset="0"/>
              </a:rPr>
              <a:t>0</a:t>
            </a:r>
            <a:endParaRPr lang="zh-CN" altLang="en-US" sz="2000" b="1">
              <a:solidFill>
                <a:srgbClr val="FFFFFF"/>
              </a:solidFill>
              <a:latin typeface="Britannic Bold" panose="020B0903060703020204" pitchFamily="34" charset="0"/>
              <a:ea typeface="Gungsuh" panose="02030600000101010101" pitchFamily="18" charset="-127"/>
              <a:cs typeface="Arial" panose="020B0604020202020204" pitchFamily="34" charset="0"/>
            </a:endParaRPr>
          </a:p>
        </p:txBody>
      </p:sp>
      <p:sp>
        <p:nvSpPr>
          <p:cNvPr id="49" name="MH_Other_10"/>
          <p:cNvSpPr/>
          <p:nvPr>
            <p:custDataLst>
              <p:tags r:id="rId14"/>
            </p:custDataLst>
          </p:nvPr>
        </p:nvSpPr>
        <p:spPr>
          <a:xfrm>
            <a:off x="2203429" y="5017447"/>
            <a:ext cx="388937" cy="38893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a:solidFill>
                  <a:srgbClr val="FFFFFF"/>
                </a:solidFill>
                <a:latin typeface="Britannic Bold" panose="020B0903060703020204" pitchFamily="34" charset="0"/>
                <a:ea typeface="Gungsuh" panose="02030600000101010101" pitchFamily="18" charset="-127"/>
                <a:cs typeface="Arial" panose="020B0604020202020204" pitchFamily="34" charset="0"/>
              </a:rPr>
              <a:t>5</a:t>
            </a:r>
            <a:endParaRPr lang="zh-CN" altLang="en-US" sz="2000" b="1">
              <a:solidFill>
                <a:srgbClr val="FFFFFF"/>
              </a:solidFill>
              <a:latin typeface="Britannic Bold" panose="020B0903060703020204" pitchFamily="34" charset="0"/>
              <a:ea typeface="Gungsuh" panose="02030600000101010101" pitchFamily="18" charset="-127"/>
              <a:cs typeface="Arial" panose="020B0604020202020204" pitchFamily="34" charset="0"/>
            </a:endParaRPr>
          </a:p>
        </p:txBody>
      </p:sp>
      <p:sp>
        <p:nvSpPr>
          <p:cNvPr id="50" name="MH_SubTitle_5"/>
          <p:cNvSpPr txBox="1">
            <a:spLocks noChangeArrowheads="1"/>
          </p:cNvSpPr>
          <p:nvPr>
            <p:custDataLst>
              <p:tags r:id="rId15"/>
            </p:custDataLst>
          </p:nvPr>
        </p:nvSpPr>
        <p:spPr bwMode="auto">
          <a:xfrm>
            <a:off x="2792390" y="4938072"/>
            <a:ext cx="3970338"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r>
              <a:rPr lang="zh-CN" altLang="en-US" sz="2000" dirty="0">
                <a:solidFill>
                  <a:schemeClr val="bg1"/>
                </a:solidFill>
                <a:latin typeface="方正品尚黑简体" panose="02000000000000000000" pitchFamily="2" charset="-122"/>
                <a:ea typeface="方正品尚黑简体" panose="02000000000000000000" pitchFamily="2" charset="-122"/>
              </a:rPr>
              <a:t>结果问责，非程序问责</a:t>
            </a:r>
            <a:endParaRPr lang="en-US" altLang="zh-CN" sz="2000" dirty="0">
              <a:solidFill>
                <a:schemeClr val="bg1"/>
              </a:solidFill>
              <a:latin typeface="方正品尚黑简体" panose="02000000000000000000" pitchFamily="2" charset="-122"/>
              <a:ea typeface="方正品尚黑简体" panose="02000000000000000000" pitchFamily="2" charset="-122"/>
            </a:endParaRPr>
          </a:p>
        </p:txBody>
      </p:sp>
      <p:sp>
        <p:nvSpPr>
          <p:cNvPr id="51" name="MH_Other_1"/>
          <p:cNvSpPr/>
          <p:nvPr>
            <p:custDataLst>
              <p:tags r:id="rId16"/>
            </p:custDataLst>
          </p:nvPr>
        </p:nvSpPr>
        <p:spPr>
          <a:xfrm rot="19743805">
            <a:off x="968770" y="1045572"/>
            <a:ext cx="173038"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3A89C9"/>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52" name="MH_Other_2"/>
          <p:cNvSpPr/>
          <p:nvPr>
            <p:custDataLst>
              <p:tags r:id="rId17"/>
            </p:custDataLst>
          </p:nvPr>
        </p:nvSpPr>
        <p:spPr>
          <a:xfrm rot="19743805">
            <a:off x="1241820" y="1045572"/>
            <a:ext cx="171450"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F26C4F"/>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53" name="文本框 16"/>
          <p:cNvSpPr txBox="1">
            <a:spLocks noChangeArrowheads="1"/>
          </p:cNvSpPr>
          <p:nvPr/>
        </p:nvSpPr>
        <p:spPr bwMode="auto">
          <a:xfrm>
            <a:off x="1544711" y="1040841"/>
            <a:ext cx="5407133" cy="540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None/>
            </a:pPr>
            <a:r>
              <a:rPr lang="zh-CN" altLang="en-US"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我国问责制度的主要特点</a:t>
            </a:r>
            <a:endParaRPr lang="en-US" altLang="zh-CN"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pic>
        <p:nvPicPr>
          <p:cNvPr id="54" name="图片 53"/>
          <p:cNvPicPr>
            <a:picLocks noChangeAspect="1"/>
          </p:cNvPicPr>
          <p:nvPr/>
        </p:nvPicPr>
        <p:blipFill rotWithShape="1">
          <a:blip r:embed="rId19" cstate="print">
            <a:extLst>
              <a:ext uri="{28A0092B-C50C-407E-A947-70E740481C1C}">
                <a14:useLocalDpi xmlns:a14="http://schemas.microsoft.com/office/drawing/2010/main" xmlns="" val="0"/>
              </a:ext>
            </a:extLst>
          </a:blip>
          <a:srcRect l="3600" r="8564"/>
          <a:stretch/>
        </p:blipFill>
        <p:spPr>
          <a:xfrm>
            <a:off x="8454338" y="1866876"/>
            <a:ext cx="2801797" cy="2129192"/>
          </a:xfrm>
          <a:prstGeom prst="ellipse">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5" name="图片 54"/>
          <p:cNvPicPr>
            <a:picLocks noChangeAspect="1"/>
          </p:cNvPicPr>
          <p:nvPr/>
        </p:nvPicPr>
        <p:blipFill rotWithShape="1">
          <a:blip r:embed="rId20" cstate="print">
            <a:extLst>
              <a:ext uri="{28A0092B-C50C-407E-A947-70E740481C1C}">
                <a14:useLocalDpi xmlns:a14="http://schemas.microsoft.com/office/drawing/2010/main" xmlns="" val="0"/>
              </a:ext>
            </a:extLst>
          </a:blip>
          <a:srcRect l="3639" r="9160"/>
          <a:stretch/>
        </p:blipFill>
        <p:spPr>
          <a:xfrm>
            <a:off x="6304560" y="3219540"/>
            <a:ext cx="3257122" cy="2100385"/>
          </a:xfrm>
          <a:prstGeom prst="ellipse">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22" name="MH_Other_1"/>
          <p:cNvSpPr/>
          <p:nvPr>
            <p:custDataLst>
              <p:tags r:id="rId1"/>
            </p:custDataLst>
          </p:nvPr>
        </p:nvSpPr>
        <p:spPr>
          <a:xfrm>
            <a:off x="1905762" y="2257993"/>
            <a:ext cx="671513" cy="384175"/>
          </a:xfrm>
          <a:prstGeom prst="roundRect">
            <a:avLst>
              <a:gd name="adj" fmla="val 50000"/>
            </a:avLst>
          </a:prstGeom>
          <a:solidFill>
            <a:srgbClr val="F26C4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a:defRPr/>
            </a:pPr>
            <a:endParaRPr lang="zh-CN" altLang="en-US">
              <a:solidFill>
                <a:srgbClr val="24C4BC"/>
              </a:solidFill>
              <a:latin typeface="Arial" panose="020B0604020202020204" pitchFamily="34" charset="0"/>
              <a:ea typeface="微软雅黑" panose="020B0503020204020204" pitchFamily="34" charset="-122"/>
            </a:endParaRPr>
          </a:p>
        </p:txBody>
      </p:sp>
      <p:sp>
        <p:nvSpPr>
          <p:cNvPr id="23" name="MH_Other_2"/>
          <p:cNvSpPr/>
          <p:nvPr>
            <p:custDataLst>
              <p:tags r:id="rId2"/>
            </p:custDataLst>
          </p:nvPr>
        </p:nvSpPr>
        <p:spPr>
          <a:xfrm>
            <a:off x="2199629" y="2281627"/>
            <a:ext cx="347663" cy="347662"/>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lnSpcReduction="10000"/>
          </a:bodyPr>
          <a:lstStyle/>
          <a:p>
            <a:pPr algn="ctr">
              <a:defRPr/>
            </a:pPr>
            <a:r>
              <a:rPr lang="en-US" altLang="zh-CN" dirty="0">
                <a:solidFill>
                  <a:schemeClr val="tx1"/>
                </a:solidFill>
                <a:latin typeface="Arial" panose="020B0604020202020204" pitchFamily="34" charset="0"/>
                <a:ea typeface="微软雅黑" panose="020B0503020204020204" pitchFamily="34" charset="-122"/>
              </a:rPr>
              <a:t>A</a:t>
            </a:r>
            <a:endParaRPr lang="zh-CN" altLang="en-US" dirty="0">
              <a:solidFill>
                <a:schemeClr val="tx1"/>
              </a:solidFill>
              <a:latin typeface="Arial" panose="020B0604020202020204" pitchFamily="34" charset="0"/>
              <a:ea typeface="微软雅黑" panose="020B0503020204020204" pitchFamily="34" charset="-122"/>
            </a:endParaRPr>
          </a:p>
        </p:txBody>
      </p:sp>
      <p:sp>
        <p:nvSpPr>
          <p:cNvPr id="24" name="MH_SubTitle_1"/>
          <p:cNvSpPr/>
          <p:nvPr>
            <p:custDataLst>
              <p:tags r:id="rId3"/>
            </p:custDataLst>
          </p:nvPr>
        </p:nvSpPr>
        <p:spPr>
          <a:xfrm>
            <a:off x="1407467" y="2207987"/>
            <a:ext cx="774700" cy="446089"/>
          </a:xfrm>
          <a:custGeom>
            <a:avLst/>
            <a:gdLst>
              <a:gd name="connsiteX0" fmla="*/ 867275 w 3267075"/>
              <a:gd name="connsiteY0" fmla="*/ 0 h 1080000"/>
              <a:gd name="connsiteX1" fmla="*/ 871320 w 3267075"/>
              <a:gd name="connsiteY1" fmla="*/ 0 h 1080000"/>
              <a:gd name="connsiteX2" fmla="*/ 2403183 w 3267075"/>
              <a:gd name="connsiteY2" fmla="*/ 0 h 1080000"/>
              <a:gd name="connsiteX3" fmla="*/ 3267075 w 3267075"/>
              <a:gd name="connsiteY3" fmla="*/ 0 h 1080000"/>
              <a:gd name="connsiteX4" fmla="*/ 2789719 w 3267075"/>
              <a:gd name="connsiteY4" fmla="*/ 818332 h 1080000"/>
              <a:gd name="connsiteX5" fmla="*/ 2788447 w 3267075"/>
              <a:gd name="connsiteY5" fmla="*/ 824630 h 1080000"/>
              <a:gd name="connsiteX6" fmla="*/ 2749896 w 3267075"/>
              <a:gd name="connsiteY6" fmla="*/ 895654 h 1080000"/>
              <a:gd name="connsiteX7" fmla="*/ 2731869 w 3267075"/>
              <a:gd name="connsiteY7" fmla="*/ 917504 h 1080000"/>
              <a:gd name="connsiteX8" fmla="*/ 2725496 w 3267075"/>
              <a:gd name="connsiteY8" fmla="*/ 928428 h 1080000"/>
              <a:gd name="connsiteX9" fmla="*/ 2701480 w 3267075"/>
              <a:gd name="connsiteY9" fmla="*/ 957535 h 1080000"/>
              <a:gd name="connsiteX10" fmla="*/ 2405823 w 3267075"/>
              <a:gd name="connsiteY10" fmla="*/ 1080000 h 1080000"/>
              <a:gd name="connsiteX11" fmla="*/ 2403183 w 3267075"/>
              <a:gd name="connsiteY11" fmla="*/ 1080000 h 1080000"/>
              <a:gd name="connsiteX12" fmla="*/ 871320 w 3267075"/>
              <a:gd name="connsiteY12" fmla="*/ 1080000 h 1080000"/>
              <a:gd name="connsiteX13" fmla="*/ 0 w 3267075"/>
              <a:gd name="connsiteY13" fmla="*/ 1080000 h 1080000"/>
              <a:gd name="connsiteX14" fmla="*/ 526382 w 3267075"/>
              <a:gd name="connsiteY14" fmla="*/ 177626 h 1080000"/>
              <a:gd name="connsiteX15" fmla="*/ 586140 w 3267075"/>
              <a:gd name="connsiteY15" fmla="*/ 108621 h 1080000"/>
              <a:gd name="connsiteX16" fmla="*/ 867275 w 3267075"/>
              <a:gd name="connsiteY16"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7075" h="1080000">
                <a:moveTo>
                  <a:pt x="867275" y="0"/>
                </a:moveTo>
                <a:lnTo>
                  <a:pt x="871320" y="0"/>
                </a:lnTo>
                <a:lnTo>
                  <a:pt x="2403183" y="0"/>
                </a:lnTo>
                <a:lnTo>
                  <a:pt x="3267075" y="0"/>
                </a:lnTo>
                <a:lnTo>
                  <a:pt x="2789719" y="818332"/>
                </a:lnTo>
                <a:lnTo>
                  <a:pt x="2788447" y="824630"/>
                </a:lnTo>
                <a:cubicBezTo>
                  <a:pt x="2777868" y="849642"/>
                  <a:pt x="2764924" y="873410"/>
                  <a:pt x="2749896" y="895654"/>
                </a:cubicBezTo>
                <a:lnTo>
                  <a:pt x="2731869" y="917504"/>
                </a:lnTo>
                <a:lnTo>
                  <a:pt x="2725496" y="928428"/>
                </a:lnTo>
                <a:lnTo>
                  <a:pt x="2701480" y="957535"/>
                </a:lnTo>
                <a:cubicBezTo>
                  <a:pt x="2625815" y="1033200"/>
                  <a:pt x="2521284" y="1080000"/>
                  <a:pt x="2405823" y="1080000"/>
                </a:cubicBezTo>
                <a:lnTo>
                  <a:pt x="2403183" y="1080000"/>
                </a:lnTo>
                <a:lnTo>
                  <a:pt x="871320" y="1080000"/>
                </a:lnTo>
                <a:lnTo>
                  <a:pt x="0" y="1080000"/>
                </a:lnTo>
                <a:lnTo>
                  <a:pt x="526382" y="177626"/>
                </a:lnTo>
                <a:lnTo>
                  <a:pt x="586140" y="108621"/>
                </a:lnTo>
                <a:cubicBezTo>
                  <a:pt x="660393" y="41133"/>
                  <a:pt x="759031" y="0"/>
                  <a:pt x="867275" y="0"/>
                </a:cubicBezTo>
                <a:close/>
              </a:path>
            </a:pathLst>
          </a:custGeom>
          <a:solidFill>
            <a:srgbClr val="60A7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en-US" altLang="zh-CN" sz="2000" dirty="0">
              <a:solidFill>
                <a:srgbClr val="FEFFFF"/>
              </a:solidFill>
              <a:latin typeface="Arial" panose="020B0604020202020204" pitchFamily="34" charset="0"/>
              <a:ea typeface="微软雅黑" panose="020B0503020204020204" pitchFamily="34" charset="-122"/>
            </a:endParaRPr>
          </a:p>
        </p:txBody>
      </p:sp>
      <p:sp>
        <p:nvSpPr>
          <p:cNvPr id="25" name="MH_Other_1"/>
          <p:cNvSpPr/>
          <p:nvPr>
            <p:custDataLst>
              <p:tags r:id="rId4"/>
            </p:custDataLst>
          </p:nvPr>
        </p:nvSpPr>
        <p:spPr>
          <a:xfrm rot="19743805">
            <a:off x="698314" y="1045572"/>
            <a:ext cx="173038"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3A89C9"/>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26" name="MH_Other_2"/>
          <p:cNvSpPr/>
          <p:nvPr>
            <p:custDataLst>
              <p:tags r:id="rId5"/>
            </p:custDataLst>
          </p:nvPr>
        </p:nvSpPr>
        <p:spPr>
          <a:xfrm rot="19743805">
            <a:off x="971364" y="1045572"/>
            <a:ext cx="171450"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F26C4F"/>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34" name="文本框 16"/>
          <p:cNvSpPr txBox="1">
            <a:spLocks noChangeArrowheads="1"/>
          </p:cNvSpPr>
          <p:nvPr/>
        </p:nvSpPr>
        <p:spPr bwMode="auto">
          <a:xfrm>
            <a:off x="1274255" y="1040841"/>
            <a:ext cx="5407133" cy="540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None/>
            </a:pPr>
            <a:r>
              <a:rPr lang="zh-CN" altLang="en-US"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制定党内问责条例的必要性</a:t>
            </a:r>
            <a:endParaRPr lang="en-US" altLang="zh-CN"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35" name="MH_SubTitle_2"/>
          <p:cNvSpPr txBox="1">
            <a:spLocks noChangeArrowheads="1"/>
          </p:cNvSpPr>
          <p:nvPr>
            <p:custDataLst>
              <p:tags r:id="rId6"/>
            </p:custDataLst>
          </p:nvPr>
        </p:nvSpPr>
        <p:spPr bwMode="auto">
          <a:xfrm>
            <a:off x="2780920" y="2207987"/>
            <a:ext cx="4290991"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r>
              <a:rPr lang="zh-CN" altLang="en-US" sz="2000" dirty="0">
                <a:solidFill>
                  <a:schemeClr val="bg1"/>
                </a:solidFill>
                <a:latin typeface="方正品尚黑简体" panose="02000000000000000000" pitchFamily="2" charset="-122"/>
                <a:ea typeface="方正品尚黑简体" panose="02000000000000000000" pitchFamily="2" charset="-122"/>
              </a:rPr>
              <a:t>是实现“两个一百年”奋斗目标和中华民族伟大复兴的中国梦的重要</a:t>
            </a:r>
            <a:r>
              <a:rPr lang="zh-CN" altLang="en-US" sz="2000" dirty="0" smtClean="0">
                <a:solidFill>
                  <a:schemeClr val="bg1"/>
                </a:solidFill>
                <a:latin typeface="方正品尚黑简体" panose="02000000000000000000" pitchFamily="2" charset="-122"/>
                <a:ea typeface="方正品尚黑简体" panose="02000000000000000000" pitchFamily="2" charset="-122"/>
              </a:rPr>
              <a:t>保障</a:t>
            </a:r>
            <a:endParaRPr lang="zh-CN" altLang="en-US" sz="2000" dirty="0">
              <a:solidFill>
                <a:schemeClr val="bg1"/>
              </a:solidFill>
              <a:latin typeface="方正品尚黑简体" panose="02000000000000000000" pitchFamily="2" charset="-122"/>
              <a:ea typeface="方正品尚黑简体" panose="02000000000000000000" pitchFamily="2" charset="-122"/>
            </a:endParaRPr>
          </a:p>
        </p:txBody>
      </p:sp>
      <p:sp>
        <p:nvSpPr>
          <p:cNvPr id="36" name="MH_Other_1"/>
          <p:cNvSpPr/>
          <p:nvPr>
            <p:custDataLst>
              <p:tags r:id="rId7"/>
            </p:custDataLst>
          </p:nvPr>
        </p:nvSpPr>
        <p:spPr>
          <a:xfrm>
            <a:off x="1905762" y="3006781"/>
            <a:ext cx="671513" cy="384175"/>
          </a:xfrm>
          <a:prstGeom prst="roundRect">
            <a:avLst>
              <a:gd name="adj" fmla="val 50000"/>
            </a:avLst>
          </a:prstGeom>
          <a:solidFill>
            <a:srgbClr val="F26C4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a:defRPr/>
            </a:pPr>
            <a:endParaRPr lang="zh-CN" altLang="en-US">
              <a:solidFill>
                <a:srgbClr val="24C4BC"/>
              </a:solidFill>
              <a:latin typeface="Arial" panose="020B0604020202020204" pitchFamily="34" charset="0"/>
              <a:ea typeface="微软雅黑" panose="020B0503020204020204" pitchFamily="34" charset="-122"/>
            </a:endParaRPr>
          </a:p>
        </p:txBody>
      </p:sp>
      <p:sp>
        <p:nvSpPr>
          <p:cNvPr id="37" name="MH_Other_2"/>
          <p:cNvSpPr/>
          <p:nvPr>
            <p:custDataLst>
              <p:tags r:id="rId8"/>
            </p:custDataLst>
          </p:nvPr>
        </p:nvSpPr>
        <p:spPr>
          <a:xfrm>
            <a:off x="2199629" y="3030415"/>
            <a:ext cx="347663" cy="347662"/>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lnSpcReduction="10000"/>
          </a:bodyPr>
          <a:lstStyle/>
          <a:p>
            <a:pPr algn="ctr">
              <a:defRPr/>
            </a:pPr>
            <a:r>
              <a:rPr lang="en-US" altLang="zh-CN" dirty="0" smtClean="0">
                <a:solidFill>
                  <a:schemeClr val="tx1"/>
                </a:solidFill>
                <a:latin typeface="Arial" panose="020B0604020202020204" pitchFamily="34" charset="0"/>
                <a:ea typeface="微软雅黑" panose="020B0503020204020204" pitchFamily="34" charset="-122"/>
              </a:rPr>
              <a:t>B</a:t>
            </a:r>
            <a:endParaRPr lang="zh-CN" altLang="en-US" dirty="0">
              <a:solidFill>
                <a:schemeClr val="tx1"/>
              </a:solidFill>
              <a:latin typeface="Arial" panose="020B0604020202020204" pitchFamily="34" charset="0"/>
              <a:ea typeface="微软雅黑" panose="020B0503020204020204" pitchFamily="34" charset="-122"/>
            </a:endParaRPr>
          </a:p>
        </p:txBody>
      </p:sp>
      <p:sp>
        <p:nvSpPr>
          <p:cNvPr id="38" name="MH_SubTitle_1"/>
          <p:cNvSpPr/>
          <p:nvPr>
            <p:custDataLst>
              <p:tags r:id="rId9"/>
            </p:custDataLst>
          </p:nvPr>
        </p:nvSpPr>
        <p:spPr>
          <a:xfrm>
            <a:off x="1407467" y="2956775"/>
            <a:ext cx="774700" cy="446089"/>
          </a:xfrm>
          <a:custGeom>
            <a:avLst/>
            <a:gdLst>
              <a:gd name="connsiteX0" fmla="*/ 867275 w 3267075"/>
              <a:gd name="connsiteY0" fmla="*/ 0 h 1080000"/>
              <a:gd name="connsiteX1" fmla="*/ 871320 w 3267075"/>
              <a:gd name="connsiteY1" fmla="*/ 0 h 1080000"/>
              <a:gd name="connsiteX2" fmla="*/ 2403183 w 3267075"/>
              <a:gd name="connsiteY2" fmla="*/ 0 h 1080000"/>
              <a:gd name="connsiteX3" fmla="*/ 3267075 w 3267075"/>
              <a:gd name="connsiteY3" fmla="*/ 0 h 1080000"/>
              <a:gd name="connsiteX4" fmla="*/ 2789719 w 3267075"/>
              <a:gd name="connsiteY4" fmla="*/ 818332 h 1080000"/>
              <a:gd name="connsiteX5" fmla="*/ 2788447 w 3267075"/>
              <a:gd name="connsiteY5" fmla="*/ 824630 h 1080000"/>
              <a:gd name="connsiteX6" fmla="*/ 2749896 w 3267075"/>
              <a:gd name="connsiteY6" fmla="*/ 895654 h 1080000"/>
              <a:gd name="connsiteX7" fmla="*/ 2731869 w 3267075"/>
              <a:gd name="connsiteY7" fmla="*/ 917504 h 1080000"/>
              <a:gd name="connsiteX8" fmla="*/ 2725496 w 3267075"/>
              <a:gd name="connsiteY8" fmla="*/ 928428 h 1080000"/>
              <a:gd name="connsiteX9" fmla="*/ 2701480 w 3267075"/>
              <a:gd name="connsiteY9" fmla="*/ 957535 h 1080000"/>
              <a:gd name="connsiteX10" fmla="*/ 2405823 w 3267075"/>
              <a:gd name="connsiteY10" fmla="*/ 1080000 h 1080000"/>
              <a:gd name="connsiteX11" fmla="*/ 2403183 w 3267075"/>
              <a:gd name="connsiteY11" fmla="*/ 1080000 h 1080000"/>
              <a:gd name="connsiteX12" fmla="*/ 871320 w 3267075"/>
              <a:gd name="connsiteY12" fmla="*/ 1080000 h 1080000"/>
              <a:gd name="connsiteX13" fmla="*/ 0 w 3267075"/>
              <a:gd name="connsiteY13" fmla="*/ 1080000 h 1080000"/>
              <a:gd name="connsiteX14" fmla="*/ 526382 w 3267075"/>
              <a:gd name="connsiteY14" fmla="*/ 177626 h 1080000"/>
              <a:gd name="connsiteX15" fmla="*/ 586140 w 3267075"/>
              <a:gd name="connsiteY15" fmla="*/ 108621 h 1080000"/>
              <a:gd name="connsiteX16" fmla="*/ 867275 w 3267075"/>
              <a:gd name="connsiteY16"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7075" h="1080000">
                <a:moveTo>
                  <a:pt x="867275" y="0"/>
                </a:moveTo>
                <a:lnTo>
                  <a:pt x="871320" y="0"/>
                </a:lnTo>
                <a:lnTo>
                  <a:pt x="2403183" y="0"/>
                </a:lnTo>
                <a:lnTo>
                  <a:pt x="3267075" y="0"/>
                </a:lnTo>
                <a:lnTo>
                  <a:pt x="2789719" y="818332"/>
                </a:lnTo>
                <a:lnTo>
                  <a:pt x="2788447" y="824630"/>
                </a:lnTo>
                <a:cubicBezTo>
                  <a:pt x="2777868" y="849642"/>
                  <a:pt x="2764924" y="873410"/>
                  <a:pt x="2749896" y="895654"/>
                </a:cubicBezTo>
                <a:lnTo>
                  <a:pt x="2731869" y="917504"/>
                </a:lnTo>
                <a:lnTo>
                  <a:pt x="2725496" y="928428"/>
                </a:lnTo>
                <a:lnTo>
                  <a:pt x="2701480" y="957535"/>
                </a:lnTo>
                <a:cubicBezTo>
                  <a:pt x="2625815" y="1033200"/>
                  <a:pt x="2521284" y="1080000"/>
                  <a:pt x="2405823" y="1080000"/>
                </a:cubicBezTo>
                <a:lnTo>
                  <a:pt x="2403183" y="1080000"/>
                </a:lnTo>
                <a:lnTo>
                  <a:pt x="871320" y="1080000"/>
                </a:lnTo>
                <a:lnTo>
                  <a:pt x="0" y="1080000"/>
                </a:lnTo>
                <a:lnTo>
                  <a:pt x="526382" y="177626"/>
                </a:lnTo>
                <a:lnTo>
                  <a:pt x="586140" y="108621"/>
                </a:lnTo>
                <a:cubicBezTo>
                  <a:pt x="660393" y="41133"/>
                  <a:pt x="759031" y="0"/>
                  <a:pt x="867275" y="0"/>
                </a:cubicBezTo>
                <a:close/>
              </a:path>
            </a:pathLst>
          </a:custGeom>
          <a:solidFill>
            <a:srgbClr val="60A7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en-US" altLang="zh-CN" sz="2000" dirty="0">
              <a:solidFill>
                <a:srgbClr val="FEFFFF"/>
              </a:solidFill>
              <a:latin typeface="Arial" panose="020B0604020202020204" pitchFamily="34" charset="0"/>
              <a:ea typeface="微软雅黑" panose="020B0503020204020204" pitchFamily="34" charset="-122"/>
            </a:endParaRPr>
          </a:p>
        </p:txBody>
      </p:sp>
      <p:sp>
        <p:nvSpPr>
          <p:cNvPr id="39" name="MH_SubTitle_2"/>
          <p:cNvSpPr txBox="1">
            <a:spLocks noChangeArrowheads="1"/>
          </p:cNvSpPr>
          <p:nvPr>
            <p:custDataLst>
              <p:tags r:id="rId10"/>
            </p:custDataLst>
          </p:nvPr>
        </p:nvSpPr>
        <p:spPr bwMode="auto">
          <a:xfrm>
            <a:off x="2780920" y="2905975"/>
            <a:ext cx="4290991"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r>
              <a:rPr lang="zh-CN" altLang="en-US" sz="2000" dirty="0" smtClean="0">
                <a:solidFill>
                  <a:schemeClr val="bg1"/>
                </a:solidFill>
                <a:latin typeface="方正品尚黑简体" panose="02000000000000000000" pitchFamily="2" charset="-122"/>
                <a:ea typeface="方正品尚黑简体" panose="02000000000000000000" pitchFamily="2" charset="-122"/>
              </a:rPr>
              <a:t>是推动</a:t>
            </a:r>
            <a:r>
              <a:rPr lang="zh-CN" altLang="en-US" sz="2000" dirty="0">
                <a:solidFill>
                  <a:schemeClr val="bg1"/>
                </a:solidFill>
                <a:latin typeface="方正品尚黑简体" panose="02000000000000000000" pitchFamily="2" charset="-122"/>
                <a:ea typeface="方正品尚黑简体" panose="02000000000000000000" pitchFamily="2" charset="-122"/>
              </a:rPr>
              <a:t>管党治党从宽松软走向严紧硬的实践</a:t>
            </a:r>
            <a:r>
              <a:rPr lang="zh-CN" altLang="en-US" sz="2000" dirty="0" smtClean="0">
                <a:solidFill>
                  <a:schemeClr val="bg1"/>
                </a:solidFill>
                <a:latin typeface="方正品尚黑简体" panose="02000000000000000000" pitchFamily="2" charset="-122"/>
                <a:ea typeface="方正品尚黑简体" panose="02000000000000000000" pitchFamily="2" charset="-122"/>
              </a:rPr>
              <a:t>要求</a:t>
            </a:r>
            <a:endParaRPr lang="zh-CN" altLang="en-US" sz="2000" dirty="0">
              <a:solidFill>
                <a:schemeClr val="bg1"/>
              </a:solidFill>
              <a:latin typeface="方正品尚黑简体" panose="02000000000000000000" pitchFamily="2" charset="-122"/>
              <a:ea typeface="方正品尚黑简体" panose="02000000000000000000" pitchFamily="2" charset="-122"/>
            </a:endParaRPr>
          </a:p>
        </p:txBody>
      </p:sp>
      <p:sp>
        <p:nvSpPr>
          <p:cNvPr id="40" name="MH_Other_1"/>
          <p:cNvSpPr/>
          <p:nvPr>
            <p:custDataLst>
              <p:tags r:id="rId11"/>
            </p:custDataLst>
          </p:nvPr>
        </p:nvSpPr>
        <p:spPr>
          <a:xfrm>
            <a:off x="4608916" y="4000411"/>
            <a:ext cx="671513" cy="384175"/>
          </a:xfrm>
          <a:prstGeom prst="roundRect">
            <a:avLst>
              <a:gd name="adj" fmla="val 50000"/>
            </a:avLst>
          </a:prstGeom>
          <a:solidFill>
            <a:srgbClr val="F26C4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a:defRPr/>
            </a:pPr>
            <a:endParaRPr lang="zh-CN" altLang="en-US">
              <a:solidFill>
                <a:srgbClr val="24C4BC"/>
              </a:solidFill>
              <a:latin typeface="Arial" panose="020B0604020202020204" pitchFamily="34" charset="0"/>
              <a:ea typeface="微软雅黑" panose="020B0503020204020204" pitchFamily="34" charset="-122"/>
            </a:endParaRPr>
          </a:p>
        </p:txBody>
      </p:sp>
      <p:sp>
        <p:nvSpPr>
          <p:cNvPr id="41" name="MH_Other_2"/>
          <p:cNvSpPr/>
          <p:nvPr>
            <p:custDataLst>
              <p:tags r:id="rId12"/>
            </p:custDataLst>
          </p:nvPr>
        </p:nvSpPr>
        <p:spPr>
          <a:xfrm>
            <a:off x="4902783" y="4024045"/>
            <a:ext cx="347663" cy="347662"/>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lnSpcReduction="10000"/>
          </a:bodyPr>
          <a:lstStyle/>
          <a:p>
            <a:pPr algn="ctr">
              <a:defRPr/>
            </a:pPr>
            <a:r>
              <a:rPr lang="en-US" altLang="zh-CN" dirty="0" smtClean="0">
                <a:solidFill>
                  <a:schemeClr val="tx1"/>
                </a:solidFill>
                <a:latin typeface="Arial" panose="020B0604020202020204" pitchFamily="34" charset="0"/>
                <a:ea typeface="微软雅黑" panose="020B0503020204020204" pitchFamily="34" charset="-122"/>
              </a:rPr>
              <a:t>C</a:t>
            </a:r>
            <a:endParaRPr lang="zh-CN" altLang="en-US" dirty="0">
              <a:solidFill>
                <a:schemeClr val="tx1"/>
              </a:solidFill>
              <a:latin typeface="Arial" panose="020B0604020202020204" pitchFamily="34" charset="0"/>
              <a:ea typeface="微软雅黑" panose="020B0503020204020204" pitchFamily="34" charset="-122"/>
            </a:endParaRPr>
          </a:p>
        </p:txBody>
      </p:sp>
      <p:sp>
        <p:nvSpPr>
          <p:cNvPr id="42" name="MH_SubTitle_1"/>
          <p:cNvSpPr/>
          <p:nvPr>
            <p:custDataLst>
              <p:tags r:id="rId13"/>
            </p:custDataLst>
          </p:nvPr>
        </p:nvSpPr>
        <p:spPr>
          <a:xfrm>
            <a:off x="4110621" y="3950405"/>
            <a:ext cx="774700" cy="446089"/>
          </a:xfrm>
          <a:custGeom>
            <a:avLst/>
            <a:gdLst>
              <a:gd name="connsiteX0" fmla="*/ 867275 w 3267075"/>
              <a:gd name="connsiteY0" fmla="*/ 0 h 1080000"/>
              <a:gd name="connsiteX1" fmla="*/ 871320 w 3267075"/>
              <a:gd name="connsiteY1" fmla="*/ 0 h 1080000"/>
              <a:gd name="connsiteX2" fmla="*/ 2403183 w 3267075"/>
              <a:gd name="connsiteY2" fmla="*/ 0 h 1080000"/>
              <a:gd name="connsiteX3" fmla="*/ 3267075 w 3267075"/>
              <a:gd name="connsiteY3" fmla="*/ 0 h 1080000"/>
              <a:gd name="connsiteX4" fmla="*/ 2789719 w 3267075"/>
              <a:gd name="connsiteY4" fmla="*/ 818332 h 1080000"/>
              <a:gd name="connsiteX5" fmla="*/ 2788447 w 3267075"/>
              <a:gd name="connsiteY5" fmla="*/ 824630 h 1080000"/>
              <a:gd name="connsiteX6" fmla="*/ 2749896 w 3267075"/>
              <a:gd name="connsiteY6" fmla="*/ 895654 h 1080000"/>
              <a:gd name="connsiteX7" fmla="*/ 2731869 w 3267075"/>
              <a:gd name="connsiteY7" fmla="*/ 917504 h 1080000"/>
              <a:gd name="connsiteX8" fmla="*/ 2725496 w 3267075"/>
              <a:gd name="connsiteY8" fmla="*/ 928428 h 1080000"/>
              <a:gd name="connsiteX9" fmla="*/ 2701480 w 3267075"/>
              <a:gd name="connsiteY9" fmla="*/ 957535 h 1080000"/>
              <a:gd name="connsiteX10" fmla="*/ 2405823 w 3267075"/>
              <a:gd name="connsiteY10" fmla="*/ 1080000 h 1080000"/>
              <a:gd name="connsiteX11" fmla="*/ 2403183 w 3267075"/>
              <a:gd name="connsiteY11" fmla="*/ 1080000 h 1080000"/>
              <a:gd name="connsiteX12" fmla="*/ 871320 w 3267075"/>
              <a:gd name="connsiteY12" fmla="*/ 1080000 h 1080000"/>
              <a:gd name="connsiteX13" fmla="*/ 0 w 3267075"/>
              <a:gd name="connsiteY13" fmla="*/ 1080000 h 1080000"/>
              <a:gd name="connsiteX14" fmla="*/ 526382 w 3267075"/>
              <a:gd name="connsiteY14" fmla="*/ 177626 h 1080000"/>
              <a:gd name="connsiteX15" fmla="*/ 586140 w 3267075"/>
              <a:gd name="connsiteY15" fmla="*/ 108621 h 1080000"/>
              <a:gd name="connsiteX16" fmla="*/ 867275 w 3267075"/>
              <a:gd name="connsiteY16"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7075" h="1080000">
                <a:moveTo>
                  <a:pt x="867275" y="0"/>
                </a:moveTo>
                <a:lnTo>
                  <a:pt x="871320" y="0"/>
                </a:lnTo>
                <a:lnTo>
                  <a:pt x="2403183" y="0"/>
                </a:lnTo>
                <a:lnTo>
                  <a:pt x="3267075" y="0"/>
                </a:lnTo>
                <a:lnTo>
                  <a:pt x="2789719" y="818332"/>
                </a:lnTo>
                <a:lnTo>
                  <a:pt x="2788447" y="824630"/>
                </a:lnTo>
                <a:cubicBezTo>
                  <a:pt x="2777868" y="849642"/>
                  <a:pt x="2764924" y="873410"/>
                  <a:pt x="2749896" y="895654"/>
                </a:cubicBezTo>
                <a:lnTo>
                  <a:pt x="2731869" y="917504"/>
                </a:lnTo>
                <a:lnTo>
                  <a:pt x="2725496" y="928428"/>
                </a:lnTo>
                <a:lnTo>
                  <a:pt x="2701480" y="957535"/>
                </a:lnTo>
                <a:cubicBezTo>
                  <a:pt x="2625815" y="1033200"/>
                  <a:pt x="2521284" y="1080000"/>
                  <a:pt x="2405823" y="1080000"/>
                </a:cubicBezTo>
                <a:lnTo>
                  <a:pt x="2403183" y="1080000"/>
                </a:lnTo>
                <a:lnTo>
                  <a:pt x="871320" y="1080000"/>
                </a:lnTo>
                <a:lnTo>
                  <a:pt x="0" y="1080000"/>
                </a:lnTo>
                <a:lnTo>
                  <a:pt x="526382" y="177626"/>
                </a:lnTo>
                <a:lnTo>
                  <a:pt x="586140" y="108621"/>
                </a:lnTo>
                <a:cubicBezTo>
                  <a:pt x="660393" y="41133"/>
                  <a:pt x="759031" y="0"/>
                  <a:pt x="867275" y="0"/>
                </a:cubicBezTo>
                <a:close/>
              </a:path>
            </a:pathLst>
          </a:custGeom>
          <a:solidFill>
            <a:srgbClr val="60A7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en-US" altLang="zh-CN" sz="2000" dirty="0">
              <a:solidFill>
                <a:srgbClr val="FEFFFF"/>
              </a:solidFill>
              <a:latin typeface="Arial" panose="020B0604020202020204" pitchFamily="34" charset="0"/>
              <a:ea typeface="微软雅黑" panose="020B0503020204020204" pitchFamily="34" charset="-122"/>
            </a:endParaRPr>
          </a:p>
        </p:txBody>
      </p:sp>
      <p:sp>
        <p:nvSpPr>
          <p:cNvPr id="56" name="MH_Other_1"/>
          <p:cNvSpPr/>
          <p:nvPr>
            <p:custDataLst>
              <p:tags r:id="rId14"/>
            </p:custDataLst>
          </p:nvPr>
        </p:nvSpPr>
        <p:spPr>
          <a:xfrm>
            <a:off x="4608916" y="4966327"/>
            <a:ext cx="671513" cy="384175"/>
          </a:xfrm>
          <a:prstGeom prst="roundRect">
            <a:avLst>
              <a:gd name="adj" fmla="val 50000"/>
            </a:avLst>
          </a:prstGeom>
          <a:solidFill>
            <a:srgbClr val="F26C4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a:defRPr/>
            </a:pPr>
            <a:endParaRPr lang="zh-CN" altLang="en-US">
              <a:solidFill>
                <a:srgbClr val="24C4BC"/>
              </a:solidFill>
              <a:latin typeface="Arial" panose="020B0604020202020204" pitchFamily="34" charset="0"/>
              <a:ea typeface="微软雅黑" panose="020B0503020204020204" pitchFamily="34" charset="-122"/>
            </a:endParaRPr>
          </a:p>
        </p:txBody>
      </p:sp>
      <p:sp>
        <p:nvSpPr>
          <p:cNvPr id="57" name="MH_Other_2"/>
          <p:cNvSpPr/>
          <p:nvPr>
            <p:custDataLst>
              <p:tags r:id="rId15"/>
            </p:custDataLst>
          </p:nvPr>
        </p:nvSpPr>
        <p:spPr>
          <a:xfrm>
            <a:off x="4902783" y="4989961"/>
            <a:ext cx="347663" cy="347662"/>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lnSpcReduction="10000"/>
          </a:bodyPr>
          <a:lstStyle/>
          <a:p>
            <a:pPr algn="ctr">
              <a:defRPr/>
            </a:pPr>
            <a:r>
              <a:rPr lang="en-US" altLang="zh-CN" dirty="0" smtClean="0">
                <a:solidFill>
                  <a:schemeClr val="tx1"/>
                </a:solidFill>
                <a:latin typeface="Arial" panose="020B0604020202020204" pitchFamily="34" charset="0"/>
                <a:ea typeface="微软雅黑" panose="020B0503020204020204" pitchFamily="34" charset="-122"/>
              </a:rPr>
              <a:t>D</a:t>
            </a:r>
            <a:endParaRPr lang="zh-CN" altLang="en-US" dirty="0">
              <a:solidFill>
                <a:schemeClr val="tx1"/>
              </a:solidFill>
              <a:latin typeface="Arial" panose="020B0604020202020204" pitchFamily="34" charset="0"/>
              <a:ea typeface="微软雅黑" panose="020B0503020204020204" pitchFamily="34" charset="-122"/>
            </a:endParaRPr>
          </a:p>
        </p:txBody>
      </p:sp>
      <p:sp>
        <p:nvSpPr>
          <p:cNvPr id="58" name="MH_SubTitle_1"/>
          <p:cNvSpPr/>
          <p:nvPr>
            <p:custDataLst>
              <p:tags r:id="rId16"/>
            </p:custDataLst>
          </p:nvPr>
        </p:nvSpPr>
        <p:spPr>
          <a:xfrm>
            <a:off x="4110621" y="4916321"/>
            <a:ext cx="774700" cy="446089"/>
          </a:xfrm>
          <a:custGeom>
            <a:avLst/>
            <a:gdLst>
              <a:gd name="connsiteX0" fmla="*/ 867275 w 3267075"/>
              <a:gd name="connsiteY0" fmla="*/ 0 h 1080000"/>
              <a:gd name="connsiteX1" fmla="*/ 871320 w 3267075"/>
              <a:gd name="connsiteY1" fmla="*/ 0 h 1080000"/>
              <a:gd name="connsiteX2" fmla="*/ 2403183 w 3267075"/>
              <a:gd name="connsiteY2" fmla="*/ 0 h 1080000"/>
              <a:gd name="connsiteX3" fmla="*/ 3267075 w 3267075"/>
              <a:gd name="connsiteY3" fmla="*/ 0 h 1080000"/>
              <a:gd name="connsiteX4" fmla="*/ 2789719 w 3267075"/>
              <a:gd name="connsiteY4" fmla="*/ 818332 h 1080000"/>
              <a:gd name="connsiteX5" fmla="*/ 2788447 w 3267075"/>
              <a:gd name="connsiteY5" fmla="*/ 824630 h 1080000"/>
              <a:gd name="connsiteX6" fmla="*/ 2749896 w 3267075"/>
              <a:gd name="connsiteY6" fmla="*/ 895654 h 1080000"/>
              <a:gd name="connsiteX7" fmla="*/ 2731869 w 3267075"/>
              <a:gd name="connsiteY7" fmla="*/ 917504 h 1080000"/>
              <a:gd name="connsiteX8" fmla="*/ 2725496 w 3267075"/>
              <a:gd name="connsiteY8" fmla="*/ 928428 h 1080000"/>
              <a:gd name="connsiteX9" fmla="*/ 2701480 w 3267075"/>
              <a:gd name="connsiteY9" fmla="*/ 957535 h 1080000"/>
              <a:gd name="connsiteX10" fmla="*/ 2405823 w 3267075"/>
              <a:gd name="connsiteY10" fmla="*/ 1080000 h 1080000"/>
              <a:gd name="connsiteX11" fmla="*/ 2403183 w 3267075"/>
              <a:gd name="connsiteY11" fmla="*/ 1080000 h 1080000"/>
              <a:gd name="connsiteX12" fmla="*/ 871320 w 3267075"/>
              <a:gd name="connsiteY12" fmla="*/ 1080000 h 1080000"/>
              <a:gd name="connsiteX13" fmla="*/ 0 w 3267075"/>
              <a:gd name="connsiteY13" fmla="*/ 1080000 h 1080000"/>
              <a:gd name="connsiteX14" fmla="*/ 526382 w 3267075"/>
              <a:gd name="connsiteY14" fmla="*/ 177626 h 1080000"/>
              <a:gd name="connsiteX15" fmla="*/ 586140 w 3267075"/>
              <a:gd name="connsiteY15" fmla="*/ 108621 h 1080000"/>
              <a:gd name="connsiteX16" fmla="*/ 867275 w 3267075"/>
              <a:gd name="connsiteY16"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7075" h="1080000">
                <a:moveTo>
                  <a:pt x="867275" y="0"/>
                </a:moveTo>
                <a:lnTo>
                  <a:pt x="871320" y="0"/>
                </a:lnTo>
                <a:lnTo>
                  <a:pt x="2403183" y="0"/>
                </a:lnTo>
                <a:lnTo>
                  <a:pt x="3267075" y="0"/>
                </a:lnTo>
                <a:lnTo>
                  <a:pt x="2789719" y="818332"/>
                </a:lnTo>
                <a:lnTo>
                  <a:pt x="2788447" y="824630"/>
                </a:lnTo>
                <a:cubicBezTo>
                  <a:pt x="2777868" y="849642"/>
                  <a:pt x="2764924" y="873410"/>
                  <a:pt x="2749896" y="895654"/>
                </a:cubicBezTo>
                <a:lnTo>
                  <a:pt x="2731869" y="917504"/>
                </a:lnTo>
                <a:lnTo>
                  <a:pt x="2725496" y="928428"/>
                </a:lnTo>
                <a:lnTo>
                  <a:pt x="2701480" y="957535"/>
                </a:lnTo>
                <a:cubicBezTo>
                  <a:pt x="2625815" y="1033200"/>
                  <a:pt x="2521284" y="1080000"/>
                  <a:pt x="2405823" y="1080000"/>
                </a:cubicBezTo>
                <a:lnTo>
                  <a:pt x="2403183" y="1080000"/>
                </a:lnTo>
                <a:lnTo>
                  <a:pt x="871320" y="1080000"/>
                </a:lnTo>
                <a:lnTo>
                  <a:pt x="0" y="1080000"/>
                </a:lnTo>
                <a:lnTo>
                  <a:pt x="526382" y="177626"/>
                </a:lnTo>
                <a:lnTo>
                  <a:pt x="586140" y="108621"/>
                </a:lnTo>
                <a:cubicBezTo>
                  <a:pt x="660393" y="41133"/>
                  <a:pt x="759031" y="0"/>
                  <a:pt x="867275" y="0"/>
                </a:cubicBezTo>
                <a:close/>
              </a:path>
            </a:pathLst>
          </a:custGeom>
          <a:solidFill>
            <a:srgbClr val="60A7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en-US" altLang="zh-CN" sz="2000" dirty="0">
              <a:solidFill>
                <a:srgbClr val="FEFFFF"/>
              </a:solidFill>
              <a:latin typeface="Arial" panose="020B0604020202020204" pitchFamily="34" charset="0"/>
              <a:ea typeface="微软雅黑" panose="020B0503020204020204" pitchFamily="34" charset="-122"/>
            </a:endParaRPr>
          </a:p>
        </p:txBody>
      </p:sp>
      <p:sp>
        <p:nvSpPr>
          <p:cNvPr id="59" name="MH_SubTitle_2"/>
          <p:cNvSpPr txBox="1">
            <a:spLocks noChangeArrowheads="1"/>
          </p:cNvSpPr>
          <p:nvPr>
            <p:custDataLst>
              <p:tags r:id="rId17"/>
            </p:custDataLst>
          </p:nvPr>
        </p:nvSpPr>
        <p:spPr bwMode="auto">
          <a:xfrm>
            <a:off x="5383616" y="3899605"/>
            <a:ext cx="5282665"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r>
              <a:rPr lang="zh-CN" altLang="en-US" sz="2000" dirty="0" smtClean="0">
                <a:solidFill>
                  <a:schemeClr val="bg1"/>
                </a:solidFill>
                <a:latin typeface="方正品尚黑简体" panose="02000000000000000000" pitchFamily="2" charset="-122"/>
                <a:ea typeface="方正品尚黑简体" panose="02000000000000000000" pitchFamily="2" charset="-122"/>
              </a:rPr>
              <a:t>是解决</a:t>
            </a:r>
            <a:r>
              <a:rPr lang="zh-CN" altLang="en-US" sz="2000" dirty="0">
                <a:solidFill>
                  <a:schemeClr val="bg1"/>
                </a:solidFill>
                <a:latin typeface="方正品尚黑简体" panose="02000000000000000000" pitchFamily="2" charset="-122"/>
                <a:ea typeface="方正品尚黑简体" panose="02000000000000000000" pitchFamily="2" charset="-122"/>
              </a:rPr>
              <a:t>现实中责任担当问题的迫切需要</a:t>
            </a:r>
          </a:p>
        </p:txBody>
      </p:sp>
      <p:sp>
        <p:nvSpPr>
          <p:cNvPr id="60" name="MH_SubTitle_2"/>
          <p:cNvSpPr txBox="1">
            <a:spLocks noChangeArrowheads="1"/>
          </p:cNvSpPr>
          <p:nvPr>
            <p:custDataLst>
              <p:tags r:id="rId18"/>
            </p:custDataLst>
          </p:nvPr>
        </p:nvSpPr>
        <p:spPr bwMode="auto">
          <a:xfrm>
            <a:off x="5383615" y="4916321"/>
            <a:ext cx="5837541"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r>
              <a:rPr lang="zh-CN" altLang="en-US" sz="2000" dirty="0" smtClean="0">
                <a:solidFill>
                  <a:schemeClr val="bg1"/>
                </a:solidFill>
                <a:latin typeface="方正品尚黑简体" panose="02000000000000000000" pitchFamily="2" charset="-122"/>
                <a:ea typeface="方正品尚黑简体" panose="02000000000000000000" pitchFamily="2" charset="-122"/>
              </a:rPr>
              <a:t>是完善</a:t>
            </a:r>
            <a:r>
              <a:rPr lang="zh-CN" altLang="en-US" sz="2000" dirty="0">
                <a:solidFill>
                  <a:schemeClr val="bg1"/>
                </a:solidFill>
                <a:latin typeface="方正品尚黑简体" panose="02000000000000000000" pitchFamily="2" charset="-122"/>
                <a:ea typeface="方正品尚黑简体" panose="02000000000000000000" pitchFamily="2" charset="-122"/>
              </a:rPr>
              <a:t>问责制度、规范问责程序的必然要求。现行党内法规和规范性文件中，与问责有关的共有</a:t>
            </a:r>
            <a:r>
              <a:rPr lang="en-US" altLang="zh-CN" sz="2000" dirty="0">
                <a:solidFill>
                  <a:schemeClr val="bg1"/>
                </a:solidFill>
                <a:latin typeface="方正品尚黑简体" panose="02000000000000000000" pitchFamily="2" charset="-122"/>
                <a:ea typeface="方正品尚黑简体" panose="02000000000000000000" pitchFamily="2" charset="-122"/>
              </a:rPr>
              <a:t>119</a:t>
            </a:r>
            <a:r>
              <a:rPr lang="zh-CN" altLang="en-US" sz="2000" dirty="0">
                <a:solidFill>
                  <a:schemeClr val="bg1"/>
                </a:solidFill>
                <a:latin typeface="方正品尚黑简体" panose="02000000000000000000" pitchFamily="2" charset="-122"/>
                <a:ea typeface="方正品尚黑简体" panose="02000000000000000000" pitchFamily="2" charset="-122"/>
              </a:rPr>
              <a:t>部，其中专门规定</a:t>
            </a:r>
            <a:r>
              <a:rPr lang="en-US" altLang="zh-CN" sz="2000" dirty="0">
                <a:solidFill>
                  <a:schemeClr val="bg1"/>
                </a:solidFill>
                <a:latin typeface="方正品尚黑简体" panose="02000000000000000000" pitchFamily="2" charset="-122"/>
                <a:ea typeface="方正品尚黑简体" panose="02000000000000000000" pitchFamily="2" charset="-122"/>
              </a:rPr>
              <a:t>12</a:t>
            </a:r>
            <a:r>
              <a:rPr lang="zh-CN" altLang="en-US" sz="2000" dirty="0">
                <a:solidFill>
                  <a:schemeClr val="bg1"/>
                </a:solidFill>
                <a:latin typeface="方正品尚黑简体" panose="02000000000000000000" pitchFamily="2" charset="-122"/>
                <a:ea typeface="方正品尚黑简体" panose="02000000000000000000" pitchFamily="2" charset="-122"/>
              </a:rPr>
              <a:t>部，包含问责内容的多达</a:t>
            </a:r>
            <a:r>
              <a:rPr lang="en-US" altLang="zh-CN" sz="2000" dirty="0">
                <a:solidFill>
                  <a:schemeClr val="bg1"/>
                </a:solidFill>
                <a:latin typeface="方正品尚黑简体" panose="02000000000000000000" pitchFamily="2" charset="-122"/>
                <a:ea typeface="方正品尚黑简体" panose="02000000000000000000" pitchFamily="2" charset="-122"/>
              </a:rPr>
              <a:t>107</a:t>
            </a:r>
            <a:r>
              <a:rPr lang="zh-CN" altLang="en-US" sz="2000" dirty="0">
                <a:solidFill>
                  <a:schemeClr val="bg1"/>
                </a:solidFill>
                <a:latin typeface="方正品尚黑简体" panose="02000000000000000000" pitchFamily="2" charset="-122"/>
                <a:ea typeface="方正品尚黑简体" panose="02000000000000000000" pitchFamily="2" charset="-122"/>
              </a:rPr>
              <a:t>部</a:t>
            </a:r>
          </a:p>
        </p:txBody>
      </p:sp>
      <p:pic>
        <p:nvPicPr>
          <p:cNvPr id="61" name="图片 60"/>
          <p:cNvPicPr>
            <a:picLocks noChangeAspect="1"/>
          </p:cNvPicPr>
          <p:nvPr/>
        </p:nvPicPr>
        <p:blipFill rotWithShape="1">
          <a:blip r:embed="rId20">
            <a:extLst>
              <a:ext uri="{28A0092B-C50C-407E-A947-70E740481C1C}">
                <a14:useLocalDpi xmlns:a14="http://schemas.microsoft.com/office/drawing/2010/main" xmlns="" val="0"/>
              </a:ext>
            </a:extLst>
          </a:blip>
          <a:srcRect l="10442" t="3923" r="8093"/>
          <a:stretch/>
        </p:blipFill>
        <p:spPr>
          <a:xfrm>
            <a:off x="8443058" y="1378040"/>
            <a:ext cx="2684288" cy="2231858"/>
          </a:xfrm>
          <a:prstGeom prst="rect">
            <a:avLst/>
          </a:prstGeom>
          <a:ln>
            <a:noFill/>
          </a:ln>
          <a:effectLst>
            <a:softEdge rad="317500"/>
          </a:effectLst>
        </p:spPr>
      </p:pic>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27" name="椭圆 10"/>
          <p:cNvSpPr>
            <a:spLocks noChangeArrowheads="1"/>
          </p:cNvSpPr>
          <p:nvPr/>
        </p:nvSpPr>
        <p:spPr bwMode="auto">
          <a:xfrm>
            <a:off x="4082174" y="1755179"/>
            <a:ext cx="1279525" cy="1279525"/>
          </a:xfrm>
          <a:prstGeom prst="ellipse">
            <a:avLst/>
          </a:prstGeom>
          <a:solidFill>
            <a:srgbClr val="E1DAE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8" name="椭圆 11"/>
          <p:cNvSpPr>
            <a:spLocks noChangeArrowheads="1"/>
          </p:cNvSpPr>
          <p:nvPr/>
        </p:nvSpPr>
        <p:spPr bwMode="auto">
          <a:xfrm>
            <a:off x="4196474" y="1869479"/>
            <a:ext cx="1050925" cy="1050925"/>
          </a:xfrm>
          <a:prstGeom prst="ellipse">
            <a:avLst/>
          </a:prstGeom>
          <a:solidFill>
            <a:srgbClr val="E9F2F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9" name="椭圆 12"/>
          <p:cNvSpPr>
            <a:spLocks noChangeArrowheads="1"/>
          </p:cNvSpPr>
          <p:nvPr/>
        </p:nvSpPr>
        <p:spPr bwMode="auto">
          <a:xfrm>
            <a:off x="6703137" y="1755179"/>
            <a:ext cx="1279525" cy="1279525"/>
          </a:xfrm>
          <a:prstGeom prst="ellipse">
            <a:avLst/>
          </a:prstGeom>
          <a:solidFill>
            <a:srgbClr val="E1DAE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0" name="椭圆 13"/>
          <p:cNvSpPr>
            <a:spLocks noChangeArrowheads="1"/>
          </p:cNvSpPr>
          <p:nvPr/>
        </p:nvSpPr>
        <p:spPr bwMode="auto">
          <a:xfrm>
            <a:off x="6817437" y="1869479"/>
            <a:ext cx="1050925" cy="1050925"/>
          </a:xfrm>
          <a:prstGeom prst="ellipse">
            <a:avLst/>
          </a:prstGeom>
          <a:solidFill>
            <a:srgbClr val="3A89C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1" name="椭圆 14"/>
          <p:cNvSpPr>
            <a:spLocks noChangeArrowheads="1"/>
          </p:cNvSpPr>
          <p:nvPr/>
        </p:nvSpPr>
        <p:spPr bwMode="auto">
          <a:xfrm>
            <a:off x="9411412" y="1755179"/>
            <a:ext cx="1281112" cy="1279525"/>
          </a:xfrm>
          <a:prstGeom prst="ellipse">
            <a:avLst/>
          </a:prstGeom>
          <a:solidFill>
            <a:srgbClr val="E1DAE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2" name="椭圆 15"/>
          <p:cNvSpPr>
            <a:spLocks noChangeArrowheads="1"/>
          </p:cNvSpPr>
          <p:nvPr/>
        </p:nvSpPr>
        <p:spPr bwMode="auto">
          <a:xfrm>
            <a:off x="9525712" y="1869479"/>
            <a:ext cx="1052512" cy="1050925"/>
          </a:xfrm>
          <a:prstGeom prst="ellipse">
            <a:avLst/>
          </a:prstGeom>
          <a:solidFill>
            <a:srgbClr val="F26C4F"/>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3" name="椭圆 8"/>
          <p:cNvSpPr>
            <a:spLocks noChangeArrowheads="1"/>
          </p:cNvSpPr>
          <p:nvPr/>
        </p:nvSpPr>
        <p:spPr bwMode="auto">
          <a:xfrm>
            <a:off x="1459624" y="1755179"/>
            <a:ext cx="1281113" cy="1279525"/>
          </a:xfrm>
          <a:prstGeom prst="ellipse">
            <a:avLst/>
          </a:prstGeom>
          <a:solidFill>
            <a:srgbClr val="E1DAE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3" name="椭圆 9"/>
          <p:cNvSpPr>
            <a:spLocks noChangeArrowheads="1"/>
          </p:cNvSpPr>
          <p:nvPr/>
        </p:nvSpPr>
        <p:spPr bwMode="auto">
          <a:xfrm>
            <a:off x="1574009" y="1869422"/>
            <a:ext cx="1052343" cy="1051038"/>
          </a:xfrm>
          <a:prstGeom prst="ellipse">
            <a:avLst/>
          </a:prstGeom>
          <a:solidFill>
            <a:srgbClr val="9CC0E4"/>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cxnSp>
        <p:nvCxnSpPr>
          <p:cNvPr id="44" name="直接连接符 38"/>
          <p:cNvCxnSpPr>
            <a:cxnSpLocks noChangeShapeType="1"/>
          </p:cNvCxnSpPr>
          <p:nvPr/>
        </p:nvCxnSpPr>
        <p:spPr bwMode="auto">
          <a:xfrm>
            <a:off x="5230462" y="5232064"/>
            <a:ext cx="1744662" cy="0"/>
          </a:xfrm>
          <a:prstGeom prst="line">
            <a:avLst/>
          </a:prstGeom>
          <a:noFill/>
          <a:ln w="28575">
            <a:solidFill>
              <a:srgbClr val="E1DAE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5" name="矩形 43"/>
          <p:cNvSpPr>
            <a:spLocks noChangeArrowheads="1"/>
          </p:cNvSpPr>
          <p:nvPr/>
        </p:nvSpPr>
        <p:spPr bwMode="auto">
          <a:xfrm>
            <a:off x="1852474" y="5288954"/>
            <a:ext cx="8487057"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30000"/>
              </a:lnSpc>
              <a:spcBef>
                <a:spcPct val="0"/>
              </a:spcBef>
              <a:buNone/>
            </a:pPr>
            <a:r>
              <a:rPr lang="zh-CN" altLang="en-US" sz="2000" b="1" dirty="0">
                <a:solidFill>
                  <a:srgbClr val="3A89C9"/>
                </a:solidFill>
                <a:latin typeface="方正品尚黑简体" panose="02000000000000000000" pitchFamily="2" charset="-122"/>
                <a:ea typeface="方正品尚黑简体" panose="02000000000000000000" pitchFamily="2" charset="-122"/>
              </a:rPr>
              <a:t>随着全面从严治党不断深入，问责规定滞后于实践发展的问题日益突出，必须整合规范，形成一部基础性党内法规。</a:t>
            </a:r>
          </a:p>
        </p:txBody>
      </p:sp>
      <p:sp>
        <p:nvSpPr>
          <p:cNvPr id="46" name="KSO_Shape"/>
          <p:cNvSpPr>
            <a:spLocks noChangeAspect="1"/>
          </p:cNvSpPr>
          <p:nvPr/>
        </p:nvSpPr>
        <p:spPr>
          <a:xfrm>
            <a:off x="4523925" y="2202680"/>
            <a:ext cx="394435" cy="378000"/>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1B325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7" name="KSO_Shape"/>
          <p:cNvSpPr>
            <a:spLocks noChangeAspect="1"/>
          </p:cNvSpPr>
          <p:nvPr/>
        </p:nvSpPr>
        <p:spPr bwMode="auto">
          <a:xfrm>
            <a:off x="9865437" y="2201909"/>
            <a:ext cx="374220" cy="378000"/>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rgbClr val="1B325F"/>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cxnSp>
        <p:nvCxnSpPr>
          <p:cNvPr id="48" name="直接连接符 38"/>
          <p:cNvCxnSpPr>
            <a:cxnSpLocks noChangeShapeType="1"/>
          </p:cNvCxnSpPr>
          <p:nvPr/>
        </p:nvCxnSpPr>
        <p:spPr bwMode="auto">
          <a:xfrm>
            <a:off x="5230462" y="6165818"/>
            <a:ext cx="1744662" cy="0"/>
          </a:xfrm>
          <a:prstGeom prst="line">
            <a:avLst/>
          </a:prstGeom>
          <a:noFill/>
          <a:ln w="28575">
            <a:solidFill>
              <a:srgbClr val="E1DAE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0" name="MH_Other_1"/>
          <p:cNvSpPr/>
          <p:nvPr>
            <p:custDataLst>
              <p:tags r:id="rId1"/>
            </p:custDataLst>
          </p:nvPr>
        </p:nvSpPr>
        <p:spPr>
          <a:xfrm rot="19743805">
            <a:off x="720063" y="694073"/>
            <a:ext cx="173038"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3A89C9"/>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51" name="MH_Other_2"/>
          <p:cNvSpPr/>
          <p:nvPr>
            <p:custDataLst>
              <p:tags r:id="rId2"/>
            </p:custDataLst>
          </p:nvPr>
        </p:nvSpPr>
        <p:spPr>
          <a:xfrm rot="19743805">
            <a:off x="993113" y="694073"/>
            <a:ext cx="171450"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F26C4F"/>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52" name="文本框 16"/>
          <p:cNvSpPr txBox="1">
            <a:spLocks noChangeArrowheads="1"/>
          </p:cNvSpPr>
          <p:nvPr/>
        </p:nvSpPr>
        <p:spPr bwMode="auto">
          <a:xfrm>
            <a:off x="1296004" y="689342"/>
            <a:ext cx="5407133" cy="540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None/>
            </a:pPr>
            <a:r>
              <a:rPr lang="zh-CN" altLang="en-US"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当前问责制度存在的主要问题</a:t>
            </a:r>
            <a:endParaRPr lang="en-US" altLang="zh-CN"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53" name="MH_SubTitle_2"/>
          <p:cNvSpPr txBox="1">
            <a:spLocks noChangeArrowheads="1"/>
          </p:cNvSpPr>
          <p:nvPr>
            <p:custDataLst>
              <p:tags r:id="rId3"/>
            </p:custDataLst>
          </p:nvPr>
        </p:nvSpPr>
        <p:spPr bwMode="auto">
          <a:xfrm>
            <a:off x="1058912" y="3352763"/>
            <a:ext cx="2145496" cy="1026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just"/>
            <a:r>
              <a:rPr lang="zh-CN" altLang="en-US" sz="2000" dirty="0">
                <a:solidFill>
                  <a:schemeClr val="bg1"/>
                </a:solidFill>
                <a:latin typeface="方正品尚黑简体" panose="02000000000000000000" pitchFamily="2" charset="-122"/>
                <a:ea typeface="方正品尚黑简体" panose="02000000000000000000" pitchFamily="2" charset="-122"/>
              </a:rPr>
              <a:t>多头多规，对同一事项的规定散见于多部党内法规，表述不统一、不规范</a:t>
            </a:r>
          </a:p>
        </p:txBody>
      </p:sp>
      <p:sp>
        <p:nvSpPr>
          <p:cNvPr id="54" name="KSO_Shape"/>
          <p:cNvSpPr>
            <a:spLocks/>
          </p:cNvSpPr>
          <p:nvPr/>
        </p:nvSpPr>
        <p:spPr bwMode="auto">
          <a:xfrm>
            <a:off x="1911905" y="2187481"/>
            <a:ext cx="412123" cy="420725"/>
          </a:xfrm>
          <a:custGeom>
            <a:avLst/>
            <a:gdLst>
              <a:gd name="T0" fmla="*/ 1362577 w 3409"/>
              <a:gd name="T1" fmla="*/ 0 h 3216"/>
              <a:gd name="T2" fmla="*/ 1238994 w 3409"/>
              <a:gd name="T3" fmla="*/ 128869 h 3216"/>
              <a:gd name="T4" fmla="*/ 338532 w 3409"/>
              <a:gd name="T5" fmla="*/ 620579 h 3216"/>
              <a:gd name="T6" fmla="*/ 302091 w 3409"/>
              <a:gd name="T7" fmla="*/ 646458 h 3216"/>
              <a:gd name="T8" fmla="*/ 128336 w 3409"/>
              <a:gd name="T9" fmla="*/ 1570197 h 3216"/>
              <a:gd name="T10" fmla="*/ 1298145 w 3409"/>
              <a:gd name="T11" fmla="*/ 1152428 h 3216"/>
              <a:gd name="T12" fmla="*/ 1426481 w 3409"/>
              <a:gd name="T13" fmla="*/ 1634632 h 3216"/>
              <a:gd name="T14" fmla="*/ 1362577 w 3409"/>
              <a:gd name="T15" fmla="*/ 1698538 h 3216"/>
              <a:gd name="T16" fmla="*/ 0 w 3409"/>
              <a:gd name="T17" fmla="*/ 1698538 h 3216"/>
              <a:gd name="T18" fmla="*/ 0 w 3409"/>
              <a:gd name="T19" fmla="*/ 574102 h 3216"/>
              <a:gd name="T20" fmla="*/ 7922 w 3409"/>
              <a:gd name="T21" fmla="*/ 543469 h 3216"/>
              <a:gd name="T22" fmla="*/ 303147 w 3409"/>
              <a:gd name="T23" fmla="*/ 0 h 3216"/>
              <a:gd name="T24" fmla="*/ 214421 w 3409"/>
              <a:gd name="T25" fmla="*/ 1143978 h 3216"/>
              <a:gd name="T26" fmla="*/ 371804 w 3409"/>
              <a:gd name="T27" fmla="*/ 1037819 h 3216"/>
              <a:gd name="T28" fmla="*/ 424617 w 3409"/>
              <a:gd name="T29" fmla="*/ 1292917 h 3216"/>
              <a:gd name="T30" fmla="*/ 414054 w 3409"/>
              <a:gd name="T31" fmla="*/ 1375309 h 3216"/>
              <a:gd name="T32" fmla="*/ 649072 w 3409"/>
              <a:gd name="T33" fmla="*/ 1408054 h 3216"/>
              <a:gd name="T34" fmla="*/ 908913 w 3409"/>
              <a:gd name="T35" fmla="*/ 1447666 h 3216"/>
              <a:gd name="T36" fmla="*/ 742552 w 3409"/>
              <a:gd name="T37" fmla="*/ 1344676 h 3216"/>
              <a:gd name="T38" fmla="*/ 592034 w 3409"/>
              <a:gd name="T39" fmla="*/ 1330416 h 3216"/>
              <a:gd name="T40" fmla="*/ 604181 w 3409"/>
              <a:gd name="T41" fmla="*/ 1279185 h 3216"/>
              <a:gd name="T42" fmla="*/ 665973 w 3409"/>
              <a:gd name="T43" fmla="*/ 1070565 h 3216"/>
              <a:gd name="T44" fmla="*/ 433067 w 3409"/>
              <a:gd name="T45" fmla="*/ 1185702 h 3216"/>
              <a:gd name="T46" fmla="*/ 474261 w 3409"/>
              <a:gd name="T47" fmla="*/ 954899 h 3216"/>
              <a:gd name="T48" fmla="*/ 354904 w 3409"/>
              <a:gd name="T49" fmla="*/ 173234 h 3216"/>
              <a:gd name="T50" fmla="*/ 281494 w 3409"/>
              <a:gd name="T51" fmla="*/ 577799 h 3216"/>
              <a:gd name="T52" fmla="*/ 960669 w 3409"/>
              <a:gd name="T53" fmla="*/ 921626 h 3216"/>
              <a:gd name="T54" fmla="*/ 931622 w 3409"/>
              <a:gd name="T55" fmla="*/ 1204716 h 3216"/>
              <a:gd name="T56" fmla="*/ 946410 w 3409"/>
              <a:gd name="T57" fmla="*/ 1309818 h 3216"/>
              <a:gd name="T58" fmla="*/ 1019292 w 3409"/>
              <a:gd name="T59" fmla="*/ 1256474 h 3216"/>
              <a:gd name="T60" fmla="*/ 960669 w 3409"/>
              <a:gd name="T61" fmla="*/ 921626 h 3216"/>
              <a:gd name="T62" fmla="*/ 1629283 w 3409"/>
              <a:gd name="T63" fmla="*/ 193304 h 3216"/>
              <a:gd name="T64" fmla="*/ 1383702 w 3409"/>
              <a:gd name="T65" fmla="*/ 199642 h 3216"/>
              <a:gd name="T66" fmla="*/ 1647767 w 3409"/>
              <a:gd name="T67" fmla="*/ 353862 h 3216"/>
              <a:gd name="T68" fmla="*/ 1476653 w 3409"/>
              <a:gd name="T69" fmla="*/ 773743 h 3216"/>
              <a:gd name="T70" fmla="*/ 1793003 w 3409"/>
              <a:gd name="T71" fmla="*/ 366538 h 3216"/>
              <a:gd name="T72" fmla="*/ 1770294 w 3409"/>
              <a:gd name="T73" fmla="*/ 314251 h 3216"/>
              <a:gd name="T74" fmla="*/ 1352014 w 3409"/>
              <a:gd name="T75" fmla="*/ 252985 h 3216"/>
              <a:gd name="T76" fmla="*/ 1255894 w 3409"/>
              <a:gd name="T77" fmla="*/ 1023559 h 3216"/>
              <a:gd name="T78" fmla="*/ 1352014 w 3409"/>
              <a:gd name="T79" fmla="*/ 252985 h 3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09" h="3216">
                <a:moveTo>
                  <a:pt x="646" y="0"/>
                </a:moveTo>
                <a:cubicBezTo>
                  <a:pt x="2580" y="0"/>
                  <a:pt x="2580" y="0"/>
                  <a:pt x="2580" y="0"/>
                </a:cubicBezTo>
                <a:cubicBezTo>
                  <a:pt x="2701" y="0"/>
                  <a:pt x="2701" y="0"/>
                  <a:pt x="2701" y="0"/>
                </a:cubicBezTo>
                <a:cubicBezTo>
                  <a:pt x="2346" y="244"/>
                  <a:pt x="2346" y="244"/>
                  <a:pt x="2346" y="244"/>
                </a:cubicBezTo>
                <a:cubicBezTo>
                  <a:pt x="810" y="244"/>
                  <a:pt x="810" y="244"/>
                  <a:pt x="810" y="244"/>
                </a:cubicBezTo>
                <a:cubicBezTo>
                  <a:pt x="641" y="1175"/>
                  <a:pt x="641" y="1175"/>
                  <a:pt x="641" y="1175"/>
                </a:cubicBezTo>
                <a:cubicBezTo>
                  <a:pt x="630" y="1234"/>
                  <a:pt x="630" y="1234"/>
                  <a:pt x="630" y="1234"/>
                </a:cubicBezTo>
                <a:cubicBezTo>
                  <a:pt x="572" y="1224"/>
                  <a:pt x="572" y="1224"/>
                  <a:pt x="572" y="1224"/>
                </a:cubicBezTo>
                <a:cubicBezTo>
                  <a:pt x="243" y="1169"/>
                  <a:pt x="243" y="1169"/>
                  <a:pt x="243" y="1169"/>
                </a:cubicBezTo>
                <a:cubicBezTo>
                  <a:pt x="243" y="2973"/>
                  <a:pt x="243" y="2973"/>
                  <a:pt x="243" y="2973"/>
                </a:cubicBezTo>
                <a:cubicBezTo>
                  <a:pt x="2458" y="2973"/>
                  <a:pt x="2458" y="2973"/>
                  <a:pt x="2458" y="2973"/>
                </a:cubicBezTo>
                <a:cubicBezTo>
                  <a:pt x="2458" y="2182"/>
                  <a:pt x="2458" y="2182"/>
                  <a:pt x="2458" y="2182"/>
                </a:cubicBezTo>
                <a:cubicBezTo>
                  <a:pt x="2701" y="1862"/>
                  <a:pt x="2701" y="1862"/>
                  <a:pt x="2701" y="1862"/>
                </a:cubicBezTo>
                <a:cubicBezTo>
                  <a:pt x="2701" y="3095"/>
                  <a:pt x="2701" y="3095"/>
                  <a:pt x="2701" y="3095"/>
                </a:cubicBezTo>
                <a:cubicBezTo>
                  <a:pt x="2701" y="3216"/>
                  <a:pt x="2701" y="3216"/>
                  <a:pt x="2701" y="3216"/>
                </a:cubicBezTo>
                <a:cubicBezTo>
                  <a:pt x="2580" y="3216"/>
                  <a:pt x="2580" y="3216"/>
                  <a:pt x="2580" y="3216"/>
                </a:cubicBezTo>
                <a:cubicBezTo>
                  <a:pt x="122" y="3216"/>
                  <a:pt x="122" y="3216"/>
                  <a:pt x="122" y="3216"/>
                </a:cubicBezTo>
                <a:cubicBezTo>
                  <a:pt x="0" y="3216"/>
                  <a:pt x="0" y="3216"/>
                  <a:pt x="0" y="3216"/>
                </a:cubicBezTo>
                <a:cubicBezTo>
                  <a:pt x="0" y="3095"/>
                  <a:pt x="0" y="3095"/>
                  <a:pt x="0" y="3095"/>
                </a:cubicBezTo>
                <a:cubicBezTo>
                  <a:pt x="0" y="1087"/>
                  <a:pt x="0" y="1087"/>
                  <a:pt x="0" y="1087"/>
                </a:cubicBezTo>
                <a:cubicBezTo>
                  <a:pt x="0" y="1057"/>
                  <a:pt x="0" y="1057"/>
                  <a:pt x="0" y="1057"/>
                </a:cubicBezTo>
                <a:cubicBezTo>
                  <a:pt x="15" y="1029"/>
                  <a:pt x="15" y="1029"/>
                  <a:pt x="15" y="1029"/>
                </a:cubicBezTo>
                <a:cubicBezTo>
                  <a:pt x="539" y="64"/>
                  <a:pt x="539" y="64"/>
                  <a:pt x="539" y="64"/>
                </a:cubicBezTo>
                <a:cubicBezTo>
                  <a:pt x="574" y="0"/>
                  <a:pt x="574" y="0"/>
                  <a:pt x="574" y="0"/>
                </a:cubicBezTo>
                <a:cubicBezTo>
                  <a:pt x="646" y="0"/>
                  <a:pt x="646" y="0"/>
                  <a:pt x="646" y="0"/>
                </a:cubicBezTo>
                <a:close/>
                <a:moveTo>
                  <a:pt x="406" y="2166"/>
                </a:moveTo>
                <a:cubicBezTo>
                  <a:pt x="567" y="2251"/>
                  <a:pt x="567" y="2251"/>
                  <a:pt x="567" y="2251"/>
                </a:cubicBezTo>
                <a:cubicBezTo>
                  <a:pt x="572" y="2241"/>
                  <a:pt x="717" y="1843"/>
                  <a:pt x="704" y="1965"/>
                </a:cubicBezTo>
                <a:cubicBezTo>
                  <a:pt x="692" y="2084"/>
                  <a:pt x="615" y="2249"/>
                  <a:pt x="647" y="2358"/>
                </a:cubicBezTo>
                <a:cubicBezTo>
                  <a:pt x="670" y="2436"/>
                  <a:pt x="719" y="2473"/>
                  <a:pt x="804" y="2448"/>
                </a:cubicBezTo>
                <a:cubicBezTo>
                  <a:pt x="839" y="2438"/>
                  <a:pt x="880" y="2419"/>
                  <a:pt x="923" y="2395"/>
                </a:cubicBezTo>
                <a:cubicBezTo>
                  <a:pt x="858" y="2470"/>
                  <a:pt x="802" y="2543"/>
                  <a:pt x="784" y="2604"/>
                </a:cubicBezTo>
                <a:cubicBezTo>
                  <a:pt x="758" y="2691"/>
                  <a:pt x="781" y="2756"/>
                  <a:pt x="879" y="2785"/>
                </a:cubicBezTo>
                <a:cubicBezTo>
                  <a:pt x="1012" y="2824"/>
                  <a:pt x="1133" y="2736"/>
                  <a:pt x="1229" y="2666"/>
                </a:cubicBezTo>
                <a:cubicBezTo>
                  <a:pt x="1239" y="2658"/>
                  <a:pt x="1248" y="2651"/>
                  <a:pt x="1257" y="2645"/>
                </a:cubicBezTo>
                <a:cubicBezTo>
                  <a:pt x="1367" y="2786"/>
                  <a:pt x="1720" y="2741"/>
                  <a:pt x="1721" y="2741"/>
                </a:cubicBezTo>
                <a:cubicBezTo>
                  <a:pt x="1698" y="2560"/>
                  <a:pt x="1698" y="2560"/>
                  <a:pt x="1698" y="2560"/>
                </a:cubicBezTo>
                <a:cubicBezTo>
                  <a:pt x="1697" y="2560"/>
                  <a:pt x="1415" y="2596"/>
                  <a:pt x="1406" y="2546"/>
                </a:cubicBezTo>
                <a:cubicBezTo>
                  <a:pt x="1388" y="2453"/>
                  <a:pt x="1337" y="2426"/>
                  <a:pt x="1262" y="2440"/>
                </a:cubicBezTo>
                <a:cubicBezTo>
                  <a:pt x="1216" y="2449"/>
                  <a:pt x="1172" y="2481"/>
                  <a:pt x="1121" y="2519"/>
                </a:cubicBezTo>
                <a:cubicBezTo>
                  <a:pt x="1079" y="2549"/>
                  <a:pt x="1030" y="2585"/>
                  <a:pt x="988" y="2602"/>
                </a:cubicBezTo>
                <a:cubicBezTo>
                  <a:pt x="1024" y="2552"/>
                  <a:pt x="1085" y="2486"/>
                  <a:pt x="1144" y="2422"/>
                </a:cubicBezTo>
                <a:cubicBezTo>
                  <a:pt x="1232" y="2326"/>
                  <a:pt x="1316" y="2235"/>
                  <a:pt x="1334" y="2167"/>
                </a:cubicBezTo>
                <a:cubicBezTo>
                  <a:pt x="1354" y="2089"/>
                  <a:pt x="1327" y="2045"/>
                  <a:pt x="1261" y="2027"/>
                </a:cubicBezTo>
                <a:cubicBezTo>
                  <a:pt x="1195" y="2010"/>
                  <a:pt x="1095" y="2074"/>
                  <a:pt x="984" y="2145"/>
                </a:cubicBezTo>
                <a:cubicBezTo>
                  <a:pt x="928" y="2181"/>
                  <a:pt x="869" y="2218"/>
                  <a:pt x="820" y="2245"/>
                </a:cubicBezTo>
                <a:cubicBezTo>
                  <a:pt x="826" y="2173"/>
                  <a:pt x="849" y="2064"/>
                  <a:pt x="868" y="1971"/>
                </a:cubicBezTo>
                <a:cubicBezTo>
                  <a:pt x="882" y="1905"/>
                  <a:pt x="894" y="1846"/>
                  <a:pt x="898" y="1808"/>
                </a:cubicBezTo>
                <a:cubicBezTo>
                  <a:pt x="990" y="1069"/>
                  <a:pt x="408" y="2163"/>
                  <a:pt x="406" y="2166"/>
                </a:cubicBezTo>
                <a:close/>
                <a:moveTo>
                  <a:pt x="672" y="328"/>
                </a:moveTo>
                <a:cubicBezTo>
                  <a:pt x="279" y="1052"/>
                  <a:pt x="279" y="1052"/>
                  <a:pt x="279" y="1052"/>
                </a:cubicBezTo>
                <a:cubicBezTo>
                  <a:pt x="533" y="1094"/>
                  <a:pt x="533" y="1094"/>
                  <a:pt x="533" y="1094"/>
                </a:cubicBezTo>
                <a:cubicBezTo>
                  <a:pt x="672" y="328"/>
                  <a:pt x="672" y="328"/>
                  <a:pt x="672" y="328"/>
                </a:cubicBezTo>
                <a:close/>
                <a:moveTo>
                  <a:pt x="1819" y="1745"/>
                </a:moveTo>
                <a:cubicBezTo>
                  <a:pt x="1730" y="2262"/>
                  <a:pt x="1730" y="2262"/>
                  <a:pt x="1730" y="2262"/>
                </a:cubicBezTo>
                <a:cubicBezTo>
                  <a:pt x="1764" y="2281"/>
                  <a:pt x="1764" y="2281"/>
                  <a:pt x="1764" y="2281"/>
                </a:cubicBezTo>
                <a:cubicBezTo>
                  <a:pt x="1723" y="2439"/>
                  <a:pt x="1723" y="2439"/>
                  <a:pt x="1723" y="2439"/>
                </a:cubicBezTo>
                <a:cubicBezTo>
                  <a:pt x="1792" y="2480"/>
                  <a:pt x="1792" y="2480"/>
                  <a:pt x="1792" y="2480"/>
                </a:cubicBezTo>
                <a:cubicBezTo>
                  <a:pt x="1905" y="2364"/>
                  <a:pt x="1905" y="2364"/>
                  <a:pt x="1905" y="2364"/>
                </a:cubicBezTo>
                <a:cubicBezTo>
                  <a:pt x="1930" y="2379"/>
                  <a:pt x="1930" y="2379"/>
                  <a:pt x="1930" y="2379"/>
                </a:cubicBezTo>
                <a:cubicBezTo>
                  <a:pt x="2319" y="2038"/>
                  <a:pt x="2319" y="2038"/>
                  <a:pt x="2319" y="2038"/>
                </a:cubicBezTo>
                <a:cubicBezTo>
                  <a:pt x="1819" y="1745"/>
                  <a:pt x="1819" y="1745"/>
                  <a:pt x="1819" y="1745"/>
                </a:cubicBezTo>
                <a:close/>
                <a:moveTo>
                  <a:pt x="3094" y="444"/>
                </a:moveTo>
                <a:cubicBezTo>
                  <a:pt x="3085" y="366"/>
                  <a:pt x="3085" y="366"/>
                  <a:pt x="3085" y="366"/>
                </a:cubicBezTo>
                <a:cubicBezTo>
                  <a:pt x="2885" y="248"/>
                  <a:pt x="2885" y="248"/>
                  <a:pt x="2885" y="248"/>
                </a:cubicBezTo>
                <a:cubicBezTo>
                  <a:pt x="2620" y="378"/>
                  <a:pt x="2620" y="378"/>
                  <a:pt x="2620" y="378"/>
                </a:cubicBezTo>
                <a:cubicBezTo>
                  <a:pt x="2848" y="511"/>
                  <a:pt x="2848" y="511"/>
                  <a:pt x="2848" y="511"/>
                </a:cubicBezTo>
                <a:cubicBezTo>
                  <a:pt x="3120" y="670"/>
                  <a:pt x="3120" y="670"/>
                  <a:pt x="3120" y="670"/>
                </a:cubicBezTo>
                <a:cubicBezTo>
                  <a:pt x="3201" y="718"/>
                  <a:pt x="3201" y="718"/>
                  <a:pt x="3201" y="718"/>
                </a:cubicBezTo>
                <a:cubicBezTo>
                  <a:pt x="3126" y="1003"/>
                  <a:pt x="2993" y="1253"/>
                  <a:pt x="2796" y="1465"/>
                </a:cubicBezTo>
                <a:cubicBezTo>
                  <a:pt x="2929" y="1589"/>
                  <a:pt x="2929" y="1589"/>
                  <a:pt x="2929" y="1589"/>
                </a:cubicBezTo>
                <a:cubicBezTo>
                  <a:pt x="3163" y="1336"/>
                  <a:pt x="3316" y="1037"/>
                  <a:pt x="3395" y="694"/>
                </a:cubicBezTo>
                <a:cubicBezTo>
                  <a:pt x="3409" y="629"/>
                  <a:pt x="3409" y="629"/>
                  <a:pt x="3409" y="629"/>
                </a:cubicBezTo>
                <a:cubicBezTo>
                  <a:pt x="3352" y="595"/>
                  <a:pt x="3352" y="595"/>
                  <a:pt x="3352" y="595"/>
                </a:cubicBezTo>
                <a:cubicBezTo>
                  <a:pt x="3094" y="444"/>
                  <a:pt x="3094" y="444"/>
                  <a:pt x="3094" y="444"/>
                </a:cubicBezTo>
                <a:close/>
                <a:moveTo>
                  <a:pt x="2560" y="479"/>
                </a:moveTo>
                <a:cubicBezTo>
                  <a:pt x="2250" y="824"/>
                  <a:pt x="2026" y="1215"/>
                  <a:pt x="1878" y="1645"/>
                </a:cubicBezTo>
                <a:cubicBezTo>
                  <a:pt x="2044" y="1743"/>
                  <a:pt x="2211" y="1841"/>
                  <a:pt x="2378" y="1938"/>
                </a:cubicBezTo>
                <a:cubicBezTo>
                  <a:pt x="2664" y="1579"/>
                  <a:pt x="2893" y="1191"/>
                  <a:pt x="3060" y="772"/>
                </a:cubicBezTo>
                <a:cubicBezTo>
                  <a:pt x="2894" y="675"/>
                  <a:pt x="2727" y="577"/>
                  <a:pt x="2560" y="479"/>
                </a:cubicBezTo>
                <a:close/>
              </a:path>
            </a:pathLst>
          </a:custGeom>
          <a:solidFill>
            <a:srgbClr val="1B325F"/>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endParaRPr lang="zh-CN" altLang="en-US">
              <a:solidFill>
                <a:srgbClr val="FFFFFF"/>
              </a:solidFill>
            </a:endParaRPr>
          </a:p>
        </p:txBody>
      </p:sp>
      <p:sp>
        <p:nvSpPr>
          <p:cNvPr id="55" name="MH_SubTitle_2"/>
          <p:cNvSpPr txBox="1">
            <a:spLocks noChangeArrowheads="1"/>
          </p:cNvSpPr>
          <p:nvPr>
            <p:custDataLst>
              <p:tags r:id="rId4"/>
            </p:custDataLst>
          </p:nvPr>
        </p:nvSpPr>
        <p:spPr bwMode="auto">
          <a:xfrm>
            <a:off x="3819567" y="3615138"/>
            <a:ext cx="1803150"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just"/>
            <a:r>
              <a:rPr lang="zh-CN" altLang="en-US" sz="2000" dirty="0">
                <a:solidFill>
                  <a:schemeClr val="bg1"/>
                </a:solidFill>
                <a:latin typeface="方正品尚黑简体" panose="02000000000000000000" pitchFamily="2" charset="-122"/>
                <a:ea typeface="方正品尚黑简体" panose="02000000000000000000" pitchFamily="2" charset="-122"/>
              </a:rPr>
              <a:t>问责内容不聚焦，没有突出坚持党的领导、紧扣全面从严治党</a:t>
            </a:r>
          </a:p>
        </p:txBody>
      </p:sp>
      <p:sp>
        <p:nvSpPr>
          <p:cNvPr id="62" name="MH_SubTitle_2"/>
          <p:cNvSpPr txBox="1">
            <a:spLocks noChangeArrowheads="1"/>
          </p:cNvSpPr>
          <p:nvPr>
            <p:custDataLst>
              <p:tags r:id="rId5"/>
            </p:custDataLst>
          </p:nvPr>
        </p:nvSpPr>
        <p:spPr bwMode="auto">
          <a:xfrm>
            <a:off x="6388882" y="3493966"/>
            <a:ext cx="1908034"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r>
              <a:rPr lang="zh-CN" altLang="en-US" sz="2000" dirty="0">
                <a:solidFill>
                  <a:schemeClr val="bg1"/>
                </a:solidFill>
                <a:latin typeface="方正品尚黑简体" panose="02000000000000000000" pitchFamily="2" charset="-122"/>
                <a:ea typeface="方正品尚黑简体" panose="02000000000000000000" pitchFamily="2" charset="-122"/>
              </a:rPr>
              <a:t>责任概念不准确，界定不清晰，没有体现权责对等</a:t>
            </a:r>
          </a:p>
        </p:txBody>
      </p:sp>
      <p:sp>
        <p:nvSpPr>
          <p:cNvPr id="63" name="KSO_Shape"/>
          <p:cNvSpPr>
            <a:spLocks/>
          </p:cNvSpPr>
          <p:nvPr/>
        </p:nvSpPr>
        <p:spPr bwMode="auto">
          <a:xfrm flipH="1">
            <a:off x="7207314" y="2070474"/>
            <a:ext cx="255385" cy="604879"/>
          </a:xfrm>
          <a:custGeom>
            <a:avLst/>
            <a:gdLst/>
            <a:ahLst/>
            <a:cxnLst/>
            <a:rect l="0" t="0" r="r" b="b"/>
            <a:pathLst>
              <a:path w="1190625" h="3163887">
                <a:moveTo>
                  <a:pt x="896392" y="1026239"/>
                </a:moveTo>
                <a:lnTo>
                  <a:pt x="896392" y="1562636"/>
                </a:lnTo>
                <a:lnTo>
                  <a:pt x="905596" y="1537864"/>
                </a:lnTo>
                <a:lnTo>
                  <a:pt x="914166" y="1513410"/>
                </a:lnTo>
                <a:lnTo>
                  <a:pt x="922419" y="1489909"/>
                </a:lnTo>
                <a:lnTo>
                  <a:pt x="929402" y="1466726"/>
                </a:lnTo>
                <a:lnTo>
                  <a:pt x="936067" y="1444495"/>
                </a:lnTo>
                <a:lnTo>
                  <a:pt x="941780" y="1423217"/>
                </a:lnTo>
                <a:lnTo>
                  <a:pt x="946859" y="1401939"/>
                </a:lnTo>
                <a:lnTo>
                  <a:pt x="951303" y="1381931"/>
                </a:lnTo>
                <a:lnTo>
                  <a:pt x="955111" y="1362241"/>
                </a:lnTo>
                <a:lnTo>
                  <a:pt x="958285" y="1343186"/>
                </a:lnTo>
                <a:lnTo>
                  <a:pt x="961142" y="1325084"/>
                </a:lnTo>
                <a:lnTo>
                  <a:pt x="963046" y="1307299"/>
                </a:lnTo>
                <a:lnTo>
                  <a:pt x="964951" y="1290467"/>
                </a:lnTo>
                <a:lnTo>
                  <a:pt x="965903" y="1273953"/>
                </a:lnTo>
                <a:lnTo>
                  <a:pt x="966538" y="1258392"/>
                </a:lnTo>
                <a:lnTo>
                  <a:pt x="966855" y="1243148"/>
                </a:lnTo>
                <a:lnTo>
                  <a:pt x="966221" y="1222822"/>
                </a:lnTo>
                <a:lnTo>
                  <a:pt x="964951" y="1203450"/>
                </a:lnTo>
                <a:lnTo>
                  <a:pt x="963046" y="1185030"/>
                </a:lnTo>
                <a:lnTo>
                  <a:pt x="960507" y="1167881"/>
                </a:lnTo>
                <a:lnTo>
                  <a:pt x="957651" y="1151684"/>
                </a:lnTo>
                <a:lnTo>
                  <a:pt x="953842" y="1136440"/>
                </a:lnTo>
                <a:lnTo>
                  <a:pt x="949716" y="1122149"/>
                </a:lnTo>
                <a:lnTo>
                  <a:pt x="945272" y="1108810"/>
                </a:lnTo>
                <a:lnTo>
                  <a:pt x="940193" y="1096107"/>
                </a:lnTo>
                <a:lnTo>
                  <a:pt x="934798" y="1084039"/>
                </a:lnTo>
                <a:lnTo>
                  <a:pt x="929084" y="1072923"/>
                </a:lnTo>
                <a:lnTo>
                  <a:pt x="923054" y="1062443"/>
                </a:lnTo>
                <a:lnTo>
                  <a:pt x="916388" y="1052598"/>
                </a:lnTo>
                <a:lnTo>
                  <a:pt x="910040" y="1043388"/>
                </a:lnTo>
                <a:lnTo>
                  <a:pt x="903375" y="1034814"/>
                </a:lnTo>
                <a:lnTo>
                  <a:pt x="896392" y="1026239"/>
                </a:lnTo>
                <a:close/>
                <a:moveTo>
                  <a:pt x="641199" y="722312"/>
                </a:moveTo>
                <a:lnTo>
                  <a:pt x="788474" y="722312"/>
                </a:lnTo>
                <a:lnTo>
                  <a:pt x="797044" y="722630"/>
                </a:lnTo>
                <a:lnTo>
                  <a:pt x="805297" y="723583"/>
                </a:lnTo>
                <a:lnTo>
                  <a:pt x="813867" y="725488"/>
                </a:lnTo>
                <a:lnTo>
                  <a:pt x="822119" y="727711"/>
                </a:lnTo>
                <a:lnTo>
                  <a:pt x="829419" y="729617"/>
                </a:lnTo>
                <a:lnTo>
                  <a:pt x="839259" y="732475"/>
                </a:lnTo>
                <a:lnTo>
                  <a:pt x="851638" y="736286"/>
                </a:lnTo>
                <a:lnTo>
                  <a:pt x="866238" y="741367"/>
                </a:lnTo>
                <a:lnTo>
                  <a:pt x="882108" y="747719"/>
                </a:lnTo>
                <a:lnTo>
                  <a:pt x="890678" y="751530"/>
                </a:lnTo>
                <a:lnTo>
                  <a:pt x="899883" y="755341"/>
                </a:lnTo>
                <a:lnTo>
                  <a:pt x="909088" y="760105"/>
                </a:lnTo>
                <a:lnTo>
                  <a:pt x="919245" y="765186"/>
                </a:lnTo>
                <a:lnTo>
                  <a:pt x="929084" y="770267"/>
                </a:lnTo>
                <a:lnTo>
                  <a:pt x="939559" y="775984"/>
                </a:lnTo>
                <a:lnTo>
                  <a:pt x="951620" y="783288"/>
                </a:lnTo>
                <a:lnTo>
                  <a:pt x="963999" y="791228"/>
                </a:lnTo>
                <a:lnTo>
                  <a:pt x="977012" y="799802"/>
                </a:lnTo>
                <a:lnTo>
                  <a:pt x="989708" y="809012"/>
                </a:lnTo>
                <a:lnTo>
                  <a:pt x="1002405" y="819175"/>
                </a:lnTo>
                <a:lnTo>
                  <a:pt x="1015418" y="829973"/>
                </a:lnTo>
                <a:lnTo>
                  <a:pt x="1028432" y="841406"/>
                </a:lnTo>
                <a:lnTo>
                  <a:pt x="1041445" y="853791"/>
                </a:lnTo>
                <a:lnTo>
                  <a:pt x="1054141" y="866812"/>
                </a:lnTo>
                <a:lnTo>
                  <a:pt x="1066838" y="881104"/>
                </a:lnTo>
                <a:lnTo>
                  <a:pt x="1072868" y="888408"/>
                </a:lnTo>
                <a:lnTo>
                  <a:pt x="1078899" y="895712"/>
                </a:lnTo>
                <a:lnTo>
                  <a:pt x="1085247" y="903652"/>
                </a:lnTo>
                <a:lnTo>
                  <a:pt x="1091278" y="911591"/>
                </a:lnTo>
                <a:lnTo>
                  <a:pt x="1096991" y="919531"/>
                </a:lnTo>
                <a:lnTo>
                  <a:pt x="1102704" y="928423"/>
                </a:lnTo>
                <a:lnTo>
                  <a:pt x="1108418" y="936998"/>
                </a:lnTo>
                <a:lnTo>
                  <a:pt x="1113813" y="945890"/>
                </a:lnTo>
                <a:lnTo>
                  <a:pt x="1119209" y="954783"/>
                </a:lnTo>
                <a:lnTo>
                  <a:pt x="1124605" y="963993"/>
                </a:lnTo>
                <a:lnTo>
                  <a:pt x="1129684" y="973520"/>
                </a:lnTo>
                <a:lnTo>
                  <a:pt x="1134445" y="983683"/>
                </a:lnTo>
                <a:lnTo>
                  <a:pt x="1141110" y="997021"/>
                </a:lnTo>
                <a:lnTo>
                  <a:pt x="1147141" y="1010677"/>
                </a:lnTo>
                <a:lnTo>
                  <a:pt x="1152854" y="1024651"/>
                </a:lnTo>
                <a:lnTo>
                  <a:pt x="1157933" y="1039577"/>
                </a:lnTo>
                <a:lnTo>
                  <a:pt x="1163011" y="1054504"/>
                </a:lnTo>
                <a:lnTo>
                  <a:pt x="1167772" y="1069748"/>
                </a:lnTo>
                <a:lnTo>
                  <a:pt x="1171898" y="1085309"/>
                </a:lnTo>
                <a:lnTo>
                  <a:pt x="1175707" y="1101506"/>
                </a:lnTo>
                <a:lnTo>
                  <a:pt x="1179199" y="1118020"/>
                </a:lnTo>
                <a:lnTo>
                  <a:pt x="1182055" y="1134534"/>
                </a:lnTo>
                <a:lnTo>
                  <a:pt x="1184595" y="1152001"/>
                </a:lnTo>
                <a:lnTo>
                  <a:pt x="1186816" y="1169469"/>
                </a:lnTo>
                <a:lnTo>
                  <a:pt x="1188403" y="1187253"/>
                </a:lnTo>
                <a:lnTo>
                  <a:pt x="1189673" y="1205673"/>
                </a:lnTo>
                <a:lnTo>
                  <a:pt x="1190308" y="1224093"/>
                </a:lnTo>
                <a:lnTo>
                  <a:pt x="1190625" y="1243148"/>
                </a:lnTo>
                <a:lnTo>
                  <a:pt x="1190308" y="1257756"/>
                </a:lnTo>
                <a:lnTo>
                  <a:pt x="1189990" y="1272365"/>
                </a:lnTo>
                <a:lnTo>
                  <a:pt x="1189356" y="1287292"/>
                </a:lnTo>
                <a:lnTo>
                  <a:pt x="1188403" y="1302218"/>
                </a:lnTo>
                <a:lnTo>
                  <a:pt x="1187134" y="1317780"/>
                </a:lnTo>
                <a:lnTo>
                  <a:pt x="1185547" y="1333341"/>
                </a:lnTo>
                <a:lnTo>
                  <a:pt x="1183642" y="1348903"/>
                </a:lnTo>
                <a:lnTo>
                  <a:pt x="1181420" y="1364782"/>
                </a:lnTo>
                <a:lnTo>
                  <a:pt x="1178881" y="1380979"/>
                </a:lnTo>
                <a:lnTo>
                  <a:pt x="1176025" y="1397493"/>
                </a:lnTo>
                <a:lnTo>
                  <a:pt x="1173168" y="1413690"/>
                </a:lnTo>
                <a:lnTo>
                  <a:pt x="1169677" y="1430839"/>
                </a:lnTo>
                <a:lnTo>
                  <a:pt x="1165868" y="1447671"/>
                </a:lnTo>
                <a:lnTo>
                  <a:pt x="1162059" y="1464820"/>
                </a:lnTo>
                <a:lnTo>
                  <a:pt x="1157615" y="1482605"/>
                </a:lnTo>
                <a:lnTo>
                  <a:pt x="1152854" y="1500390"/>
                </a:lnTo>
                <a:lnTo>
                  <a:pt x="1147776" y="1518174"/>
                </a:lnTo>
                <a:lnTo>
                  <a:pt x="1142380" y="1536594"/>
                </a:lnTo>
                <a:lnTo>
                  <a:pt x="1136349" y="1555014"/>
                </a:lnTo>
                <a:lnTo>
                  <a:pt x="1130318" y="1573434"/>
                </a:lnTo>
                <a:lnTo>
                  <a:pt x="1123970" y="1592489"/>
                </a:lnTo>
                <a:lnTo>
                  <a:pt x="1116987" y="1611543"/>
                </a:lnTo>
                <a:lnTo>
                  <a:pt x="1110005" y="1630916"/>
                </a:lnTo>
                <a:lnTo>
                  <a:pt x="1102387" y="1650924"/>
                </a:lnTo>
                <a:lnTo>
                  <a:pt x="1094452" y="1670614"/>
                </a:lnTo>
                <a:lnTo>
                  <a:pt x="1086199" y="1690622"/>
                </a:lnTo>
                <a:lnTo>
                  <a:pt x="1077312" y="1711582"/>
                </a:lnTo>
                <a:lnTo>
                  <a:pt x="1068425" y="1731907"/>
                </a:lnTo>
                <a:lnTo>
                  <a:pt x="1058903" y="1752868"/>
                </a:lnTo>
                <a:lnTo>
                  <a:pt x="1049063" y="1774463"/>
                </a:lnTo>
                <a:lnTo>
                  <a:pt x="1038906" y="1795741"/>
                </a:lnTo>
                <a:lnTo>
                  <a:pt x="1028114" y="1817655"/>
                </a:lnTo>
                <a:lnTo>
                  <a:pt x="1023988" y="1824959"/>
                </a:lnTo>
                <a:lnTo>
                  <a:pt x="1019862" y="1831628"/>
                </a:lnTo>
                <a:lnTo>
                  <a:pt x="1015101" y="1837980"/>
                </a:lnTo>
                <a:lnTo>
                  <a:pt x="1010022" y="1844014"/>
                </a:lnTo>
                <a:lnTo>
                  <a:pt x="1004626" y="1849413"/>
                </a:lnTo>
                <a:lnTo>
                  <a:pt x="998596" y="1854494"/>
                </a:lnTo>
                <a:lnTo>
                  <a:pt x="992565" y="1859258"/>
                </a:lnTo>
                <a:lnTo>
                  <a:pt x="986217" y="1863386"/>
                </a:lnTo>
                <a:lnTo>
                  <a:pt x="979551" y="1867515"/>
                </a:lnTo>
                <a:lnTo>
                  <a:pt x="972251" y="1870691"/>
                </a:lnTo>
                <a:lnTo>
                  <a:pt x="965268" y="1873549"/>
                </a:lnTo>
                <a:lnTo>
                  <a:pt x="957968" y="1875772"/>
                </a:lnTo>
                <a:lnTo>
                  <a:pt x="950668" y="1877678"/>
                </a:lnTo>
                <a:lnTo>
                  <a:pt x="943050" y="1878948"/>
                </a:lnTo>
                <a:lnTo>
                  <a:pt x="935432" y="1879583"/>
                </a:lnTo>
                <a:lnTo>
                  <a:pt x="927815" y="1879901"/>
                </a:lnTo>
                <a:lnTo>
                  <a:pt x="922419" y="1879901"/>
                </a:lnTo>
                <a:lnTo>
                  <a:pt x="916388" y="1879266"/>
                </a:lnTo>
                <a:lnTo>
                  <a:pt x="910992" y="1878630"/>
                </a:lnTo>
                <a:lnTo>
                  <a:pt x="905279" y="1877678"/>
                </a:lnTo>
                <a:lnTo>
                  <a:pt x="1123653" y="2955871"/>
                </a:lnTo>
                <a:lnTo>
                  <a:pt x="1125240" y="2964445"/>
                </a:lnTo>
                <a:lnTo>
                  <a:pt x="1126510" y="2973655"/>
                </a:lnTo>
                <a:lnTo>
                  <a:pt x="1127144" y="2982230"/>
                </a:lnTo>
                <a:lnTo>
                  <a:pt x="1127144" y="2990805"/>
                </a:lnTo>
                <a:lnTo>
                  <a:pt x="1127144" y="2999379"/>
                </a:lnTo>
                <a:lnTo>
                  <a:pt x="1126510" y="3007636"/>
                </a:lnTo>
                <a:lnTo>
                  <a:pt x="1125240" y="3016211"/>
                </a:lnTo>
                <a:lnTo>
                  <a:pt x="1123970" y="3024468"/>
                </a:lnTo>
                <a:lnTo>
                  <a:pt x="1122066" y="3032726"/>
                </a:lnTo>
                <a:lnTo>
                  <a:pt x="1119844" y="3040983"/>
                </a:lnTo>
                <a:lnTo>
                  <a:pt x="1116987" y="3048922"/>
                </a:lnTo>
                <a:lnTo>
                  <a:pt x="1114131" y="3056544"/>
                </a:lnTo>
                <a:lnTo>
                  <a:pt x="1110639" y="3064166"/>
                </a:lnTo>
                <a:lnTo>
                  <a:pt x="1107148" y="3071471"/>
                </a:lnTo>
                <a:lnTo>
                  <a:pt x="1103022" y="3078775"/>
                </a:lnTo>
                <a:lnTo>
                  <a:pt x="1098578" y="3086079"/>
                </a:lnTo>
                <a:lnTo>
                  <a:pt x="1093817" y="3092749"/>
                </a:lnTo>
                <a:lnTo>
                  <a:pt x="1088739" y="3099100"/>
                </a:lnTo>
                <a:lnTo>
                  <a:pt x="1083025" y="3105452"/>
                </a:lnTo>
                <a:lnTo>
                  <a:pt x="1077629" y="3111486"/>
                </a:lnTo>
                <a:lnTo>
                  <a:pt x="1071599" y="3117202"/>
                </a:lnTo>
                <a:lnTo>
                  <a:pt x="1065251" y="3122919"/>
                </a:lnTo>
                <a:lnTo>
                  <a:pt x="1058903" y="3128000"/>
                </a:lnTo>
                <a:lnTo>
                  <a:pt x="1051920" y="3133082"/>
                </a:lnTo>
                <a:lnTo>
                  <a:pt x="1044937" y="3137845"/>
                </a:lnTo>
                <a:lnTo>
                  <a:pt x="1037636" y="3141974"/>
                </a:lnTo>
                <a:lnTo>
                  <a:pt x="1030019" y="3146102"/>
                </a:lnTo>
                <a:lnTo>
                  <a:pt x="1022084" y="3149596"/>
                </a:lnTo>
                <a:lnTo>
                  <a:pt x="1014149" y="3152772"/>
                </a:lnTo>
                <a:lnTo>
                  <a:pt x="1005896" y="3155312"/>
                </a:lnTo>
                <a:lnTo>
                  <a:pt x="997326" y="3157853"/>
                </a:lnTo>
                <a:lnTo>
                  <a:pt x="988756" y="3159759"/>
                </a:lnTo>
                <a:lnTo>
                  <a:pt x="980186" y="3161346"/>
                </a:lnTo>
                <a:lnTo>
                  <a:pt x="970982" y="3162299"/>
                </a:lnTo>
                <a:lnTo>
                  <a:pt x="962412" y="3162934"/>
                </a:lnTo>
                <a:lnTo>
                  <a:pt x="953842" y="3163252"/>
                </a:lnTo>
                <a:lnTo>
                  <a:pt x="945272" y="3162934"/>
                </a:lnTo>
                <a:lnTo>
                  <a:pt x="937019" y="3162299"/>
                </a:lnTo>
                <a:lnTo>
                  <a:pt x="928449" y="3161346"/>
                </a:lnTo>
                <a:lnTo>
                  <a:pt x="920197" y="3159759"/>
                </a:lnTo>
                <a:lnTo>
                  <a:pt x="911627" y="3157853"/>
                </a:lnTo>
                <a:lnTo>
                  <a:pt x="903692" y="3155630"/>
                </a:lnTo>
                <a:lnTo>
                  <a:pt x="895757" y="3153089"/>
                </a:lnTo>
                <a:lnTo>
                  <a:pt x="888139" y="3150231"/>
                </a:lnTo>
                <a:lnTo>
                  <a:pt x="880521" y="3146738"/>
                </a:lnTo>
                <a:lnTo>
                  <a:pt x="873221" y="3142927"/>
                </a:lnTo>
                <a:lnTo>
                  <a:pt x="865921" y="3139116"/>
                </a:lnTo>
                <a:lnTo>
                  <a:pt x="858621" y="3134352"/>
                </a:lnTo>
                <a:lnTo>
                  <a:pt x="851955" y="3129588"/>
                </a:lnTo>
                <a:lnTo>
                  <a:pt x="845290" y="3124507"/>
                </a:lnTo>
                <a:lnTo>
                  <a:pt x="839259" y="3119108"/>
                </a:lnTo>
                <a:lnTo>
                  <a:pt x="833228" y="3113391"/>
                </a:lnTo>
                <a:lnTo>
                  <a:pt x="827198" y="3107675"/>
                </a:lnTo>
                <a:lnTo>
                  <a:pt x="821802" y="3101323"/>
                </a:lnTo>
                <a:lnTo>
                  <a:pt x="816723" y="3094654"/>
                </a:lnTo>
                <a:lnTo>
                  <a:pt x="811645" y="3087985"/>
                </a:lnTo>
                <a:lnTo>
                  <a:pt x="806884" y="3080680"/>
                </a:lnTo>
                <a:lnTo>
                  <a:pt x="802757" y="3073376"/>
                </a:lnTo>
                <a:lnTo>
                  <a:pt x="798631" y="3065754"/>
                </a:lnTo>
                <a:lnTo>
                  <a:pt x="795140" y="3058132"/>
                </a:lnTo>
                <a:lnTo>
                  <a:pt x="791966" y="3050193"/>
                </a:lnTo>
                <a:lnTo>
                  <a:pt x="789109" y="3041935"/>
                </a:lnTo>
                <a:lnTo>
                  <a:pt x="786887" y="3033361"/>
                </a:lnTo>
                <a:lnTo>
                  <a:pt x="784983" y="3024468"/>
                </a:lnTo>
                <a:lnTo>
                  <a:pt x="556134" y="1895462"/>
                </a:lnTo>
                <a:lnTo>
                  <a:pt x="485988" y="1895462"/>
                </a:lnTo>
                <a:lnTo>
                  <a:pt x="485988" y="2990805"/>
                </a:lnTo>
                <a:lnTo>
                  <a:pt x="485671" y="2999697"/>
                </a:lnTo>
                <a:lnTo>
                  <a:pt x="485036" y="3008589"/>
                </a:lnTo>
                <a:lnTo>
                  <a:pt x="483766" y="3017164"/>
                </a:lnTo>
                <a:lnTo>
                  <a:pt x="482497" y="3026056"/>
                </a:lnTo>
                <a:lnTo>
                  <a:pt x="480592" y="3034313"/>
                </a:lnTo>
                <a:lnTo>
                  <a:pt x="478053" y="3042253"/>
                </a:lnTo>
                <a:lnTo>
                  <a:pt x="475196" y="3050510"/>
                </a:lnTo>
                <a:lnTo>
                  <a:pt x="472022" y="3058132"/>
                </a:lnTo>
                <a:lnTo>
                  <a:pt x="468531" y="3065754"/>
                </a:lnTo>
                <a:lnTo>
                  <a:pt x="464722" y="3073376"/>
                </a:lnTo>
                <a:lnTo>
                  <a:pt x="460596" y="3080363"/>
                </a:lnTo>
                <a:lnTo>
                  <a:pt x="456152" y="3087667"/>
                </a:lnTo>
                <a:lnTo>
                  <a:pt x="451391" y="3094337"/>
                </a:lnTo>
                <a:lnTo>
                  <a:pt x="446313" y="3101006"/>
                </a:lnTo>
                <a:lnTo>
                  <a:pt x="440917" y="3107357"/>
                </a:lnTo>
                <a:lnTo>
                  <a:pt x="435203" y="3113074"/>
                </a:lnTo>
                <a:lnTo>
                  <a:pt x="429173" y="3118790"/>
                </a:lnTo>
                <a:lnTo>
                  <a:pt x="423142" y="3124189"/>
                </a:lnTo>
                <a:lnTo>
                  <a:pt x="416159" y="3129271"/>
                </a:lnTo>
                <a:lnTo>
                  <a:pt x="409494" y="3134034"/>
                </a:lnTo>
                <a:lnTo>
                  <a:pt x="402511" y="3139116"/>
                </a:lnTo>
                <a:lnTo>
                  <a:pt x="395210" y="3143244"/>
                </a:lnTo>
                <a:lnTo>
                  <a:pt x="387910" y="3147055"/>
                </a:lnTo>
                <a:lnTo>
                  <a:pt x="380292" y="3150231"/>
                </a:lnTo>
                <a:lnTo>
                  <a:pt x="372357" y="3153407"/>
                </a:lnTo>
                <a:lnTo>
                  <a:pt x="364105" y="3156265"/>
                </a:lnTo>
                <a:lnTo>
                  <a:pt x="355852" y="3158488"/>
                </a:lnTo>
                <a:lnTo>
                  <a:pt x="347600" y="3160394"/>
                </a:lnTo>
                <a:lnTo>
                  <a:pt x="339030" y="3161982"/>
                </a:lnTo>
                <a:lnTo>
                  <a:pt x="330460" y="3162934"/>
                </a:lnTo>
                <a:lnTo>
                  <a:pt x="321890" y="3163570"/>
                </a:lnTo>
                <a:lnTo>
                  <a:pt x="313003" y="3163887"/>
                </a:lnTo>
                <a:lnTo>
                  <a:pt x="303798" y="3163570"/>
                </a:lnTo>
                <a:lnTo>
                  <a:pt x="295228" y="3162934"/>
                </a:lnTo>
                <a:lnTo>
                  <a:pt x="286341" y="3161982"/>
                </a:lnTo>
                <a:lnTo>
                  <a:pt x="278088" y="3160394"/>
                </a:lnTo>
                <a:lnTo>
                  <a:pt x="269836" y="3158488"/>
                </a:lnTo>
                <a:lnTo>
                  <a:pt x="261583" y="3156265"/>
                </a:lnTo>
                <a:lnTo>
                  <a:pt x="253331" y="3153407"/>
                </a:lnTo>
                <a:lnTo>
                  <a:pt x="245396" y="3150231"/>
                </a:lnTo>
                <a:lnTo>
                  <a:pt x="237778" y="3147055"/>
                </a:lnTo>
                <a:lnTo>
                  <a:pt x="230478" y="3143244"/>
                </a:lnTo>
                <a:lnTo>
                  <a:pt x="223177" y="3139116"/>
                </a:lnTo>
                <a:lnTo>
                  <a:pt x="216195" y="3134034"/>
                </a:lnTo>
                <a:lnTo>
                  <a:pt x="209529" y="3129271"/>
                </a:lnTo>
                <a:lnTo>
                  <a:pt x="202864" y="3124189"/>
                </a:lnTo>
                <a:lnTo>
                  <a:pt x="196515" y="3118790"/>
                </a:lnTo>
                <a:lnTo>
                  <a:pt x="190485" y="3113074"/>
                </a:lnTo>
                <a:lnTo>
                  <a:pt x="184772" y="3107357"/>
                </a:lnTo>
                <a:lnTo>
                  <a:pt x="179376" y="3101006"/>
                </a:lnTo>
                <a:lnTo>
                  <a:pt x="174297" y="3094337"/>
                </a:lnTo>
                <a:lnTo>
                  <a:pt x="169536" y="3087667"/>
                </a:lnTo>
                <a:lnTo>
                  <a:pt x="165092" y="3080363"/>
                </a:lnTo>
                <a:lnTo>
                  <a:pt x="160966" y="3073376"/>
                </a:lnTo>
                <a:lnTo>
                  <a:pt x="157157" y="3065754"/>
                </a:lnTo>
                <a:lnTo>
                  <a:pt x="153666" y="3058132"/>
                </a:lnTo>
                <a:lnTo>
                  <a:pt x="150492" y="3050510"/>
                </a:lnTo>
                <a:lnTo>
                  <a:pt x="147953" y="3042253"/>
                </a:lnTo>
                <a:lnTo>
                  <a:pt x="145096" y="3034313"/>
                </a:lnTo>
                <a:lnTo>
                  <a:pt x="143192" y="3026056"/>
                </a:lnTo>
                <a:lnTo>
                  <a:pt x="141922" y="3017164"/>
                </a:lnTo>
                <a:lnTo>
                  <a:pt x="140652" y="3008589"/>
                </a:lnTo>
                <a:lnTo>
                  <a:pt x="140018" y="2999697"/>
                </a:lnTo>
                <a:lnTo>
                  <a:pt x="139700" y="2990805"/>
                </a:lnTo>
                <a:lnTo>
                  <a:pt x="139700" y="1787484"/>
                </a:lnTo>
                <a:lnTo>
                  <a:pt x="139700" y="1522303"/>
                </a:lnTo>
                <a:lnTo>
                  <a:pt x="139700" y="1265378"/>
                </a:lnTo>
                <a:lnTo>
                  <a:pt x="147953" y="1265378"/>
                </a:lnTo>
                <a:lnTo>
                  <a:pt x="155570" y="1265061"/>
                </a:lnTo>
                <a:lnTo>
                  <a:pt x="163188" y="1264426"/>
                </a:lnTo>
                <a:lnTo>
                  <a:pt x="170806" y="1263791"/>
                </a:lnTo>
                <a:lnTo>
                  <a:pt x="185724" y="1262203"/>
                </a:lnTo>
                <a:lnTo>
                  <a:pt x="200007" y="1259662"/>
                </a:lnTo>
                <a:lnTo>
                  <a:pt x="214607" y="1256486"/>
                </a:lnTo>
                <a:lnTo>
                  <a:pt x="228573" y="1252358"/>
                </a:lnTo>
                <a:lnTo>
                  <a:pt x="241904" y="1247911"/>
                </a:lnTo>
                <a:lnTo>
                  <a:pt x="254918" y="1242830"/>
                </a:lnTo>
                <a:lnTo>
                  <a:pt x="268249" y="1237431"/>
                </a:lnTo>
                <a:lnTo>
                  <a:pt x="280628" y="1231715"/>
                </a:lnTo>
                <a:lnTo>
                  <a:pt x="292689" y="1225363"/>
                </a:lnTo>
                <a:lnTo>
                  <a:pt x="304433" y="1218376"/>
                </a:lnTo>
                <a:lnTo>
                  <a:pt x="316177" y="1211389"/>
                </a:lnTo>
                <a:lnTo>
                  <a:pt x="327286" y="1204085"/>
                </a:lnTo>
                <a:lnTo>
                  <a:pt x="338078" y="1195828"/>
                </a:lnTo>
                <a:lnTo>
                  <a:pt x="348552" y="1187888"/>
                </a:lnTo>
                <a:lnTo>
                  <a:pt x="358709" y="1179631"/>
                </a:lnTo>
                <a:lnTo>
                  <a:pt x="368548" y="1171056"/>
                </a:lnTo>
                <a:lnTo>
                  <a:pt x="378071" y="1162482"/>
                </a:lnTo>
                <a:lnTo>
                  <a:pt x="387275" y="1153589"/>
                </a:lnTo>
                <a:lnTo>
                  <a:pt x="395845" y="1144380"/>
                </a:lnTo>
                <a:lnTo>
                  <a:pt x="404415" y="1135487"/>
                </a:lnTo>
                <a:lnTo>
                  <a:pt x="412350" y="1126595"/>
                </a:lnTo>
                <a:lnTo>
                  <a:pt x="419968" y="1117385"/>
                </a:lnTo>
                <a:lnTo>
                  <a:pt x="427903" y="1108493"/>
                </a:lnTo>
                <a:lnTo>
                  <a:pt x="434886" y="1099600"/>
                </a:lnTo>
                <a:lnTo>
                  <a:pt x="447900" y="1082133"/>
                </a:lnTo>
                <a:lnTo>
                  <a:pt x="459643" y="1065301"/>
                </a:lnTo>
                <a:lnTo>
                  <a:pt x="470118" y="1049740"/>
                </a:lnTo>
                <a:lnTo>
                  <a:pt x="480592" y="1033543"/>
                </a:lnTo>
                <a:lnTo>
                  <a:pt x="491066" y="1017029"/>
                </a:lnTo>
                <a:lnTo>
                  <a:pt x="501223" y="999879"/>
                </a:lnTo>
                <a:lnTo>
                  <a:pt x="511698" y="982095"/>
                </a:lnTo>
                <a:lnTo>
                  <a:pt x="521855" y="963357"/>
                </a:lnTo>
                <a:lnTo>
                  <a:pt x="532329" y="944620"/>
                </a:lnTo>
                <a:lnTo>
                  <a:pt x="543121" y="925248"/>
                </a:lnTo>
                <a:lnTo>
                  <a:pt x="553595" y="904922"/>
                </a:lnTo>
                <a:lnTo>
                  <a:pt x="564387" y="884279"/>
                </a:lnTo>
                <a:lnTo>
                  <a:pt x="575179" y="863001"/>
                </a:lnTo>
                <a:lnTo>
                  <a:pt x="585653" y="841088"/>
                </a:lnTo>
                <a:lnTo>
                  <a:pt x="597079" y="818857"/>
                </a:lnTo>
                <a:lnTo>
                  <a:pt x="618980" y="771855"/>
                </a:lnTo>
                <a:lnTo>
                  <a:pt x="641199" y="722312"/>
                </a:lnTo>
                <a:close/>
                <a:moveTo>
                  <a:pt x="527838" y="527050"/>
                </a:moveTo>
                <a:lnTo>
                  <a:pt x="533244" y="527368"/>
                </a:lnTo>
                <a:lnTo>
                  <a:pt x="538967" y="528003"/>
                </a:lnTo>
                <a:lnTo>
                  <a:pt x="544373" y="528638"/>
                </a:lnTo>
                <a:lnTo>
                  <a:pt x="549778" y="529590"/>
                </a:lnTo>
                <a:lnTo>
                  <a:pt x="555184" y="530860"/>
                </a:lnTo>
                <a:lnTo>
                  <a:pt x="560589" y="532448"/>
                </a:lnTo>
                <a:lnTo>
                  <a:pt x="565995" y="534353"/>
                </a:lnTo>
                <a:lnTo>
                  <a:pt x="571400" y="536575"/>
                </a:lnTo>
                <a:lnTo>
                  <a:pt x="577124" y="539433"/>
                </a:lnTo>
                <a:lnTo>
                  <a:pt x="582530" y="542608"/>
                </a:lnTo>
                <a:lnTo>
                  <a:pt x="587935" y="545783"/>
                </a:lnTo>
                <a:lnTo>
                  <a:pt x="593341" y="549275"/>
                </a:lnTo>
                <a:lnTo>
                  <a:pt x="598110" y="553085"/>
                </a:lnTo>
                <a:lnTo>
                  <a:pt x="602880" y="557213"/>
                </a:lnTo>
                <a:lnTo>
                  <a:pt x="607014" y="561658"/>
                </a:lnTo>
                <a:lnTo>
                  <a:pt x="611147" y="566103"/>
                </a:lnTo>
                <a:lnTo>
                  <a:pt x="614963" y="570548"/>
                </a:lnTo>
                <a:lnTo>
                  <a:pt x="618461" y="575628"/>
                </a:lnTo>
                <a:lnTo>
                  <a:pt x="621640" y="580390"/>
                </a:lnTo>
                <a:lnTo>
                  <a:pt x="624820" y="585788"/>
                </a:lnTo>
                <a:lnTo>
                  <a:pt x="627364" y="590868"/>
                </a:lnTo>
                <a:lnTo>
                  <a:pt x="629908" y="596583"/>
                </a:lnTo>
                <a:lnTo>
                  <a:pt x="632134" y="602298"/>
                </a:lnTo>
                <a:lnTo>
                  <a:pt x="633724" y="608013"/>
                </a:lnTo>
                <a:lnTo>
                  <a:pt x="634995" y="612458"/>
                </a:lnTo>
                <a:lnTo>
                  <a:pt x="636267" y="617220"/>
                </a:lnTo>
                <a:lnTo>
                  <a:pt x="636903" y="621665"/>
                </a:lnTo>
                <a:lnTo>
                  <a:pt x="637539" y="626428"/>
                </a:lnTo>
                <a:lnTo>
                  <a:pt x="638175" y="631190"/>
                </a:lnTo>
                <a:lnTo>
                  <a:pt x="638175" y="635953"/>
                </a:lnTo>
                <a:lnTo>
                  <a:pt x="638175" y="640715"/>
                </a:lnTo>
                <a:lnTo>
                  <a:pt x="638175" y="645478"/>
                </a:lnTo>
                <a:lnTo>
                  <a:pt x="637857" y="650558"/>
                </a:lnTo>
                <a:lnTo>
                  <a:pt x="637221" y="655638"/>
                </a:lnTo>
                <a:lnTo>
                  <a:pt x="636267" y="660400"/>
                </a:lnTo>
                <a:lnTo>
                  <a:pt x="635313" y="665163"/>
                </a:lnTo>
                <a:lnTo>
                  <a:pt x="634041" y="669925"/>
                </a:lnTo>
                <a:lnTo>
                  <a:pt x="632770" y="674688"/>
                </a:lnTo>
                <a:lnTo>
                  <a:pt x="630862" y="679450"/>
                </a:lnTo>
                <a:lnTo>
                  <a:pt x="628954" y="683895"/>
                </a:lnTo>
                <a:lnTo>
                  <a:pt x="611465" y="723583"/>
                </a:lnTo>
                <a:lnTo>
                  <a:pt x="589207" y="772478"/>
                </a:lnTo>
                <a:lnTo>
                  <a:pt x="577760" y="795973"/>
                </a:lnTo>
                <a:lnTo>
                  <a:pt x="567267" y="818515"/>
                </a:lnTo>
                <a:lnTo>
                  <a:pt x="556456" y="840423"/>
                </a:lnTo>
                <a:lnTo>
                  <a:pt x="545963" y="861378"/>
                </a:lnTo>
                <a:lnTo>
                  <a:pt x="535469" y="882015"/>
                </a:lnTo>
                <a:lnTo>
                  <a:pt x="524976" y="901700"/>
                </a:lnTo>
                <a:lnTo>
                  <a:pt x="514801" y="920433"/>
                </a:lnTo>
                <a:lnTo>
                  <a:pt x="504944" y="939166"/>
                </a:lnTo>
                <a:lnTo>
                  <a:pt x="495087" y="956628"/>
                </a:lnTo>
                <a:lnTo>
                  <a:pt x="485229" y="973773"/>
                </a:lnTo>
                <a:lnTo>
                  <a:pt x="475372" y="990283"/>
                </a:lnTo>
                <a:lnTo>
                  <a:pt x="465833" y="1005841"/>
                </a:lnTo>
                <a:lnTo>
                  <a:pt x="456612" y="1021081"/>
                </a:lnTo>
                <a:lnTo>
                  <a:pt x="447390" y="1036003"/>
                </a:lnTo>
                <a:lnTo>
                  <a:pt x="437215" y="1051243"/>
                </a:lnTo>
                <a:lnTo>
                  <a:pt x="427358" y="1065848"/>
                </a:lnTo>
                <a:lnTo>
                  <a:pt x="417183" y="1079501"/>
                </a:lnTo>
                <a:lnTo>
                  <a:pt x="407644" y="1093153"/>
                </a:lnTo>
                <a:lnTo>
                  <a:pt x="398104" y="1105853"/>
                </a:lnTo>
                <a:lnTo>
                  <a:pt x="388565" y="1118236"/>
                </a:lnTo>
                <a:lnTo>
                  <a:pt x="379026" y="1129666"/>
                </a:lnTo>
                <a:lnTo>
                  <a:pt x="369487" y="1140778"/>
                </a:lnTo>
                <a:lnTo>
                  <a:pt x="359947" y="1151256"/>
                </a:lnTo>
                <a:lnTo>
                  <a:pt x="350408" y="1161416"/>
                </a:lnTo>
                <a:lnTo>
                  <a:pt x="341187" y="1170623"/>
                </a:lnTo>
                <a:lnTo>
                  <a:pt x="331648" y="1179513"/>
                </a:lnTo>
                <a:lnTo>
                  <a:pt x="322108" y="1188086"/>
                </a:lnTo>
                <a:lnTo>
                  <a:pt x="312887" y="1196023"/>
                </a:lnTo>
                <a:lnTo>
                  <a:pt x="302712" y="1203961"/>
                </a:lnTo>
                <a:lnTo>
                  <a:pt x="293173" y="1210946"/>
                </a:lnTo>
                <a:lnTo>
                  <a:pt x="286495" y="1215391"/>
                </a:lnTo>
                <a:lnTo>
                  <a:pt x="279818" y="1219836"/>
                </a:lnTo>
                <a:lnTo>
                  <a:pt x="273140" y="1223963"/>
                </a:lnTo>
                <a:lnTo>
                  <a:pt x="266145" y="1227773"/>
                </a:lnTo>
                <a:lnTo>
                  <a:pt x="259149" y="1231266"/>
                </a:lnTo>
                <a:lnTo>
                  <a:pt x="251518" y="1234758"/>
                </a:lnTo>
                <a:lnTo>
                  <a:pt x="244205" y="1237933"/>
                </a:lnTo>
                <a:lnTo>
                  <a:pt x="236573" y="1240791"/>
                </a:lnTo>
                <a:lnTo>
                  <a:pt x="229260" y="1243331"/>
                </a:lnTo>
                <a:lnTo>
                  <a:pt x="221310" y="1245871"/>
                </a:lnTo>
                <a:lnTo>
                  <a:pt x="213679" y="1247776"/>
                </a:lnTo>
                <a:lnTo>
                  <a:pt x="205730" y="1249363"/>
                </a:lnTo>
                <a:lnTo>
                  <a:pt x="197144" y="1250951"/>
                </a:lnTo>
                <a:lnTo>
                  <a:pt x="188877" y="1251903"/>
                </a:lnTo>
                <a:lnTo>
                  <a:pt x="180610" y="1252538"/>
                </a:lnTo>
                <a:lnTo>
                  <a:pt x="172024" y="1252538"/>
                </a:lnTo>
                <a:lnTo>
                  <a:pt x="171388" y="1252538"/>
                </a:lnTo>
                <a:lnTo>
                  <a:pt x="163439" y="1252538"/>
                </a:lnTo>
                <a:lnTo>
                  <a:pt x="155490" y="1251586"/>
                </a:lnTo>
                <a:lnTo>
                  <a:pt x="147858" y="1250633"/>
                </a:lnTo>
                <a:lnTo>
                  <a:pt x="139591" y="1249363"/>
                </a:lnTo>
                <a:lnTo>
                  <a:pt x="132278" y="1247776"/>
                </a:lnTo>
                <a:lnTo>
                  <a:pt x="124964" y="1245871"/>
                </a:lnTo>
                <a:lnTo>
                  <a:pt x="117969" y="1243648"/>
                </a:lnTo>
                <a:lnTo>
                  <a:pt x="110973" y="1241108"/>
                </a:lnTo>
                <a:lnTo>
                  <a:pt x="106840" y="1239203"/>
                </a:lnTo>
                <a:lnTo>
                  <a:pt x="102706" y="1236981"/>
                </a:lnTo>
                <a:lnTo>
                  <a:pt x="97300" y="1234758"/>
                </a:lnTo>
                <a:lnTo>
                  <a:pt x="92213" y="1232218"/>
                </a:lnTo>
                <a:lnTo>
                  <a:pt x="91895" y="1231901"/>
                </a:lnTo>
                <a:lnTo>
                  <a:pt x="85217" y="1228091"/>
                </a:lnTo>
                <a:lnTo>
                  <a:pt x="79176" y="1223646"/>
                </a:lnTo>
                <a:lnTo>
                  <a:pt x="72180" y="1218566"/>
                </a:lnTo>
                <a:lnTo>
                  <a:pt x="65821" y="1213168"/>
                </a:lnTo>
                <a:lnTo>
                  <a:pt x="59779" y="1207771"/>
                </a:lnTo>
                <a:lnTo>
                  <a:pt x="54374" y="1202373"/>
                </a:lnTo>
                <a:lnTo>
                  <a:pt x="48968" y="1196341"/>
                </a:lnTo>
                <a:lnTo>
                  <a:pt x="44517" y="1190308"/>
                </a:lnTo>
                <a:lnTo>
                  <a:pt x="40065" y="1184593"/>
                </a:lnTo>
                <a:lnTo>
                  <a:pt x="35613" y="1178561"/>
                </a:lnTo>
                <a:lnTo>
                  <a:pt x="32116" y="1172846"/>
                </a:lnTo>
                <a:lnTo>
                  <a:pt x="28618" y="1166813"/>
                </a:lnTo>
                <a:lnTo>
                  <a:pt x="25756" y="1160781"/>
                </a:lnTo>
                <a:lnTo>
                  <a:pt x="22894" y="1155066"/>
                </a:lnTo>
                <a:lnTo>
                  <a:pt x="18125" y="1143318"/>
                </a:lnTo>
                <a:lnTo>
                  <a:pt x="13991" y="1132206"/>
                </a:lnTo>
                <a:lnTo>
                  <a:pt x="10175" y="1119823"/>
                </a:lnTo>
                <a:lnTo>
                  <a:pt x="7314" y="1107758"/>
                </a:lnTo>
                <a:lnTo>
                  <a:pt x="5088" y="1095693"/>
                </a:lnTo>
                <a:lnTo>
                  <a:pt x="3180" y="1083311"/>
                </a:lnTo>
                <a:lnTo>
                  <a:pt x="1590" y="1071563"/>
                </a:lnTo>
                <a:lnTo>
                  <a:pt x="954" y="1059498"/>
                </a:lnTo>
                <a:lnTo>
                  <a:pt x="318" y="1047751"/>
                </a:lnTo>
                <a:lnTo>
                  <a:pt x="0" y="1035686"/>
                </a:lnTo>
                <a:lnTo>
                  <a:pt x="318" y="1018541"/>
                </a:lnTo>
                <a:lnTo>
                  <a:pt x="1590" y="1001396"/>
                </a:lnTo>
                <a:lnTo>
                  <a:pt x="3180" y="984251"/>
                </a:lnTo>
                <a:lnTo>
                  <a:pt x="5406" y="967106"/>
                </a:lnTo>
                <a:lnTo>
                  <a:pt x="8585" y="949961"/>
                </a:lnTo>
                <a:lnTo>
                  <a:pt x="12083" y="933133"/>
                </a:lnTo>
                <a:lnTo>
                  <a:pt x="16535" y="915988"/>
                </a:lnTo>
                <a:lnTo>
                  <a:pt x="21622" y="899160"/>
                </a:lnTo>
                <a:lnTo>
                  <a:pt x="27346" y="882650"/>
                </a:lnTo>
                <a:lnTo>
                  <a:pt x="30526" y="874078"/>
                </a:lnTo>
                <a:lnTo>
                  <a:pt x="34023" y="865823"/>
                </a:lnTo>
                <a:lnTo>
                  <a:pt x="37839" y="857568"/>
                </a:lnTo>
                <a:lnTo>
                  <a:pt x="41655" y="849313"/>
                </a:lnTo>
                <a:lnTo>
                  <a:pt x="45788" y="841058"/>
                </a:lnTo>
                <a:lnTo>
                  <a:pt x="50240" y="833120"/>
                </a:lnTo>
                <a:lnTo>
                  <a:pt x="55010" y="825183"/>
                </a:lnTo>
                <a:lnTo>
                  <a:pt x="60097" y="817245"/>
                </a:lnTo>
                <a:lnTo>
                  <a:pt x="65503" y="808990"/>
                </a:lnTo>
                <a:lnTo>
                  <a:pt x="71226" y="801053"/>
                </a:lnTo>
                <a:lnTo>
                  <a:pt x="77268" y="793433"/>
                </a:lnTo>
                <a:lnTo>
                  <a:pt x="83945" y="785813"/>
                </a:lnTo>
                <a:lnTo>
                  <a:pt x="91259" y="778510"/>
                </a:lnTo>
                <a:lnTo>
                  <a:pt x="99208" y="771208"/>
                </a:lnTo>
                <a:lnTo>
                  <a:pt x="104296" y="766445"/>
                </a:lnTo>
                <a:lnTo>
                  <a:pt x="110019" y="761683"/>
                </a:lnTo>
                <a:lnTo>
                  <a:pt x="116061" y="756920"/>
                </a:lnTo>
                <a:lnTo>
                  <a:pt x="122420" y="752475"/>
                </a:lnTo>
                <a:lnTo>
                  <a:pt x="129098" y="748348"/>
                </a:lnTo>
                <a:lnTo>
                  <a:pt x="136093" y="744538"/>
                </a:lnTo>
                <a:lnTo>
                  <a:pt x="143407" y="740728"/>
                </a:lnTo>
                <a:lnTo>
                  <a:pt x="151038" y="737235"/>
                </a:lnTo>
                <a:lnTo>
                  <a:pt x="158987" y="734060"/>
                </a:lnTo>
                <a:lnTo>
                  <a:pt x="166937" y="731520"/>
                </a:lnTo>
                <a:lnTo>
                  <a:pt x="175204" y="728980"/>
                </a:lnTo>
                <a:lnTo>
                  <a:pt x="183471" y="727075"/>
                </a:lnTo>
                <a:lnTo>
                  <a:pt x="192375" y="725170"/>
                </a:lnTo>
                <a:lnTo>
                  <a:pt x="200960" y="724218"/>
                </a:lnTo>
                <a:lnTo>
                  <a:pt x="210181" y="723265"/>
                </a:lnTo>
                <a:lnTo>
                  <a:pt x="219403" y="723265"/>
                </a:lnTo>
                <a:lnTo>
                  <a:pt x="227352" y="723583"/>
                </a:lnTo>
                <a:lnTo>
                  <a:pt x="234983" y="724535"/>
                </a:lnTo>
                <a:lnTo>
                  <a:pt x="241343" y="723900"/>
                </a:lnTo>
                <a:lnTo>
                  <a:pt x="248020" y="723583"/>
                </a:lnTo>
                <a:lnTo>
                  <a:pt x="335145" y="723583"/>
                </a:lnTo>
                <a:lnTo>
                  <a:pt x="311933" y="772478"/>
                </a:lnTo>
                <a:lnTo>
                  <a:pt x="290947" y="816293"/>
                </a:lnTo>
                <a:lnTo>
                  <a:pt x="270279" y="857250"/>
                </a:lnTo>
                <a:lnTo>
                  <a:pt x="260103" y="876935"/>
                </a:lnTo>
                <a:lnTo>
                  <a:pt x="250246" y="895350"/>
                </a:lnTo>
                <a:lnTo>
                  <a:pt x="240389" y="913131"/>
                </a:lnTo>
                <a:lnTo>
                  <a:pt x="231168" y="929958"/>
                </a:lnTo>
                <a:lnTo>
                  <a:pt x="221946" y="945833"/>
                </a:lnTo>
                <a:lnTo>
                  <a:pt x="213043" y="960438"/>
                </a:lnTo>
                <a:lnTo>
                  <a:pt x="204458" y="974091"/>
                </a:lnTo>
                <a:lnTo>
                  <a:pt x="195555" y="986791"/>
                </a:lnTo>
                <a:lnTo>
                  <a:pt x="187605" y="998221"/>
                </a:lnTo>
                <a:lnTo>
                  <a:pt x="179974" y="1008063"/>
                </a:lnTo>
                <a:lnTo>
                  <a:pt x="172660" y="1016953"/>
                </a:lnTo>
                <a:lnTo>
                  <a:pt x="165665" y="1024256"/>
                </a:lnTo>
                <a:lnTo>
                  <a:pt x="168527" y="1024573"/>
                </a:lnTo>
                <a:lnTo>
                  <a:pt x="172978" y="1021081"/>
                </a:lnTo>
                <a:lnTo>
                  <a:pt x="177748" y="1016953"/>
                </a:lnTo>
                <a:lnTo>
                  <a:pt x="183153" y="1011873"/>
                </a:lnTo>
                <a:lnTo>
                  <a:pt x="188877" y="1005841"/>
                </a:lnTo>
                <a:lnTo>
                  <a:pt x="195555" y="999173"/>
                </a:lnTo>
                <a:lnTo>
                  <a:pt x="202868" y="991236"/>
                </a:lnTo>
                <a:lnTo>
                  <a:pt x="210181" y="982346"/>
                </a:lnTo>
                <a:lnTo>
                  <a:pt x="218131" y="972186"/>
                </a:lnTo>
                <a:lnTo>
                  <a:pt x="229260" y="957581"/>
                </a:lnTo>
                <a:lnTo>
                  <a:pt x="241025" y="941071"/>
                </a:lnTo>
                <a:lnTo>
                  <a:pt x="253426" y="922338"/>
                </a:lnTo>
                <a:lnTo>
                  <a:pt x="266781" y="902018"/>
                </a:lnTo>
                <a:lnTo>
                  <a:pt x="280772" y="879475"/>
                </a:lnTo>
                <a:lnTo>
                  <a:pt x="294763" y="854710"/>
                </a:lnTo>
                <a:lnTo>
                  <a:pt x="309707" y="828358"/>
                </a:lnTo>
                <a:lnTo>
                  <a:pt x="325606" y="799465"/>
                </a:lnTo>
                <a:lnTo>
                  <a:pt x="344367" y="763270"/>
                </a:lnTo>
                <a:lnTo>
                  <a:pt x="364081" y="723583"/>
                </a:lnTo>
                <a:lnTo>
                  <a:pt x="376800" y="697548"/>
                </a:lnTo>
                <a:lnTo>
                  <a:pt x="389519" y="670560"/>
                </a:lnTo>
                <a:lnTo>
                  <a:pt x="402238" y="641985"/>
                </a:lnTo>
                <a:lnTo>
                  <a:pt x="415593" y="612458"/>
                </a:lnTo>
                <a:lnTo>
                  <a:pt x="423860" y="594360"/>
                </a:lnTo>
                <a:lnTo>
                  <a:pt x="426404" y="588963"/>
                </a:lnTo>
                <a:lnTo>
                  <a:pt x="428948" y="583883"/>
                </a:lnTo>
                <a:lnTo>
                  <a:pt x="431810" y="579120"/>
                </a:lnTo>
                <a:lnTo>
                  <a:pt x="434989" y="574675"/>
                </a:lnTo>
                <a:lnTo>
                  <a:pt x="438169" y="570230"/>
                </a:lnTo>
                <a:lnTo>
                  <a:pt x="441667" y="565785"/>
                </a:lnTo>
                <a:lnTo>
                  <a:pt x="445483" y="561975"/>
                </a:lnTo>
                <a:lnTo>
                  <a:pt x="449298" y="558165"/>
                </a:lnTo>
                <a:lnTo>
                  <a:pt x="453432" y="554355"/>
                </a:lnTo>
                <a:lnTo>
                  <a:pt x="457566" y="550863"/>
                </a:lnTo>
                <a:lnTo>
                  <a:pt x="461699" y="547688"/>
                </a:lnTo>
                <a:lnTo>
                  <a:pt x="466151" y="544830"/>
                </a:lnTo>
                <a:lnTo>
                  <a:pt x="470921" y="541973"/>
                </a:lnTo>
                <a:lnTo>
                  <a:pt x="475690" y="539433"/>
                </a:lnTo>
                <a:lnTo>
                  <a:pt x="480778" y="536893"/>
                </a:lnTo>
                <a:lnTo>
                  <a:pt x="485547" y="534988"/>
                </a:lnTo>
                <a:lnTo>
                  <a:pt x="490635" y="533083"/>
                </a:lnTo>
                <a:lnTo>
                  <a:pt x="495723" y="531495"/>
                </a:lnTo>
                <a:lnTo>
                  <a:pt x="501128" y="530225"/>
                </a:lnTo>
                <a:lnTo>
                  <a:pt x="506216" y="528955"/>
                </a:lnTo>
                <a:lnTo>
                  <a:pt x="511621" y="528320"/>
                </a:lnTo>
                <a:lnTo>
                  <a:pt x="517027" y="527685"/>
                </a:lnTo>
                <a:lnTo>
                  <a:pt x="522114" y="527368"/>
                </a:lnTo>
                <a:lnTo>
                  <a:pt x="527838" y="527050"/>
                </a:lnTo>
                <a:close/>
                <a:moveTo>
                  <a:pt x="510850" y="0"/>
                </a:moveTo>
                <a:lnTo>
                  <a:pt x="518478" y="0"/>
                </a:lnTo>
                <a:lnTo>
                  <a:pt x="526424" y="0"/>
                </a:lnTo>
                <a:lnTo>
                  <a:pt x="534369" y="317"/>
                </a:lnTo>
                <a:lnTo>
                  <a:pt x="542315" y="952"/>
                </a:lnTo>
                <a:lnTo>
                  <a:pt x="550260" y="1587"/>
                </a:lnTo>
                <a:lnTo>
                  <a:pt x="557888" y="2539"/>
                </a:lnTo>
                <a:lnTo>
                  <a:pt x="565833" y="3491"/>
                </a:lnTo>
                <a:lnTo>
                  <a:pt x="573779" y="5077"/>
                </a:lnTo>
                <a:lnTo>
                  <a:pt x="581724" y="6347"/>
                </a:lnTo>
                <a:lnTo>
                  <a:pt x="589988" y="8251"/>
                </a:lnTo>
                <a:lnTo>
                  <a:pt x="597615" y="10155"/>
                </a:lnTo>
                <a:lnTo>
                  <a:pt x="605561" y="12376"/>
                </a:lnTo>
                <a:lnTo>
                  <a:pt x="613189" y="14597"/>
                </a:lnTo>
                <a:lnTo>
                  <a:pt x="620816" y="17136"/>
                </a:lnTo>
                <a:lnTo>
                  <a:pt x="628126" y="19675"/>
                </a:lnTo>
                <a:lnTo>
                  <a:pt x="635436" y="22531"/>
                </a:lnTo>
                <a:lnTo>
                  <a:pt x="642746" y="25386"/>
                </a:lnTo>
                <a:lnTo>
                  <a:pt x="650374" y="28560"/>
                </a:lnTo>
                <a:lnTo>
                  <a:pt x="657366" y="32050"/>
                </a:lnTo>
                <a:lnTo>
                  <a:pt x="664358" y="35541"/>
                </a:lnTo>
                <a:lnTo>
                  <a:pt x="671032" y="39032"/>
                </a:lnTo>
                <a:lnTo>
                  <a:pt x="677706" y="43157"/>
                </a:lnTo>
                <a:lnTo>
                  <a:pt x="690737" y="51408"/>
                </a:lnTo>
                <a:lnTo>
                  <a:pt x="703767" y="59976"/>
                </a:lnTo>
                <a:lnTo>
                  <a:pt x="715845" y="69178"/>
                </a:lnTo>
                <a:lnTo>
                  <a:pt x="727286" y="79016"/>
                </a:lnTo>
                <a:lnTo>
                  <a:pt x="738410" y="89488"/>
                </a:lnTo>
                <a:lnTo>
                  <a:pt x="748898" y="100594"/>
                </a:lnTo>
                <a:lnTo>
                  <a:pt x="759386" y="111701"/>
                </a:lnTo>
                <a:lnTo>
                  <a:pt x="768603" y="123442"/>
                </a:lnTo>
                <a:lnTo>
                  <a:pt x="777502" y="135501"/>
                </a:lnTo>
                <a:lnTo>
                  <a:pt x="785765" y="148194"/>
                </a:lnTo>
                <a:lnTo>
                  <a:pt x="793393" y="161522"/>
                </a:lnTo>
                <a:lnTo>
                  <a:pt x="800385" y="174850"/>
                </a:lnTo>
                <a:lnTo>
                  <a:pt x="806741" y="188496"/>
                </a:lnTo>
                <a:lnTo>
                  <a:pt x="812780" y="202141"/>
                </a:lnTo>
                <a:lnTo>
                  <a:pt x="817865" y="216738"/>
                </a:lnTo>
                <a:lnTo>
                  <a:pt x="822315" y="231335"/>
                </a:lnTo>
                <a:lnTo>
                  <a:pt x="825811" y="245933"/>
                </a:lnTo>
                <a:lnTo>
                  <a:pt x="828989" y="261165"/>
                </a:lnTo>
                <a:lnTo>
                  <a:pt x="831213" y="276397"/>
                </a:lnTo>
                <a:lnTo>
                  <a:pt x="832485" y="291629"/>
                </a:lnTo>
                <a:lnTo>
                  <a:pt x="833120" y="299245"/>
                </a:lnTo>
                <a:lnTo>
                  <a:pt x="833438" y="306861"/>
                </a:lnTo>
                <a:lnTo>
                  <a:pt x="833438" y="314794"/>
                </a:lnTo>
                <a:lnTo>
                  <a:pt x="833438" y="322727"/>
                </a:lnTo>
                <a:lnTo>
                  <a:pt x="833120" y="330661"/>
                </a:lnTo>
                <a:lnTo>
                  <a:pt x="832485" y="338277"/>
                </a:lnTo>
                <a:lnTo>
                  <a:pt x="831849" y="346210"/>
                </a:lnTo>
                <a:lnTo>
                  <a:pt x="830896" y="354143"/>
                </a:lnTo>
                <a:lnTo>
                  <a:pt x="829624" y="362077"/>
                </a:lnTo>
                <a:lnTo>
                  <a:pt x="828353" y="369693"/>
                </a:lnTo>
                <a:lnTo>
                  <a:pt x="826764" y="377943"/>
                </a:lnTo>
                <a:lnTo>
                  <a:pt x="825175" y="385877"/>
                </a:lnTo>
                <a:lnTo>
                  <a:pt x="822950" y="394762"/>
                </a:lnTo>
                <a:lnTo>
                  <a:pt x="820725" y="403330"/>
                </a:lnTo>
                <a:lnTo>
                  <a:pt x="817865" y="411898"/>
                </a:lnTo>
                <a:lnTo>
                  <a:pt x="815005" y="420466"/>
                </a:lnTo>
                <a:lnTo>
                  <a:pt x="811826" y="429034"/>
                </a:lnTo>
                <a:lnTo>
                  <a:pt x="808330" y="436967"/>
                </a:lnTo>
                <a:lnTo>
                  <a:pt x="804834" y="445218"/>
                </a:lnTo>
                <a:lnTo>
                  <a:pt x="801021" y="453151"/>
                </a:lnTo>
                <a:lnTo>
                  <a:pt x="797207" y="460767"/>
                </a:lnTo>
                <a:lnTo>
                  <a:pt x="793075" y="468383"/>
                </a:lnTo>
                <a:lnTo>
                  <a:pt x="788626" y="475999"/>
                </a:lnTo>
                <a:lnTo>
                  <a:pt x="784176" y="483615"/>
                </a:lnTo>
                <a:lnTo>
                  <a:pt x="779409" y="490596"/>
                </a:lnTo>
                <a:lnTo>
                  <a:pt x="774641" y="497578"/>
                </a:lnTo>
                <a:lnTo>
                  <a:pt x="769556" y="504559"/>
                </a:lnTo>
                <a:lnTo>
                  <a:pt x="764153" y="511223"/>
                </a:lnTo>
                <a:lnTo>
                  <a:pt x="758750" y="517887"/>
                </a:lnTo>
                <a:lnTo>
                  <a:pt x="753030" y="524234"/>
                </a:lnTo>
                <a:lnTo>
                  <a:pt x="747309" y="530581"/>
                </a:lnTo>
                <a:lnTo>
                  <a:pt x="741270" y="536610"/>
                </a:lnTo>
                <a:lnTo>
                  <a:pt x="735232" y="542639"/>
                </a:lnTo>
                <a:lnTo>
                  <a:pt x="728875" y="548351"/>
                </a:lnTo>
                <a:lnTo>
                  <a:pt x="722519" y="554063"/>
                </a:lnTo>
                <a:lnTo>
                  <a:pt x="716162" y="559458"/>
                </a:lnTo>
                <a:lnTo>
                  <a:pt x="709488" y="564535"/>
                </a:lnTo>
                <a:lnTo>
                  <a:pt x="702814" y="569613"/>
                </a:lnTo>
                <a:lnTo>
                  <a:pt x="695504" y="574373"/>
                </a:lnTo>
                <a:lnTo>
                  <a:pt x="688512" y="579133"/>
                </a:lnTo>
                <a:lnTo>
                  <a:pt x="681202" y="583575"/>
                </a:lnTo>
                <a:lnTo>
                  <a:pt x="673892" y="587701"/>
                </a:lnTo>
                <a:lnTo>
                  <a:pt x="666582" y="591826"/>
                </a:lnTo>
                <a:lnTo>
                  <a:pt x="659273" y="595951"/>
                </a:lnTo>
                <a:lnTo>
                  <a:pt x="658001" y="591509"/>
                </a:lnTo>
                <a:lnTo>
                  <a:pt x="656412" y="587383"/>
                </a:lnTo>
                <a:lnTo>
                  <a:pt x="653870" y="581037"/>
                </a:lnTo>
                <a:lnTo>
                  <a:pt x="650691" y="575007"/>
                </a:lnTo>
                <a:lnTo>
                  <a:pt x="647513" y="568978"/>
                </a:lnTo>
                <a:lnTo>
                  <a:pt x="644017" y="562949"/>
                </a:lnTo>
                <a:lnTo>
                  <a:pt x="639885" y="557554"/>
                </a:lnTo>
                <a:lnTo>
                  <a:pt x="635754" y="551842"/>
                </a:lnTo>
                <a:lnTo>
                  <a:pt x="631304" y="546765"/>
                </a:lnTo>
                <a:lnTo>
                  <a:pt x="626855" y="541687"/>
                </a:lnTo>
                <a:lnTo>
                  <a:pt x="622088" y="536610"/>
                </a:lnTo>
                <a:lnTo>
                  <a:pt x="617002" y="532167"/>
                </a:lnTo>
                <a:lnTo>
                  <a:pt x="611599" y="528042"/>
                </a:lnTo>
                <a:lnTo>
                  <a:pt x="606197" y="523916"/>
                </a:lnTo>
                <a:lnTo>
                  <a:pt x="600476" y="520108"/>
                </a:lnTo>
                <a:lnTo>
                  <a:pt x="594755" y="516618"/>
                </a:lnTo>
                <a:lnTo>
                  <a:pt x="588081" y="513444"/>
                </a:lnTo>
                <a:lnTo>
                  <a:pt x="582042" y="510588"/>
                </a:lnTo>
                <a:lnTo>
                  <a:pt x="575368" y="507732"/>
                </a:lnTo>
                <a:lnTo>
                  <a:pt x="568376" y="505511"/>
                </a:lnTo>
                <a:lnTo>
                  <a:pt x="561702" y="503290"/>
                </a:lnTo>
                <a:lnTo>
                  <a:pt x="554710" y="501703"/>
                </a:lnTo>
                <a:lnTo>
                  <a:pt x="547718" y="500434"/>
                </a:lnTo>
                <a:lnTo>
                  <a:pt x="540408" y="499482"/>
                </a:lnTo>
                <a:lnTo>
                  <a:pt x="533416" y="498847"/>
                </a:lnTo>
                <a:lnTo>
                  <a:pt x="525788" y="498847"/>
                </a:lnTo>
                <a:lnTo>
                  <a:pt x="520703" y="498847"/>
                </a:lnTo>
                <a:lnTo>
                  <a:pt x="515618" y="499164"/>
                </a:lnTo>
                <a:lnTo>
                  <a:pt x="505447" y="500434"/>
                </a:lnTo>
                <a:lnTo>
                  <a:pt x="495277" y="502020"/>
                </a:lnTo>
                <a:lnTo>
                  <a:pt x="485743" y="504559"/>
                </a:lnTo>
                <a:lnTo>
                  <a:pt x="475890" y="508050"/>
                </a:lnTo>
                <a:lnTo>
                  <a:pt x="466673" y="511858"/>
                </a:lnTo>
                <a:lnTo>
                  <a:pt x="457774" y="516300"/>
                </a:lnTo>
                <a:lnTo>
                  <a:pt x="449193" y="521378"/>
                </a:lnTo>
                <a:lnTo>
                  <a:pt x="441248" y="527090"/>
                </a:lnTo>
                <a:lnTo>
                  <a:pt x="433620" y="533437"/>
                </a:lnTo>
                <a:lnTo>
                  <a:pt x="426310" y="540735"/>
                </a:lnTo>
                <a:lnTo>
                  <a:pt x="419000" y="548034"/>
                </a:lnTo>
                <a:lnTo>
                  <a:pt x="412962" y="555967"/>
                </a:lnTo>
                <a:lnTo>
                  <a:pt x="407241" y="564218"/>
                </a:lnTo>
                <a:lnTo>
                  <a:pt x="402156" y="573103"/>
                </a:lnTo>
                <a:lnTo>
                  <a:pt x="399931" y="577863"/>
                </a:lnTo>
                <a:lnTo>
                  <a:pt x="397706" y="582306"/>
                </a:lnTo>
                <a:lnTo>
                  <a:pt x="389443" y="601663"/>
                </a:lnTo>
                <a:lnTo>
                  <a:pt x="377048" y="595634"/>
                </a:lnTo>
                <a:lnTo>
                  <a:pt x="364653" y="588970"/>
                </a:lnTo>
                <a:lnTo>
                  <a:pt x="352894" y="582306"/>
                </a:lnTo>
                <a:lnTo>
                  <a:pt x="341452" y="574690"/>
                </a:lnTo>
                <a:lnTo>
                  <a:pt x="330646" y="567074"/>
                </a:lnTo>
                <a:lnTo>
                  <a:pt x="319840" y="558823"/>
                </a:lnTo>
                <a:lnTo>
                  <a:pt x="309352" y="550255"/>
                </a:lnTo>
                <a:lnTo>
                  <a:pt x="299500" y="541053"/>
                </a:lnTo>
                <a:lnTo>
                  <a:pt x="290283" y="531533"/>
                </a:lnTo>
                <a:lnTo>
                  <a:pt x="281384" y="521695"/>
                </a:lnTo>
                <a:lnTo>
                  <a:pt x="272803" y="511540"/>
                </a:lnTo>
                <a:lnTo>
                  <a:pt x="264857" y="501068"/>
                </a:lnTo>
                <a:lnTo>
                  <a:pt x="257230" y="490279"/>
                </a:lnTo>
                <a:lnTo>
                  <a:pt x="249602" y="478855"/>
                </a:lnTo>
                <a:lnTo>
                  <a:pt x="242928" y="467431"/>
                </a:lnTo>
                <a:lnTo>
                  <a:pt x="236571" y="455690"/>
                </a:lnTo>
                <a:lnTo>
                  <a:pt x="231168" y="443631"/>
                </a:lnTo>
                <a:lnTo>
                  <a:pt x="225765" y="431572"/>
                </a:lnTo>
                <a:lnTo>
                  <a:pt x="220998" y="418879"/>
                </a:lnTo>
                <a:lnTo>
                  <a:pt x="216866" y="406186"/>
                </a:lnTo>
                <a:lnTo>
                  <a:pt x="213370" y="393175"/>
                </a:lnTo>
                <a:lnTo>
                  <a:pt x="210192" y="380165"/>
                </a:lnTo>
                <a:lnTo>
                  <a:pt x="207650" y="366837"/>
                </a:lnTo>
                <a:lnTo>
                  <a:pt x="205743" y="353509"/>
                </a:lnTo>
                <a:lnTo>
                  <a:pt x="204471" y="340181"/>
                </a:lnTo>
                <a:lnTo>
                  <a:pt x="203518" y="326535"/>
                </a:lnTo>
                <a:lnTo>
                  <a:pt x="203200" y="312573"/>
                </a:lnTo>
                <a:lnTo>
                  <a:pt x="203836" y="298927"/>
                </a:lnTo>
                <a:lnTo>
                  <a:pt x="204789" y="284965"/>
                </a:lnTo>
                <a:lnTo>
                  <a:pt x="206378" y="271319"/>
                </a:lnTo>
                <a:lnTo>
                  <a:pt x="208603" y="257039"/>
                </a:lnTo>
                <a:lnTo>
                  <a:pt x="211463" y="243077"/>
                </a:lnTo>
                <a:lnTo>
                  <a:pt x="213370" y="235143"/>
                </a:lnTo>
                <a:lnTo>
                  <a:pt x="215595" y="227527"/>
                </a:lnTo>
                <a:lnTo>
                  <a:pt x="217820" y="219912"/>
                </a:lnTo>
                <a:lnTo>
                  <a:pt x="220362" y="212296"/>
                </a:lnTo>
                <a:lnTo>
                  <a:pt x="223223" y="204680"/>
                </a:lnTo>
                <a:lnTo>
                  <a:pt x="225765" y="197381"/>
                </a:lnTo>
                <a:lnTo>
                  <a:pt x="228944" y="190082"/>
                </a:lnTo>
                <a:lnTo>
                  <a:pt x="232122" y="182784"/>
                </a:lnTo>
                <a:lnTo>
                  <a:pt x="235300" y="175802"/>
                </a:lnTo>
                <a:lnTo>
                  <a:pt x="238796" y="168821"/>
                </a:lnTo>
                <a:lnTo>
                  <a:pt x="242610" y="162157"/>
                </a:lnTo>
                <a:lnTo>
                  <a:pt x="246424" y="155493"/>
                </a:lnTo>
                <a:lnTo>
                  <a:pt x="254369" y="142165"/>
                </a:lnTo>
                <a:lnTo>
                  <a:pt x="263586" y="129472"/>
                </a:lnTo>
                <a:lnTo>
                  <a:pt x="272803" y="117413"/>
                </a:lnTo>
                <a:lnTo>
                  <a:pt x="282655" y="105989"/>
                </a:lnTo>
                <a:lnTo>
                  <a:pt x="292826" y="94882"/>
                </a:lnTo>
                <a:lnTo>
                  <a:pt x="303631" y="84093"/>
                </a:lnTo>
                <a:lnTo>
                  <a:pt x="315391" y="73938"/>
                </a:lnTo>
                <a:lnTo>
                  <a:pt x="327150" y="64736"/>
                </a:lnTo>
                <a:lnTo>
                  <a:pt x="339227" y="55850"/>
                </a:lnTo>
                <a:lnTo>
                  <a:pt x="351940" y="47600"/>
                </a:lnTo>
                <a:lnTo>
                  <a:pt x="364653" y="39984"/>
                </a:lnTo>
                <a:lnTo>
                  <a:pt x="378319" y="32685"/>
                </a:lnTo>
                <a:lnTo>
                  <a:pt x="391985" y="26338"/>
                </a:lnTo>
                <a:lnTo>
                  <a:pt x="405970" y="20627"/>
                </a:lnTo>
                <a:lnTo>
                  <a:pt x="420272" y="15549"/>
                </a:lnTo>
                <a:lnTo>
                  <a:pt x="434891" y="11107"/>
                </a:lnTo>
                <a:lnTo>
                  <a:pt x="449829" y="7616"/>
                </a:lnTo>
                <a:lnTo>
                  <a:pt x="464766" y="4443"/>
                </a:lnTo>
                <a:lnTo>
                  <a:pt x="480022" y="2221"/>
                </a:lnTo>
                <a:lnTo>
                  <a:pt x="495277" y="952"/>
                </a:lnTo>
                <a:lnTo>
                  <a:pt x="502905" y="317"/>
                </a:lnTo>
                <a:lnTo>
                  <a:pt x="510850" y="0"/>
                </a:lnTo>
                <a:close/>
              </a:path>
            </a:pathLst>
          </a:custGeom>
          <a:solidFill>
            <a:srgbClr val="1B325F"/>
          </a:solidFill>
          <a:ln>
            <a:noFill/>
          </a:ln>
          <a:extLst/>
        </p:spPr>
        <p:txBody>
          <a:bodyPr anchor="ctr">
            <a:scene3d>
              <a:camera prst="orthographicFront"/>
              <a:lightRig rig="threePt" dir="t"/>
            </a:scene3d>
            <a:sp3d>
              <a:contourClr>
                <a:srgbClr val="FFFFFF"/>
              </a:contourClr>
            </a:sp3d>
          </a:bodyPr>
          <a:lstStyle/>
          <a:p>
            <a:pPr algn="ctr" eaLnBrk="0" fontAlgn="base" hangingPunct="0">
              <a:spcBef>
                <a:spcPct val="0"/>
              </a:spcBef>
              <a:spcAft>
                <a:spcPct val="0"/>
              </a:spcAft>
            </a:pPr>
            <a:endParaRPr lang="zh-CN" altLang="en-US">
              <a:solidFill>
                <a:srgbClr val="FFFFFF"/>
              </a:solidFill>
              <a:latin typeface="Calibri" panose="020F0502020204030204" pitchFamily="34" charset="0"/>
              <a:ea typeface="宋体" panose="02010600030101010101" pitchFamily="2" charset="-122"/>
            </a:endParaRPr>
          </a:p>
        </p:txBody>
      </p:sp>
      <p:sp>
        <p:nvSpPr>
          <p:cNvPr id="64" name="MH_SubTitle_2"/>
          <p:cNvSpPr txBox="1">
            <a:spLocks noChangeArrowheads="1"/>
          </p:cNvSpPr>
          <p:nvPr>
            <p:custDataLst>
              <p:tags r:id="rId6"/>
            </p:custDataLst>
          </p:nvPr>
        </p:nvSpPr>
        <p:spPr bwMode="auto">
          <a:xfrm>
            <a:off x="9032577" y="3508394"/>
            <a:ext cx="2332421"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just"/>
            <a:r>
              <a:rPr lang="zh-CN" altLang="en-US" sz="2000" dirty="0">
                <a:solidFill>
                  <a:schemeClr val="bg1"/>
                </a:solidFill>
                <a:latin typeface="方正品尚黑简体" panose="02000000000000000000" pitchFamily="2" charset="-122"/>
                <a:ea typeface="方正品尚黑简体" panose="02000000000000000000" pitchFamily="2" charset="-122"/>
              </a:rPr>
              <a:t>可操作性不强，问责主体不明确、事项过于原则、方式五花八门、程序规定不严</a:t>
            </a:r>
          </a:p>
        </p:txBody>
      </p:sp>
      <p:cxnSp>
        <p:nvCxnSpPr>
          <p:cNvPr id="65" name="直接连接符 38"/>
          <p:cNvCxnSpPr>
            <a:cxnSpLocks noChangeShapeType="1"/>
          </p:cNvCxnSpPr>
          <p:nvPr/>
        </p:nvCxnSpPr>
        <p:spPr bwMode="auto">
          <a:xfrm>
            <a:off x="5223672" y="5298671"/>
            <a:ext cx="1744662" cy="0"/>
          </a:xfrm>
          <a:prstGeom prst="line">
            <a:avLst/>
          </a:prstGeom>
          <a:noFill/>
          <a:ln w="28575">
            <a:solidFill>
              <a:srgbClr val="F26C4F"/>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25" name="MH_Other_1"/>
          <p:cNvSpPr>
            <a:spLocks noChangeArrowheads="1"/>
          </p:cNvSpPr>
          <p:nvPr>
            <p:custDataLst>
              <p:tags r:id="rId1"/>
            </p:custDataLst>
          </p:nvPr>
        </p:nvSpPr>
        <p:spPr bwMode="auto">
          <a:xfrm>
            <a:off x="10346161" y="2614042"/>
            <a:ext cx="466725" cy="396875"/>
          </a:xfrm>
          <a:prstGeom prst="parallelogram">
            <a:avLst>
              <a:gd name="adj" fmla="val 24952"/>
            </a:avLst>
          </a:prstGeom>
          <a:solidFill>
            <a:srgbClr val="9CC0E4"/>
          </a:solidFill>
          <a:ln>
            <a:no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400" b="1">
                <a:solidFill>
                  <a:srgbClr val="FFFFFF"/>
                </a:solidFill>
                <a:latin typeface="微软雅黑" panose="020B0503020204020204" pitchFamily="34" charset="-122"/>
                <a:ea typeface="微软雅黑" panose="020B0503020204020204" pitchFamily="34" charset="-122"/>
              </a:rPr>
              <a:t>01</a:t>
            </a:r>
          </a:p>
        </p:txBody>
      </p:sp>
      <p:sp>
        <p:nvSpPr>
          <p:cNvPr id="26" name="MH_Other_2"/>
          <p:cNvSpPr>
            <a:spLocks noChangeArrowheads="1"/>
          </p:cNvSpPr>
          <p:nvPr>
            <p:custDataLst>
              <p:tags r:id="rId2"/>
            </p:custDataLst>
          </p:nvPr>
        </p:nvSpPr>
        <p:spPr bwMode="auto">
          <a:xfrm>
            <a:off x="10112798" y="3514355"/>
            <a:ext cx="466725" cy="396875"/>
          </a:xfrm>
          <a:prstGeom prst="parallelogram">
            <a:avLst>
              <a:gd name="adj" fmla="val 24952"/>
            </a:avLst>
          </a:prstGeom>
          <a:solidFill>
            <a:srgbClr val="76ABDC"/>
          </a:solidFill>
          <a:ln>
            <a:no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400" b="1">
                <a:solidFill>
                  <a:srgbClr val="FFFFFF"/>
                </a:solidFill>
                <a:latin typeface="微软雅黑" panose="020B0503020204020204" pitchFamily="34" charset="-122"/>
                <a:ea typeface="微软雅黑" panose="020B0503020204020204" pitchFamily="34" charset="-122"/>
              </a:rPr>
              <a:t>02</a:t>
            </a:r>
          </a:p>
        </p:txBody>
      </p:sp>
      <p:sp>
        <p:nvSpPr>
          <p:cNvPr id="34" name="MH_Other_3"/>
          <p:cNvSpPr>
            <a:spLocks noChangeArrowheads="1"/>
          </p:cNvSpPr>
          <p:nvPr>
            <p:custDataLst>
              <p:tags r:id="rId3"/>
            </p:custDataLst>
          </p:nvPr>
        </p:nvSpPr>
        <p:spPr bwMode="auto">
          <a:xfrm>
            <a:off x="9879436" y="4342931"/>
            <a:ext cx="466725" cy="396875"/>
          </a:xfrm>
          <a:prstGeom prst="parallelogram">
            <a:avLst>
              <a:gd name="adj" fmla="val 24952"/>
            </a:avLst>
          </a:prstGeom>
          <a:solidFill>
            <a:srgbClr val="3A89C9"/>
          </a:solidFill>
          <a:ln>
            <a:no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400" b="1">
                <a:solidFill>
                  <a:srgbClr val="FFFFFF"/>
                </a:solidFill>
                <a:latin typeface="微软雅黑" panose="020B0503020204020204" pitchFamily="34" charset="-122"/>
                <a:ea typeface="微软雅黑" panose="020B0503020204020204" pitchFamily="34" charset="-122"/>
              </a:rPr>
              <a:t>03</a:t>
            </a:r>
          </a:p>
        </p:txBody>
      </p:sp>
      <p:sp>
        <p:nvSpPr>
          <p:cNvPr id="35" name="MH_Other_1"/>
          <p:cNvSpPr/>
          <p:nvPr>
            <p:custDataLst>
              <p:tags r:id="rId4"/>
            </p:custDataLst>
          </p:nvPr>
        </p:nvSpPr>
        <p:spPr>
          <a:xfrm rot="19743805">
            <a:off x="720063" y="694073"/>
            <a:ext cx="173038"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3A89C9"/>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36" name="MH_Other_2"/>
          <p:cNvSpPr/>
          <p:nvPr>
            <p:custDataLst>
              <p:tags r:id="rId5"/>
            </p:custDataLst>
          </p:nvPr>
        </p:nvSpPr>
        <p:spPr>
          <a:xfrm rot="19743805">
            <a:off x="993113" y="694073"/>
            <a:ext cx="171450"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F26C4F"/>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37" name="文本框 16"/>
          <p:cNvSpPr txBox="1">
            <a:spLocks noChangeArrowheads="1"/>
          </p:cNvSpPr>
          <p:nvPr/>
        </p:nvSpPr>
        <p:spPr bwMode="auto">
          <a:xfrm>
            <a:off x="1296004" y="689342"/>
            <a:ext cx="5407133" cy="540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None/>
            </a:pPr>
            <a:r>
              <a:rPr lang="zh-CN" altLang="en-US"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当前问责制度存在的主要问题</a:t>
            </a:r>
            <a:endParaRPr lang="en-US" altLang="zh-CN"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38" name="MH_SubTitle_2"/>
          <p:cNvSpPr txBox="1">
            <a:spLocks noChangeArrowheads="1"/>
          </p:cNvSpPr>
          <p:nvPr>
            <p:custDataLst>
              <p:tags r:id="rId6"/>
            </p:custDataLst>
          </p:nvPr>
        </p:nvSpPr>
        <p:spPr bwMode="auto">
          <a:xfrm>
            <a:off x="1941342" y="2474240"/>
            <a:ext cx="8490544"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a:r>
              <a:rPr lang="en-US" altLang="zh-CN" sz="2000" dirty="0" smtClean="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关于实行党政领导干部问责的暂行规定</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，对人的效力不全面，仅针对部分领导干部而不是所有党的领导干部，不包括党组织，问责对象不完备。</a:t>
            </a:r>
          </a:p>
        </p:txBody>
      </p:sp>
      <p:sp>
        <p:nvSpPr>
          <p:cNvPr id="39" name="MH_SubTitle_2"/>
          <p:cNvSpPr txBox="1">
            <a:spLocks noChangeArrowheads="1"/>
          </p:cNvSpPr>
          <p:nvPr>
            <p:custDataLst>
              <p:tags r:id="rId7"/>
            </p:custDataLst>
          </p:nvPr>
        </p:nvSpPr>
        <p:spPr bwMode="auto">
          <a:xfrm>
            <a:off x="1116235" y="3410322"/>
            <a:ext cx="8806063" cy="54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a:r>
              <a:rPr lang="en-US" altLang="zh-CN" sz="2000" dirty="0" smtClean="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关于实行党风廉政建设责任制的规定</a:t>
            </a:r>
            <a:r>
              <a:rPr lang="en-US" altLang="zh-CN" sz="2000" dirty="0" smtClean="0">
                <a:solidFill>
                  <a:schemeClr val="bg1"/>
                </a:solidFill>
                <a:latin typeface="方正品尚黑简体" panose="02000000000000000000" pitchFamily="2" charset="-122"/>
                <a:ea typeface="方正品尚黑简体" panose="02000000000000000000" pitchFamily="2" charset="-122"/>
              </a:rPr>
              <a:t>》</a:t>
            </a:r>
          </a:p>
          <a:p>
            <a:pPr algn="r"/>
            <a:r>
              <a:rPr lang="zh-CN" altLang="en-US" sz="2000" dirty="0" smtClean="0">
                <a:solidFill>
                  <a:schemeClr val="bg1"/>
                </a:solidFill>
                <a:latin typeface="方正品尚黑简体" panose="02000000000000000000" pitchFamily="2" charset="-122"/>
                <a:ea typeface="方正品尚黑简体" panose="02000000000000000000" pitchFamily="2" charset="-122"/>
              </a:rPr>
              <a:t>仅</a:t>
            </a:r>
            <a:r>
              <a:rPr lang="zh-CN" altLang="en-US" sz="2000" dirty="0">
                <a:solidFill>
                  <a:schemeClr val="bg1"/>
                </a:solidFill>
                <a:latin typeface="方正品尚黑简体" panose="02000000000000000000" pitchFamily="2" charset="-122"/>
                <a:ea typeface="方正品尚黑简体" panose="02000000000000000000" pitchFamily="2" charset="-122"/>
              </a:rPr>
              <a:t>涉及特定的廉政领域，对事的效力不全面。</a:t>
            </a:r>
          </a:p>
        </p:txBody>
      </p:sp>
      <p:sp>
        <p:nvSpPr>
          <p:cNvPr id="40" name="MH_SubTitle_2"/>
          <p:cNvSpPr txBox="1">
            <a:spLocks noChangeArrowheads="1"/>
          </p:cNvSpPr>
          <p:nvPr>
            <p:custDataLst>
              <p:tags r:id="rId8"/>
            </p:custDataLst>
          </p:nvPr>
        </p:nvSpPr>
        <p:spPr bwMode="auto">
          <a:xfrm>
            <a:off x="2953157" y="4167278"/>
            <a:ext cx="6641401" cy="1145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a:r>
              <a:rPr lang="zh-CN" altLang="en-US" sz="2000" dirty="0">
                <a:solidFill>
                  <a:schemeClr val="bg1"/>
                </a:solidFill>
                <a:latin typeface="方正品尚黑简体" panose="02000000000000000000" pitchFamily="2" charset="-122"/>
                <a:ea typeface="方正品尚黑简体" panose="02000000000000000000" pitchFamily="2" charset="-122"/>
              </a:rPr>
              <a:t>十八大以来已陆续修订了</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中国共产党巡视工作条例</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中国共产党纪律处分条例</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等党内法规，</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中国共产党问责条例</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需要与上述党内法规相衔接。</a:t>
            </a: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11" name="MH_Other_1"/>
          <p:cNvSpPr>
            <a:spLocks/>
          </p:cNvSpPr>
          <p:nvPr>
            <p:custDataLst>
              <p:tags r:id="rId1"/>
            </p:custDataLst>
          </p:nvPr>
        </p:nvSpPr>
        <p:spPr bwMode="auto">
          <a:xfrm>
            <a:off x="4245396" y="1612758"/>
            <a:ext cx="3419855" cy="3950656"/>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8">
                <a:moveTo>
                  <a:pt x="3349" y="2902"/>
                </a:moveTo>
                <a:lnTo>
                  <a:pt x="1675" y="3868"/>
                </a:lnTo>
                <a:lnTo>
                  <a:pt x="0" y="2902"/>
                </a:lnTo>
                <a:lnTo>
                  <a:pt x="0" y="966"/>
                </a:lnTo>
                <a:lnTo>
                  <a:pt x="1675" y="0"/>
                </a:lnTo>
                <a:lnTo>
                  <a:pt x="3349" y="966"/>
                </a:lnTo>
                <a:lnTo>
                  <a:pt x="3349" y="2902"/>
                </a:lnTo>
                <a:close/>
              </a:path>
            </a:pathLst>
          </a:custGeom>
          <a:solidFill>
            <a:srgbClr val="F5F5F5"/>
          </a:solidFill>
          <a:ln>
            <a:noFill/>
          </a:ln>
          <a:effectLst>
            <a:outerShdw blurRad="228600" sx="102000" sy="102000" algn="ctr" rotWithShape="0">
              <a:prstClr val="black">
                <a:alpha val="28000"/>
              </a:prstClr>
            </a:outerShdw>
          </a:effectLst>
        </p:spPr>
        <p:txBody>
          <a:bodyPr/>
          <a:lstStyle/>
          <a:p>
            <a:pPr>
              <a:defRPr/>
            </a:pPr>
            <a:endParaRPr lang="zh-CN" altLang="en-US" sz="1200">
              <a:latin typeface="微软雅黑" panose="020B0503020204020204" pitchFamily="34" charset="-122"/>
              <a:ea typeface="微软雅黑" panose="020B0503020204020204" pitchFamily="34" charset="-122"/>
            </a:endParaRPr>
          </a:p>
        </p:txBody>
      </p:sp>
      <p:sp>
        <p:nvSpPr>
          <p:cNvPr id="12" name="MH_Other_2"/>
          <p:cNvSpPr>
            <a:spLocks/>
          </p:cNvSpPr>
          <p:nvPr>
            <p:custDataLst>
              <p:tags r:id="rId2"/>
            </p:custDataLst>
          </p:nvPr>
        </p:nvSpPr>
        <p:spPr bwMode="auto">
          <a:xfrm>
            <a:off x="4040050" y="2937823"/>
            <a:ext cx="525634" cy="236342"/>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chemeClr val="accent3">
              <a:lumMod val="50000"/>
            </a:schemeClr>
          </a:solidFill>
          <a:ln>
            <a:noFill/>
          </a:ln>
          <a:extLst/>
        </p:spPr>
        <p:txBody>
          <a:bodyPr/>
          <a:lstStyle/>
          <a:p>
            <a:pPr>
              <a:defRPr/>
            </a:pPr>
            <a:endParaRPr lang="zh-CN" altLang="en-US" sz="1200">
              <a:latin typeface="微软雅黑" panose="020B0503020204020204" pitchFamily="34" charset="-122"/>
              <a:ea typeface="微软雅黑" panose="020B0503020204020204" pitchFamily="34" charset="-122"/>
            </a:endParaRPr>
          </a:p>
        </p:txBody>
      </p:sp>
      <p:sp>
        <p:nvSpPr>
          <p:cNvPr id="13" name="MH_SubTitle_6"/>
          <p:cNvSpPr>
            <a:spLocks/>
          </p:cNvSpPr>
          <p:nvPr>
            <p:custDataLst>
              <p:tags r:id="rId3"/>
            </p:custDataLst>
          </p:nvPr>
        </p:nvSpPr>
        <p:spPr bwMode="auto">
          <a:xfrm>
            <a:off x="3969018" y="2897787"/>
            <a:ext cx="1194625" cy="1380598"/>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rgbClr val="1B325F"/>
          </a:solidFill>
          <a:ln>
            <a:solidFill>
              <a:srgbClr val="F26C4F"/>
            </a:solidFill>
          </a:ln>
          <a:extLst/>
        </p:spPr>
        <p:txBody>
          <a:bodyPr bIns="396000" anchor="ctr" anchorCtr="1">
            <a:normAutofit/>
          </a:bodyPr>
          <a:lstStyle/>
          <a:p>
            <a:pPr algn="ctr">
              <a:lnSpc>
                <a:spcPct val="110000"/>
              </a:lnSpc>
              <a:defRPr/>
            </a:pPr>
            <a:endParaRPr lang="en-US" altLang="zh-CN" sz="1100" dirty="0">
              <a:solidFill>
                <a:srgbClr val="FFFFFF"/>
              </a:solidFill>
              <a:latin typeface="微软雅黑" panose="020B0503020204020204" pitchFamily="34" charset="-122"/>
              <a:ea typeface="微软雅黑" panose="020B0503020204020204" pitchFamily="34" charset="-122"/>
            </a:endParaRPr>
          </a:p>
          <a:p>
            <a:pPr algn="ctr">
              <a:lnSpc>
                <a:spcPct val="110000"/>
              </a:lnSpc>
              <a:defRPr/>
            </a:pPr>
            <a:endParaRPr lang="en-US" altLang="zh-CN" sz="1100" dirty="0">
              <a:solidFill>
                <a:srgbClr val="FFFFFF"/>
              </a:solidFill>
              <a:latin typeface="微软雅黑" panose="020B0503020204020204" pitchFamily="34" charset="-122"/>
              <a:ea typeface="微软雅黑" panose="020B0503020204020204" pitchFamily="34" charset="-122"/>
            </a:endParaRPr>
          </a:p>
          <a:p>
            <a:pPr algn="ctr">
              <a:lnSpc>
                <a:spcPct val="110000"/>
              </a:lnSpc>
              <a:defRPr/>
            </a:pPr>
            <a:r>
              <a:rPr lang="zh-CN" altLang="en-US" sz="1900" b="1"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rPr>
              <a:t>正式施行</a:t>
            </a:r>
          </a:p>
        </p:txBody>
      </p:sp>
      <p:sp>
        <p:nvSpPr>
          <p:cNvPr id="14" name="MH_Other_3"/>
          <p:cNvSpPr>
            <a:spLocks/>
          </p:cNvSpPr>
          <p:nvPr>
            <p:custDataLst>
              <p:tags r:id="rId4"/>
            </p:custDataLst>
          </p:nvPr>
        </p:nvSpPr>
        <p:spPr bwMode="auto">
          <a:xfrm>
            <a:off x="6816746" y="2937823"/>
            <a:ext cx="528217" cy="236342"/>
          </a:xfrm>
          <a:custGeom>
            <a:avLst/>
            <a:gdLst>
              <a:gd name="T0" fmla="*/ 0 w 517"/>
              <a:gd name="T1" fmla="*/ 231 h 231"/>
              <a:gd name="T2" fmla="*/ 398 w 517"/>
              <a:gd name="T3" fmla="*/ 0 h 231"/>
              <a:gd name="T4" fmla="*/ 517 w 517"/>
              <a:gd name="T5" fmla="*/ 0 h 231"/>
              <a:gd name="T6" fmla="*/ 517 w 517"/>
              <a:gd name="T7" fmla="*/ 231 h 231"/>
              <a:gd name="T8" fmla="*/ 0 w 517"/>
              <a:gd name="T9" fmla="*/ 231 h 231"/>
            </a:gdLst>
            <a:ahLst/>
            <a:cxnLst>
              <a:cxn ang="0">
                <a:pos x="T0" y="T1"/>
              </a:cxn>
              <a:cxn ang="0">
                <a:pos x="T2" y="T3"/>
              </a:cxn>
              <a:cxn ang="0">
                <a:pos x="T4" y="T5"/>
              </a:cxn>
              <a:cxn ang="0">
                <a:pos x="T6" y="T7"/>
              </a:cxn>
              <a:cxn ang="0">
                <a:pos x="T8" y="T9"/>
              </a:cxn>
            </a:cxnLst>
            <a:rect l="0" t="0" r="r" b="b"/>
            <a:pathLst>
              <a:path w="517" h="231">
                <a:moveTo>
                  <a:pt x="0" y="231"/>
                </a:moveTo>
                <a:lnTo>
                  <a:pt x="398" y="0"/>
                </a:lnTo>
                <a:lnTo>
                  <a:pt x="517" y="0"/>
                </a:lnTo>
                <a:lnTo>
                  <a:pt x="517" y="231"/>
                </a:lnTo>
                <a:lnTo>
                  <a:pt x="0" y="231"/>
                </a:lnTo>
                <a:close/>
              </a:path>
            </a:pathLst>
          </a:custGeom>
          <a:solidFill>
            <a:schemeClr val="accent3">
              <a:lumMod val="50000"/>
            </a:schemeClr>
          </a:solidFill>
          <a:ln>
            <a:noFill/>
          </a:ln>
          <a:extLst/>
        </p:spPr>
        <p:txBody>
          <a:bodyPr/>
          <a:lstStyle/>
          <a:p>
            <a:pPr>
              <a:defRPr/>
            </a:pPr>
            <a:endParaRPr lang="zh-CN" altLang="en-US" sz="1200">
              <a:latin typeface="微软雅黑" panose="020B0503020204020204" pitchFamily="34" charset="-122"/>
              <a:ea typeface="微软雅黑" panose="020B0503020204020204" pitchFamily="34" charset="-122"/>
            </a:endParaRPr>
          </a:p>
        </p:txBody>
      </p:sp>
      <p:sp>
        <p:nvSpPr>
          <p:cNvPr id="15" name="MH_SubTitle_3"/>
          <p:cNvSpPr>
            <a:spLocks/>
          </p:cNvSpPr>
          <p:nvPr>
            <p:custDataLst>
              <p:tags r:id="rId5"/>
            </p:custDataLst>
          </p:nvPr>
        </p:nvSpPr>
        <p:spPr bwMode="auto">
          <a:xfrm>
            <a:off x="6747006" y="2897787"/>
            <a:ext cx="1194624" cy="1380598"/>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rgbClr val="3A89C9"/>
          </a:solidFill>
          <a:ln>
            <a:noFill/>
          </a:ln>
          <a:extLst/>
        </p:spPr>
        <p:txBody>
          <a:bodyPr bIns="396000" anchor="ctr" anchorCtr="1">
            <a:normAutofit/>
          </a:bodyPr>
          <a:lstStyle/>
          <a:p>
            <a:pPr algn="ctr">
              <a:lnSpc>
                <a:spcPct val="110000"/>
              </a:lnSpc>
              <a:defRPr/>
            </a:pPr>
            <a:endParaRPr lang="en-US" altLang="zh-CN" sz="1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10000"/>
              </a:lnSpc>
              <a:defRPr/>
            </a:pPr>
            <a:endParaRPr lang="en-US" altLang="zh-CN" sz="1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10000"/>
              </a:lnSpc>
              <a:defRPr/>
            </a:pPr>
            <a:r>
              <a:rPr lang="zh-CN" altLang="en-US" b="1"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rPr>
              <a:t>研究制定</a:t>
            </a:r>
          </a:p>
        </p:txBody>
      </p:sp>
      <p:sp>
        <p:nvSpPr>
          <p:cNvPr id="16" name="MH_Other_4"/>
          <p:cNvSpPr>
            <a:spLocks/>
          </p:cNvSpPr>
          <p:nvPr>
            <p:custDataLst>
              <p:tags r:id="rId6"/>
            </p:custDataLst>
          </p:nvPr>
        </p:nvSpPr>
        <p:spPr bwMode="auto">
          <a:xfrm>
            <a:off x="4733578" y="4141488"/>
            <a:ext cx="528218" cy="236342"/>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chemeClr val="accent2">
              <a:lumMod val="50000"/>
            </a:schemeClr>
          </a:solidFill>
          <a:ln>
            <a:noFill/>
          </a:ln>
          <a:extLst/>
        </p:spPr>
        <p:txBody>
          <a:bodyPr/>
          <a:lstStyle/>
          <a:p>
            <a:pPr>
              <a:defRPr/>
            </a:pPr>
            <a:endParaRPr lang="zh-CN" altLang="en-US" sz="1200">
              <a:latin typeface="微软雅黑" panose="020B0503020204020204" pitchFamily="34" charset="-122"/>
              <a:ea typeface="微软雅黑" panose="020B0503020204020204" pitchFamily="34" charset="-122"/>
            </a:endParaRPr>
          </a:p>
        </p:txBody>
      </p:sp>
      <p:sp>
        <p:nvSpPr>
          <p:cNvPr id="17" name="MH_SubTitle_5"/>
          <p:cNvSpPr>
            <a:spLocks/>
          </p:cNvSpPr>
          <p:nvPr>
            <p:custDataLst>
              <p:tags r:id="rId7"/>
            </p:custDataLst>
          </p:nvPr>
        </p:nvSpPr>
        <p:spPr bwMode="auto">
          <a:xfrm>
            <a:off x="4662547" y="4100160"/>
            <a:ext cx="1195916" cy="1381890"/>
          </a:xfrm>
          <a:custGeom>
            <a:avLst/>
            <a:gdLst>
              <a:gd name="T0" fmla="*/ 0 w 1171"/>
              <a:gd name="T1" fmla="*/ 1273166 h 1352"/>
              <a:gd name="T2" fmla="*/ 0 w 1171"/>
              <a:gd name="T3" fmla="*/ 424389 h 1352"/>
              <a:gd name="T4" fmla="*/ 735774 w 1171"/>
              <a:gd name="T5" fmla="*/ 0 h 1352"/>
              <a:gd name="T6" fmla="*/ 1470293 w 1171"/>
              <a:gd name="T7" fmla="*/ 424389 h 1352"/>
              <a:gd name="T8" fmla="*/ 1470293 w 1171"/>
              <a:gd name="T9" fmla="*/ 1273166 h 1352"/>
              <a:gd name="T10" fmla="*/ 735774 w 1171"/>
              <a:gd name="T11" fmla="*/ 1697555 h 1352"/>
              <a:gd name="T12" fmla="*/ 0 w 1171"/>
              <a:gd name="T13" fmla="*/ 1273166 h 1352"/>
              <a:gd name="T14" fmla="*/ 0 60000 65536"/>
              <a:gd name="T15" fmla="*/ 0 60000 65536"/>
              <a:gd name="T16" fmla="*/ 0 60000 65536"/>
              <a:gd name="T17" fmla="*/ 0 60000 65536"/>
              <a:gd name="T18" fmla="*/ 0 60000 65536"/>
              <a:gd name="T19" fmla="*/ 0 60000 65536"/>
              <a:gd name="T20" fmla="*/ 0 60000 65536"/>
              <a:gd name="T21" fmla="*/ 0 w 1171"/>
              <a:gd name="T22" fmla="*/ 0 h 1352"/>
              <a:gd name="T23" fmla="*/ 1171 w 1171"/>
              <a:gd name="T24" fmla="*/ 1352 h 1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1" h="1352">
                <a:moveTo>
                  <a:pt x="0" y="1014"/>
                </a:moveTo>
                <a:lnTo>
                  <a:pt x="0" y="338"/>
                </a:lnTo>
                <a:lnTo>
                  <a:pt x="586" y="0"/>
                </a:lnTo>
                <a:lnTo>
                  <a:pt x="1171" y="338"/>
                </a:lnTo>
                <a:lnTo>
                  <a:pt x="1171" y="1014"/>
                </a:lnTo>
                <a:lnTo>
                  <a:pt x="586" y="1352"/>
                </a:lnTo>
                <a:lnTo>
                  <a:pt x="0" y="1014"/>
                </a:lnTo>
                <a:close/>
              </a:path>
            </a:pathLst>
          </a:custGeom>
          <a:solidFill>
            <a:srgbClr val="F26C4F"/>
          </a:solidFill>
          <a:ln>
            <a:noFill/>
          </a:ln>
          <a:extLst/>
        </p:spPr>
        <p:txBody>
          <a:bodyPr bIns="396000" anchor="ctr" anchorCtr="1">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10000"/>
              </a:lnSpc>
              <a:defRPr/>
            </a:pPr>
            <a:endParaRPr lang="en-US" altLang="zh-CN" sz="1100" dirty="0">
              <a:solidFill>
                <a:srgbClr val="FFFFFF"/>
              </a:solidFill>
              <a:latin typeface="微软雅黑" panose="020B0503020204020204" pitchFamily="34" charset="-122"/>
              <a:ea typeface="微软雅黑" panose="020B0503020204020204" pitchFamily="34" charset="-122"/>
            </a:endParaRPr>
          </a:p>
          <a:p>
            <a:pPr algn="ctr">
              <a:lnSpc>
                <a:spcPct val="110000"/>
              </a:lnSpc>
              <a:defRPr/>
            </a:pPr>
            <a:endParaRPr lang="en-US" altLang="zh-CN" sz="1100" dirty="0">
              <a:solidFill>
                <a:srgbClr val="FFFFFF"/>
              </a:solidFill>
              <a:latin typeface="微软雅黑" panose="020B0503020204020204" pitchFamily="34" charset="-122"/>
              <a:ea typeface="微软雅黑" panose="020B0503020204020204" pitchFamily="34" charset="-122"/>
            </a:endParaRPr>
          </a:p>
          <a:p>
            <a:pPr algn="ctr">
              <a:lnSpc>
                <a:spcPct val="110000"/>
              </a:lnSpc>
              <a:defRPr/>
            </a:pPr>
            <a:r>
              <a:rPr lang="zh-CN" altLang="en-US" b="1"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rPr>
              <a:t>审议通过</a:t>
            </a:r>
          </a:p>
        </p:txBody>
      </p:sp>
      <p:sp>
        <p:nvSpPr>
          <p:cNvPr id="18" name="MH_Other_5"/>
          <p:cNvSpPr>
            <a:spLocks/>
          </p:cNvSpPr>
          <p:nvPr>
            <p:custDataLst>
              <p:tags r:id="rId8"/>
            </p:custDataLst>
          </p:nvPr>
        </p:nvSpPr>
        <p:spPr bwMode="auto">
          <a:xfrm>
            <a:off x="6123218" y="4141488"/>
            <a:ext cx="525635" cy="236342"/>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chemeClr val="accent1">
              <a:lumMod val="50000"/>
            </a:schemeClr>
          </a:solidFill>
          <a:ln>
            <a:noFill/>
          </a:ln>
          <a:extLst/>
        </p:spPr>
        <p:txBody>
          <a:bodyPr/>
          <a:lstStyle/>
          <a:p>
            <a:pPr>
              <a:defRPr/>
            </a:pPr>
            <a:endParaRPr lang="zh-CN" altLang="en-US" sz="1200">
              <a:latin typeface="微软雅黑" panose="020B0503020204020204" pitchFamily="34" charset="-122"/>
              <a:ea typeface="微软雅黑" panose="020B0503020204020204" pitchFamily="34" charset="-122"/>
            </a:endParaRPr>
          </a:p>
        </p:txBody>
      </p:sp>
      <p:sp>
        <p:nvSpPr>
          <p:cNvPr id="19" name="MH_SubTitle_4"/>
          <p:cNvSpPr>
            <a:spLocks/>
          </p:cNvSpPr>
          <p:nvPr>
            <p:custDataLst>
              <p:tags r:id="rId9"/>
            </p:custDataLst>
          </p:nvPr>
        </p:nvSpPr>
        <p:spPr bwMode="auto">
          <a:xfrm>
            <a:off x="6052186" y="4100160"/>
            <a:ext cx="1195916" cy="1381890"/>
          </a:xfrm>
          <a:custGeom>
            <a:avLst/>
            <a:gdLst>
              <a:gd name="T0" fmla="*/ 0 w 1171"/>
              <a:gd name="T1" fmla="*/ 1273166 h 1352"/>
              <a:gd name="T2" fmla="*/ 0 w 1171"/>
              <a:gd name="T3" fmla="*/ 424389 h 1352"/>
              <a:gd name="T4" fmla="*/ 734519 w 1171"/>
              <a:gd name="T5" fmla="*/ 0 h 1352"/>
              <a:gd name="T6" fmla="*/ 1470293 w 1171"/>
              <a:gd name="T7" fmla="*/ 424389 h 1352"/>
              <a:gd name="T8" fmla="*/ 1470293 w 1171"/>
              <a:gd name="T9" fmla="*/ 1273166 h 1352"/>
              <a:gd name="T10" fmla="*/ 734519 w 1171"/>
              <a:gd name="T11" fmla="*/ 1697555 h 1352"/>
              <a:gd name="T12" fmla="*/ 0 w 1171"/>
              <a:gd name="T13" fmla="*/ 1273166 h 1352"/>
              <a:gd name="T14" fmla="*/ 0 60000 65536"/>
              <a:gd name="T15" fmla="*/ 0 60000 65536"/>
              <a:gd name="T16" fmla="*/ 0 60000 65536"/>
              <a:gd name="T17" fmla="*/ 0 60000 65536"/>
              <a:gd name="T18" fmla="*/ 0 60000 65536"/>
              <a:gd name="T19" fmla="*/ 0 60000 65536"/>
              <a:gd name="T20" fmla="*/ 0 60000 65536"/>
              <a:gd name="T21" fmla="*/ 0 w 1171"/>
              <a:gd name="T22" fmla="*/ 0 h 1352"/>
              <a:gd name="T23" fmla="*/ 1171 w 1171"/>
              <a:gd name="T24" fmla="*/ 1352 h 1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1" h="1352">
                <a:moveTo>
                  <a:pt x="0" y="1014"/>
                </a:moveTo>
                <a:lnTo>
                  <a:pt x="0" y="338"/>
                </a:lnTo>
                <a:lnTo>
                  <a:pt x="585" y="0"/>
                </a:lnTo>
                <a:lnTo>
                  <a:pt x="1171" y="338"/>
                </a:lnTo>
                <a:lnTo>
                  <a:pt x="1171" y="1014"/>
                </a:lnTo>
                <a:lnTo>
                  <a:pt x="585" y="1352"/>
                </a:lnTo>
                <a:lnTo>
                  <a:pt x="0" y="1014"/>
                </a:lnTo>
                <a:close/>
              </a:path>
            </a:pathLst>
          </a:custGeom>
          <a:solidFill>
            <a:srgbClr val="9CC0E4"/>
          </a:solidFill>
          <a:ln>
            <a:noFill/>
          </a:ln>
          <a:extLst/>
        </p:spPr>
        <p:txBody>
          <a:bodyPr bIns="396000" anchor="ctr" anchorCtr="1">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10000"/>
              </a:lnSpc>
              <a:defRPr/>
            </a:pPr>
            <a:endParaRPr lang="en-US" altLang="zh-CN" sz="1100" dirty="0">
              <a:solidFill>
                <a:srgbClr val="FFFFFF"/>
              </a:solidFill>
              <a:latin typeface="微软雅黑" panose="020B0503020204020204" pitchFamily="34" charset="-122"/>
              <a:ea typeface="微软雅黑" panose="020B0503020204020204" pitchFamily="34" charset="-122"/>
            </a:endParaRPr>
          </a:p>
          <a:p>
            <a:pPr algn="ctr">
              <a:lnSpc>
                <a:spcPct val="110000"/>
              </a:lnSpc>
              <a:defRPr/>
            </a:pPr>
            <a:endParaRPr lang="en-US" altLang="zh-CN" sz="2400" dirty="0">
              <a:solidFill>
                <a:srgbClr val="FFFFFF"/>
              </a:solidFill>
              <a:latin typeface="微软雅黑" panose="020B0503020204020204" pitchFamily="34" charset="-122"/>
              <a:ea typeface="微软雅黑" panose="020B0503020204020204" pitchFamily="34" charset="-122"/>
            </a:endParaRPr>
          </a:p>
          <a:p>
            <a:pPr algn="ctr">
              <a:lnSpc>
                <a:spcPct val="110000"/>
              </a:lnSpc>
              <a:defRPr/>
            </a:pPr>
            <a:r>
              <a:rPr lang="zh-CN" altLang="en-US" b="1" dirty="0" smtClean="0">
                <a:solidFill>
                  <a:srgbClr val="1B325F"/>
                </a:solidFill>
                <a:latin typeface="汉仪综艺体简" panose="02010600000101010101" pitchFamily="2" charset="-122"/>
                <a:ea typeface="汉仪综艺体简" panose="02010600000101010101" pitchFamily="2" charset="-122"/>
              </a:rPr>
              <a:t>意见</a:t>
            </a:r>
            <a:endParaRPr lang="en-US" altLang="zh-CN" b="1" dirty="0">
              <a:solidFill>
                <a:srgbClr val="1B325F"/>
              </a:solidFill>
              <a:latin typeface="汉仪综艺体简" panose="02010600000101010101" pitchFamily="2" charset="-122"/>
              <a:ea typeface="汉仪综艺体简" panose="02010600000101010101" pitchFamily="2" charset="-122"/>
            </a:endParaRPr>
          </a:p>
          <a:p>
            <a:pPr algn="ctr">
              <a:lnSpc>
                <a:spcPct val="110000"/>
              </a:lnSpc>
              <a:defRPr/>
            </a:pPr>
            <a:r>
              <a:rPr lang="zh-CN" altLang="en-US" b="1" dirty="0" smtClean="0">
                <a:solidFill>
                  <a:srgbClr val="1B325F"/>
                </a:solidFill>
                <a:latin typeface="汉仪综艺体简" panose="02010600000101010101" pitchFamily="2" charset="-122"/>
                <a:ea typeface="汉仪综艺体简" panose="02010600000101010101" pitchFamily="2" charset="-122"/>
              </a:rPr>
              <a:t>修改</a:t>
            </a:r>
            <a:endParaRPr lang="zh-CN" altLang="en-US" b="1" dirty="0">
              <a:solidFill>
                <a:srgbClr val="1B325F"/>
              </a:solidFill>
              <a:latin typeface="汉仪综艺体简" panose="02010600000101010101" pitchFamily="2" charset="-122"/>
              <a:ea typeface="汉仪综艺体简" panose="02010600000101010101" pitchFamily="2" charset="-122"/>
            </a:endParaRPr>
          </a:p>
        </p:txBody>
      </p:sp>
      <p:sp>
        <p:nvSpPr>
          <p:cNvPr id="20" name="MH_Other_6"/>
          <p:cNvSpPr>
            <a:spLocks/>
          </p:cNvSpPr>
          <p:nvPr>
            <p:custDataLst>
              <p:tags r:id="rId10"/>
            </p:custDataLst>
          </p:nvPr>
        </p:nvSpPr>
        <p:spPr bwMode="auto">
          <a:xfrm>
            <a:off x="4733578" y="1735450"/>
            <a:ext cx="528218" cy="235050"/>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chemeClr val="accent1">
              <a:lumMod val="50000"/>
            </a:schemeClr>
          </a:solidFill>
          <a:ln>
            <a:noFill/>
          </a:ln>
          <a:extLst/>
        </p:spPr>
        <p:txBody>
          <a:bodyPr/>
          <a:lstStyle/>
          <a:p>
            <a:pPr>
              <a:defRPr/>
            </a:pPr>
            <a:endParaRPr lang="zh-CN" altLang="en-US" sz="1200">
              <a:latin typeface="微软雅黑" panose="020B0503020204020204" pitchFamily="34" charset="-122"/>
              <a:ea typeface="微软雅黑" panose="020B0503020204020204" pitchFamily="34" charset="-122"/>
            </a:endParaRPr>
          </a:p>
        </p:txBody>
      </p:sp>
      <p:sp>
        <p:nvSpPr>
          <p:cNvPr id="21" name="MH_SubTitle_1"/>
          <p:cNvSpPr>
            <a:spLocks/>
          </p:cNvSpPr>
          <p:nvPr>
            <p:custDataLst>
              <p:tags r:id="rId11"/>
            </p:custDataLst>
          </p:nvPr>
        </p:nvSpPr>
        <p:spPr bwMode="auto">
          <a:xfrm>
            <a:off x="4662547" y="1694122"/>
            <a:ext cx="1195916" cy="1380598"/>
          </a:xfrm>
          <a:custGeom>
            <a:avLst/>
            <a:gdLst>
              <a:gd name="T0" fmla="*/ 0 w 1171"/>
              <a:gd name="T1" fmla="*/ 1273166 h 1352"/>
              <a:gd name="T2" fmla="*/ 0 w 1171"/>
              <a:gd name="T3" fmla="*/ 424389 h 1352"/>
              <a:gd name="T4" fmla="*/ 735774 w 1171"/>
              <a:gd name="T5" fmla="*/ 0 h 1352"/>
              <a:gd name="T6" fmla="*/ 1470293 w 1171"/>
              <a:gd name="T7" fmla="*/ 424389 h 1352"/>
              <a:gd name="T8" fmla="*/ 1470293 w 1171"/>
              <a:gd name="T9" fmla="*/ 1273166 h 1352"/>
              <a:gd name="T10" fmla="*/ 735774 w 1171"/>
              <a:gd name="T11" fmla="*/ 1697555 h 1352"/>
              <a:gd name="T12" fmla="*/ 0 w 1171"/>
              <a:gd name="T13" fmla="*/ 1273166 h 1352"/>
              <a:gd name="T14" fmla="*/ 0 60000 65536"/>
              <a:gd name="T15" fmla="*/ 0 60000 65536"/>
              <a:gd name="T16" fmla="*/ 0 60000 65536"/>
              <a:gd name="T17" fmla="*/ 0 60000 65536"/>
              <a:gd name="T18" fmla="*/ 0 60000 65536"/>
              <a:gd name="T19" fmla="*/ 0 60000 65536"/>
              <a:gd name="T20" fmla="*/ 0 60000 65536"/>
              <a:gd name="T21" fmla="*/ 0 w 1171"/>
              <a:gd name="T22" fmla="*/ 0 h 1352"/>
              <a:gd name="T23" fmla="*/ 1171 w 1171"/>
              <a:gd name="T24" fmla="*/ 1352 h 1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1" h="1352">
                <a:moveTo>
                  <a:pt x="0" y="1014"/>
                </a:moveTo>
                <a:lnTo>
                  <a:pt x="0" y="338"/>
                </a:lnTo>
                <a:lnTo>
                  <a:pt x="586" y="0"/>
                </a:lnTo>
                <a:lnTo>
                  <a:pt x="1171" y="338"/>
                </a:lnTo>
                <a:lnTo>
                  <a:pt x="1171" y="1014"/>
                </a:lnTo>
                <a:lnTo>
                  <a:pt x="586" y="1352"/>
                </a:lnTo>
                <a:lnTo>
                  <a:pt x="0" y="1014"/>
                </a:lnTo>
                <a:close/>
              </a:path>
            </a:pathLst>
          </a:custGeom>
          <a:solidFill>
            <a:srgbClr val="9CC0E4"/>
          </a:solidFill>
          <a:ln>
            <a:noFill/>
          </a:ln>
          <a:extLst/>
        </p:spPr>
        <p:txBody>
          <a:bodyPr bIns="396000" anchor="ctr" anchorCtr="1">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10000"/>
              </a:lnSpc>
              <a:defRPr/>
            </a:pPr>
            <a:endParaRPr lang="en-US" altLang="zh-CN" sz="1600" dirty="0" smtClean="0">
              <a:solidFill>
                <a:srgbClr val="FFFFFF"/>
              </a:solidFill>
              <a:latin typeface="微软雅黑" panose="020B0503020204020204" pitchFamily="34" charset="-122"/>
              <a:ea typeface="微软雅黑" panose="020B0503020204020204" pitchFamily="34" charset="-122"/>
            </a:endParaRPr>
          </a:p>
          <a:p>
            <a:pPr algn="ctr">
              <a:lnSpc>
                <a:spcPct val="110000"/>
              </a:lnSpc>
              <a:defRPr/>
            </a:pPr>
            <a:endParaRPr lang="en-US" altLang="zh-CN" sz="800" dirty="0" smtClean="0">
              <a:solidFill>
                <a:srgbClr val="FFFFFF"/>
              </a:solidFill>
              <a:latin typeface="微软雅黑" panose="020B0503020204020204" pitchFamily="34" charset="-122"/>
              <a:ea typeface="微软雅黑" panose="020B0503020204020204" pitchFamily="34" charset="-122"/>
            </a:endParaRPr>
          </a:p>
          <a:p>
            <a:pPr algn="ctr">
              <a:lnSpc>
                <a:spcPct val="110000"/>
              </a:lnSpc>
              <a:defRPr/>
            </a:pPr>
            <a:r>
              <a:rPr lang="zh-CN" altLang="en-US" b="1" dirty="0" smtClean="0">
                <a:solidFill>
                  <a:srgbClr val="1B325F"/>
                </a:solidFill>
                <a:latin typeface="汉仪综艺体简" panose="02010600000101010101" pitchFamily="2" charset="-122"/>
                <a:ea typeface="汉仪综艺体简" panose="02010600000101010101" pitchFamily="2" charset="-122"/>
              </a:rPr>
              <a:t>研究起草</a:t>
            </a:r>
            <a:endParaRPr lang="zh-CN" altLang="en-US" b="1" dirty="0">
              <a:solidFill>
                <a:srgbClr val="1B325F"/>
              </a:solidFill>
              <a:latin typeface="汉仪综艺体简" panose="02010600000101010101" pitchFamily="2" charset="-122"/>
              <a:ea typeface="汉仪综艺体简" panose="02010600000101010101" pitchFamily="2" charset="-122"/>
            </a:endParaRPr>
          </a:p>
        </p:txBody>
      </p:sp>
      <p:sp>
        <p:nvSpPr>
          <p:cNvPr id="22" name="MH_Other_7"/>
          <p:cNvSpPr>
            <a:spLocks/>
          </p:cNvSpPr>
          <p:nvPr>
            <p:custDataLst>
              <p:tags r:id="rId12"/>
            </p:custDataLst>
          </p:nvPr>
        </p:nvSpPr>
        <p:spPr bwMode="auto">
          <a:xfrm>
            <a:off x="4733579" y="1735449"/>
            <a:ext cx="406819" cy="439105"/>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3275B8"/>
          </a:solidFill>
          <a:ln>
            <a:noFill/>
          </a:ln>
          <a:extLst/>
        </p:spPr>
        <p:txBody>
          <a:bodyPr anchor="b" anchorCtr="1"/>
          <a:lstStyle/>
          <a:p>
            <a:pPr>
              <a:defRPr/>
            </a:pPr>
            <a:r>
              <a:rPr lang="en-US" altLang="zh-CN" sz="1400" dirty="0">
                <a:solidFill>
                  <a:srgbClr val="FFFFFF"/>
                </a:solidFill>
                <a:latin typeface="微软雅黑" panose="020B0503020204020204" pitchFamily="34" charset="-122"/>
                <a:ea typeface="微软雅黑" panose="020B0503020204020204" pitchFamily="34" charset="-122"/>
              </a:rPr>
              <a:t>01</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23" name="MH_Other_8"/>
          <p:cNvSpPr>
            <a:spLocks/>
          </p:cNvSpPr>
          <p:nvPr>
            <p:custDataLst>
              <p:tags r:id="rId13"/>
            </p:custDataLst>
          </p:nvPr>
        </p:nvSpPr>
        <p:spPr bwMode="auto">
          <a:xfrm>
            <a:off x="6123218" y="1735450"/>
            <a:ext cx="525635" cy="235050"/>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chemeClr val="accent2">
              <a:lumMod val="50000"/>
            </a:schemeClr>
          </a:solidFill>
          <a:ln>
            <a:noFill/>
          </a:ln>
          <a:extLst/>
        </p:spPr>
        <p:txBody>
          <a:bodyPr/>
          <a:lstStyle/>
          <a:p>
            <a:pPr>
              <a:defRPr/>
            </a:pPr>
            <a:endParaRPr lang="zh-CN" altLang="en-US" sz="1200">
              <a:latin typeface="微软雅黑" panose="020B0503020204020204" pitchFamily="34" charset="-122"/>
              <a:ea typeface="微软雅黑" panose="020B0503020204020204" pitchFamily="34" charset="-122"/>
            </a:endParaRPr>
          </a:p>
        </p:txBody>
      </p:sp>
      <p:sp>
        <p:nvSpPr>
          <p:cNvPr id="24" name="MH_SubTitle_2"/>
          <p:cNvSpPr>
            <a:spLocks/>
          </p:cNvSpPr>
          <p:nvPr>
            <p:custDataLst>
              <p:tags r:id="rId14"/>
            </p:custDataLst>
          </p:nvPr>
        </p:nvSpPr>
        <p:spPr bwMode="auto">
          <a:xfrm>
            <a:off x="6052186" y="1694122"/>
            <a:ext cx="1195916" cy="1380598"/>
          </a:xfrm>
          <a:custGeom>
            <a:avLst/>
            <a:gdLst>
              <a:gd name="T0" fmla="*/ 0 w 1171"/>
              <a:gd name="T1" fmla="*/ 1273166 h 1352"/>
              <a:gd name="T2" fmla="*/ 0 w 1171"/>
              <a:gd name="T3" fmla="*/ 424389 h 1352"/>
              <a:gd name="T4" fmla="*/ 734519 w 1171"/>
              <a:gd name="T5" fmla="*/ 0 h 1352"/>
              <a:gd name="T6" fmla="*/ 1470293 w 1171"/>
              <a:gd name="T7" fmla="*/ 424389 h 1352"/>
              <a:gd name="T8" fmla="*/ 1470293 w 1171"/>
              <a:gd name="T9" fmla="*/ 1273166 h 1352"/>
              <a:gd name="T10" fmla="*/ 734519 w 1171"/>
              <a:gd name="T11" fmla="*/ 1697555 h 1352"/>
              <a:gd name="T12" fmla="*/ 0 w 1171"/>
              <a:gd name="T13" fmla="*/ 1273166 h 1352"/>
              <a:gd name="T14" fmla="*/ 0 60000 65536"/>
              <a:gd name="T15" fmla="*/ 0 60000 65536"/>
              <a:gd name="T16" fmla="*/ 0 60000 65536"/>
              <a:gd name="T17" fmla="*/ 0 60000 65536"/>
              <a:gd name="T18" fmla="*/ 0 60000 65536"/>
              <a:gd name="T19" fmla="*/ 0 60000 65536"/>
              <a:gd name="T20" fmla="*/ 0 60000 65536"/>
              <a:gd name="T21" fmla="*/ 0 w 1171"/>
              <a:gd name="T22" fmla="*/ 0 h 1352"/>
              <a:gd name="T23" fmla="*/ 1171 w 1171"/>
              <a:gd name="T24" fmla="*/ 1352 h 13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1" h="1352">
                <a:moveTo>
                  <a:pt x="0" y="1014"/>
                </a:moveTo>
                <a:lnTo>
                  <a:pt x="0" y="338"/>
                </a:lnTo>
                <a:lnTo>
                  <a:pt x="585" y="0"/>
                </a:lnTo>
                <a:lnTo>
                  <a:pt x="1171" y="338"/>
                </a:lnTo>
                <a:lnTo>
                  <a:pt x="1171" y="1014"/>
                </a:lnTo>
                <a:lnTo>
                  <a:pt x="585" y="1352"/>
                </a:lnTo>
                <a:lnTo>
                  <a:pt x="0" y="1014"/>
                </a:lnTo>
                <a:close/>
              </a:path>
            </a:pathLst>
          </a:custGeom>
          <a:solidFill>
            <a:srgbClr val="F26C4F"/>
          </a:solidFill>
          <a:ln>
            <a:noFill/>
          </a:ln>
          <a:extLst/>
        </p:spPr>
        <p:txBody>
          <a:bodyPr bIns="396000" anchor="ctr" anchorCtr="1">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10000"/>
              </a:lnSpc>
              <a:defRPr/>
            </a:pPr>
            <a:endParaRPr lang="en-US" altLang="zh-CN" sz="1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10000"/>
              </a:lnSpc>
              <a:defRPr/>
            </a:pPr>
            <a:endParaRPr lang="en-US" altLang="zh-CN" sz="11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10000"/>
              </a:lnSpc>
              <a:defRPr/>
            </a:pPr>
            <a:r>
              <a:rPr lang="zh-CN" altLang="en-US" b="1" dirty="0">
                <a:solidFill>
                  <a:schemeClr val="bg1"/>
                </a:solidFill>
                <a:effectLst>
                  <a:outerShdw blurRad="38100" dist="38100" dir="2700000" algn="tl">
                    <a:srgbClr val="000000">
                      <a:alpha val="43137"/>
                    </a:srgbClr>
                  </a:outerShdw>
                </a:effectLst>
                <a:latin typeface="汉仪综艺体简" panose="02010600000101010101" pitchFamily="2" charset="-122"/>
                <a:ea typeface="汉仪综艺体简" panose="02010600000101010101" pitchFamily="2" charset="-122"/>
              </a:rPr>
              <a:t>部署</a:t>
            </a:r>
          </a:p>
        </p:txBody>
      </p:sp>
      <p:sp>
        <p:nvSpPr>
          <p:cNvPr id="27" name="MH_Other_9"/>
          <p:cNvSpPr>
            <a:spLocks/>
          </p:cNvSpPr>
          <p:nvPr>
            <p:custDataLst>
              <p:tags r:id="rId15"/>
            </p:custDataLst>
          </p:nvPr>
        </p:nvSpPr>
        <p:spPr bwMode="auto">
          <a:xfrm>
            <a:off x="6123218" y="1735449"/>
            <a:ext cx="406819" cy="439105"/>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ED3611"/>
          </a:solidFill>
          <a:ln>
            <a:noFill/>
          </a:ln>
          <a:extLst/>
        </p:spPr>
        <p:txBody>
          <a:bodyPr anchor="b" anchorCtr="1"/>
          <a:lstStyle/>
          <a:p>
            <a:pPr>
              <a:defRPr/>
            </a:pPr>
            <a:r>
              <a:rPr lang="en-US" altLang="zh-CN" sz="1400" dirty="0" smtClean="0">
                <a:solidFill>
                  <a:srgbClr val="FFFFFF"/>
                </a:solidFill>
                <a:latin typeface="微软雅黑" panose="020B0503020204020204" pitchFamily="34" charset="-122"/>
                <a:ea typeface="微软雅黑" panose="020B0503020204020204" pitchFamily="34" charset="-122"/>
              </a:rPr>
              <a:t>02</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28" name="MH_Other_10"/>
          <p:cNvSpPr>
            <a:spLocks/>
          </p:cNvSpPr>
          <p:nvPr>
            <p:custDataLst>
              <p:tags r:id="rId16"/>
            </p:custDataLst>
          </p:nvPr>
        </p:nvSpPr>
        <p:spPr bwMode="auto">
          <a:xfrm>
            <a:off x="6123218" y="4141487"/>
            <a:ext cx="406819" cy="439105"/>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3275B8"/>
          </a:solidFill>
          <a:ln>
            <a:noFill/>
          </a:ln>
          <a:extLst/>
        </p:spPr>
        <p:txBody>
          <a:bodyPr anchor="b" anchorCtr="1"/>
          <a:lstStyle/>
          <a:p>
            <a:pPr>
              <a:defRPr/>
            </a:pPr>
            <a:r>
              <a:rPr lang="en-US" altLang="zh-CN" sz="1400" dirty="0">
                <a:solidFill>
                  <a:srgbClr val="FFFFFF"/>
                </a:solidFill>
                <a:latin typeface="微软雅黑" panose="020B0503020204020204" pitchFamily="34" charset="-122"/>
                <a:ea typeface="微软雅黑" panose="020B0503020204020204" pitchFamily="34" charset="-122"/>
              </a:rPr>
              <a:t>04</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29" name="MH_Other_11"/>
          <p:cNvSpPr>
            <a:spLocks/>
          </p:cNvSpPr>
          <p:nvPr>
            <p:custDataLst>
              <p:tags r:id="rId17"/>
            </p:custDataLst>
          </p:nvPr>
        </p:nvSpPr>
        <p:spPr bwMode="auto">
          <a:xfrm>
            <a:off x="4733579" y="4141487"/>
            <a:ext cx="406819" cy="439105"/>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ED3611"/>
          </a:solidFill>
          <a:ln>
            <a:noFill/>
          </a:ln>
          <a:extLst/>
        </p:spPr>
        <p:txBody>
          <a:bodyPr anchor="b" anchorCtr="1"/>
          <a:lstStyle/>
          <a:p>
            <a:pPr>
              <a:defRPr/>
            </a:pPr>
            <a:r>
              <a:rPr lang="en-US" altLang="zh-CN" sz="1400" dirty="0">
                <a:solidFill>
                  <a:srgbClr val="FFFFFF"/>
                </a:solidFill>
                <a:latin typeface="微软雅黑" panose="020B0503020204020204" pitchFamily="34" charset="-122"/>
                <a:ea typeface="微软雅黑" panose="020B0503020204020204" pitchFamily="34" charset="-122"/>
              </a:rPr>
              <a:t>05</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30" name="MH_Other_12"/>
          <p:cNvSpPr>
            <a:spLocks/>
          </p:cNvSpPr>
          <p:nvPr>
            <p:custDataLst>
              <p:tags r:id="rId18"/>
            </p:custDataLst>
          </p:nvPr>
        </p:nvSpPr>
        <p:spPr bwMode="auto">
          <a:xfrm>
            <a:off x="4040051" y="2937822"/>
            <a:ext cx="405527" cy="439105"/>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245484"/>
          </a:solidFill>
          <a:ln>
            <a:noFill/>
          </a:ln>
          <a:extLst/>
        </p:spPr>
        <p:txBody>
          <a:bodyPr anchor="b" anchorCtr="1"/>
          <a:lstStyle/>
          <a:p>
            <a:pPr>
              <a:defRPr/>
            </a:pPr>
            <a:r>
              <a:rPr lang="en-US" altLang="zh-CN" sz="1400" dirty="0">
                <a:solidFill>
                  <a:srgbClr val="FFFFFF"/>
                </a:solidFill>
                <a:latin typeface="微软雅黑" panose="020B0503020204020204" pitchFamily="34" charset="-122"/>
                <a:ea typeface="微软雅黑" panose="020B0503020204020204" pitchFamily="34" charset="-122"/>
              </a:rPr>
              <a:t>06</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31" name="MH_Other_13"/>
          <p:cNvSpPr>
            <a:spLocks/>
          </p:cNvSpPr>
          <p:nvPr>
            <p:custDataLst>
              <p:tags r:id="rId19"/>
            </p:custDataLst>
          </p:nvPr>
        </p:nvSpPr>
        <p:spPr bwMode="auto">
          <a:xfrm>
            <a:off x="6816745" y="2937822"/>
            <a:ext cx="406818" cy="439105"/>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245484"/>
          </a:solidFill>
          <a:ln>
            <a:noFill/>
          </a:ln>
          <a:extLst/>
        </p:spPr>
        <p:txBody>
          <a:bodyPr anchor="b" anchorCtr="1"/>
          <a:lstStyle/>
          <a:p>
            <a:pPr>
              <a:defRPr/>
            </a:pPr>
            <a:r>
              <a:rPr lang="en-US" altLang="zh-CN" sz="1400" dirty="0">
                <a:solidFill>
                  <a:srgbClr val="FFFFFF"/>
                </a:solidFill>
                <a:latin typeface="微软雅黑" panose="020B0503020204020204" pitchFamily="34" charset="-122"/>
                <a:ea typeface="微软雅黑" panose="020B0503020204020204" pitchFamily="34" charset="-122"/>
              </a:rPr>
              <a:t>03</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32" name="MH_Other_14"/>
          <p:cNvSpPr>
            <a:spLocks/>
          </p:cNvSpPr>
          <p:nvPr>
            <p:custDataLst>
              <p:tags r:id="rId20"/>
            </p:custDataLst>
          </p:nvPr>
        </p:nvSpPr>
        <p:spPr bwMode="auto">
          <a:xfrm>
            <a:off x="5749979" y="3012728"/>
            <a:ext cx="409401" cy="507554"/>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sz="2000">
              <a:latin typeface="微软雅黑" panose="020B0503020204020204" pitchFamily="34" charset="-122"/>
              <a:ea typeface="微软雅黑" panose="020B0503020204020204" pitchFamily="34" charset="-122"/>
            </a:endParaRPr>
          </a:p>
        </p:txBody>
      </p:sp>
      <p:sp>
        <p:nvSpPr>
          <p:cNvPr id="33" name="MH_Other_15"/>
          <p:cNvSpPr>
            <a:spLocks/>
          </p:cNvSpPr>
          <p:nvPr>
            <p:custDataLst>
              <p:tags r:id="rId21"/>
            </p:custDataLst>
          </p:nvPr>
        </p:nvSpPr>
        <p:spPr bwMode="auto">
          <a:xfrm>
            <a:off x="5545924" y="3107007"/>
            <a:ext cx="260880" cy="413276"/>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sz="2000">
              <a:latin typeface="微软雅黑" panose="020B0503020204020204" pitchFamily="34" charset="-122"/>
              <a:ea typeface="微软雅黑" panose="020B0503020204020204" pitchFamily="34" charset="-122"/>
            </a:endParaRPr>
          </a:p>
        </p:txBody>
      </p:sp>
      <p:sp>
        <p:nvSpPr>
          <p:cNvPr id="41" name="MH_Other_16"/>
          <p:cNvSpPr>
            <a:spLocks/>
          </p:cNvSpPr>
          <p:nvPr>
            <p:custDataLst>
              <p:tags r:id="rId22"/>
            </p:custDataLst>
          </p:nvPr>
        </p:nvSpPr>
        <p:spPr bwMode="auto">
          <a:xfrm>
            <a:off x="6103845" y="3107007"/>
            <a:ext cx="262171" cy="413276"/>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sz="2000">
              <a:latin typeface="微软雅黑" panose="020B0503020204020204" pitchFamily="34" charset="-122"/>
              <a:ea typeface="微软雅黑" panose="020B0503020204020204" pitchFamily="34" charset="-122"/>
            </a:endParaRPr>
          </a:p>
        </p:txBody>
      </p:sp>
      <p:sp>
        <p:nvSpPr>
          <p:cNvPr id="42" name="MH_Other_17"/>
          <p:cNvSpPr>
            <a:spLocks/>
          </p:cNvSpPr>
          <p:nvPr>
            <p:custDataLst>
              <p:tags r:id="rId23"/>
            </p:custDataLst>
          </p:nvPr>
        </p:nvSpPr>
        <p:spPr bwMode="auto">
          <a:xfrm>
            <a:off x="5556256" y="3012728"/>
            <a:ext cx="798138" cy="507554"/>
          </a:xfrm>
          <a:custGeom>
            <a:avLst/>
            <a:gdLst>
              <a:gd name="connsiteX0" fmla="*/ 787131 w 980661"/>
              <a:gd name="connsiteY0" fmla="*/ 114940 h 622772"/>
              <a:gd name="connsiteX1" fmla="*/ 905903 w 980661"/>
              <a:gd name="connsiteY1" fmla="*/ 233307 h 622772"/>
              <a:gd name="connsiteX2" fmla="*/ 829276 w 980661"/>
              <a:gd name="connsiteY2" fmla="*/ 344037 h 622772"/>
              <a:gd name="connsiteX3" fmla="*/ 859927 w 980661"/>
              <a:gd name="connsiteY3" fmla="*/ 344037 h 622772"/>
              <a:gd name="connsiteX4" fmla="*/ 974867 w 980661"/>
              <a:gd name="connsiteY4" fmla="*/ 534952 h 622772"/>
              <a:gd name="connsiteX5" fmla="*/ 959542 w 980661"/>
              <a:gd name="connsiteY5" fmla="*/ 622772 h 622772"/>
              <a:gd name="connsiteX6" fmla="*/ 821613 w 980661"/>
              <a:gd name="connsiteY6" fmla="*/ 622772 h 622772"/>
              <a:gd name="connsiteX7" fmla="*/ 790962 w 980661"/>
              <a:gd name="connsiteY7" fmla="*/ 382220 h 622772"/>
              <a:gd name="connsiteX8" fmla="*/ 821613 w 980661"/>
              <a:gd name="connsiteY8" fmla="*/ 351674 h 622772"/>
              <a:gd name="connsiteX9" fmla="*/ 756480 w 980661"/>
              <a:gd name="connsiteY9" fmla="*/ 351674 h 622772"/>
              <a:gd name="connsiteX10" fmla="*/ 783300 w 980661"/>
              <a:gd name="connsiteY10" fmla="*/ 382220 h 622772"/>
              <a:gd name="connsiteX11" fmla="*/ 756480 w 980661"/>
              <a:gd name="connsiteY11" fmla="*/ 622772 h 622772"/>
              <a:gd name="connsiteX12" fmla="*/ 721998 w 980661"/>
              <a:gd name="connsiteY12" fmla="*/ 622772 h 622772"/>
              <a:gd name="connsiteX13" fmla="*/ 733492 w 980661"/>
              <a:gd name="connsiteY13" fmla="*/ 512042 h 622772"/>
              <a:gd name="connsiteX14" fmla="*/ 725829 w 980661"/>
              <a:gd name="connsiteY14" fmla="*/ 481496 h 622772"/>
              <a:gd name="connsiteX15" fmla="*/ 679853 w 980661"/>
              <a:gd name="connsiteY15" fmla="*/ 359310 h 622772"/>
              <a:gd name="connsiteX16" fmla="*/ 718167 w 980661"/>
              <a:gd name="connsiteY16" fmla="*/ 344037 h 622772"/>
              <a:gd name="connsiteX17" fmla="*/ 748817 w 980661"/>
              <a:gd name="connsiteY17" fmla="*/ 344037 h 622772"/>
              <a:gd name="connsiteX18" fmla="*/ 672190 w 980661"/>
              <a:gd name="connsiteY18" fmla="*/ 233307 h 622772"/>
              <a:gd name="connsiteX19" fmla="*/ 787131 w 980661"/>
              <a:gd name="connsiteY19" fmla="*/ 114940 h 622772"/>
              <a:gd name="connsiteX20" fmla="*/ 192273 w 980661"/>
              <a:gd name="connsiteY20" fmla="*/ 114940 h 622772"/>
              <a:gd name="connsiteX21" fmla="*/ 306468 w 980661"/>
              <a:gd name="connsiteY21" fmla="*/ 233307 h 622772"/>
              <a:gd name="connsiteX22" fmla="*/ 230338 w 980661"/>
              <a:gd name="connsiteY22" fmla="*/ 344037 h 622772"/>
              <a:gd name="connsiteX23" fmla="*/ 260790 w 980661"/>
              <a:gd name="connsiteY23" fmla="*/ 344037 h 622772"/>
              <a:gd name="connsiteX24" fmla="*/ 298855 w 980661"/>
              <a:gd name="connsiteY24" fmla="*/ 359310 h 622772"/>
              <a:gd name="connsiteX25" fmla="*/ 253177 w 980661"/>
              <a:gd name="connsiteY25" fmla="*/ 481496 h 622772"/>
              <a:gd name="connsiteX26" fmla="*/ 245564 w 980661"/>
              <a:gd name="connsiteY26" fmla="*/ 512042 h 622772"/>
              <a:gd name="connsiteX27" fmla="*/ 256984 w 980661"/>
              <a:gd name="connsiteY27" fmla="*/ 622772 h 622772"/>
              <a:gd name="connsiteX28" fmla="*/ 222725 w 980661"/>
              <a:gd name="connsiteY28" fmla="*/ 622772 h 622772"/>
              <a:gd name="connsiteX29" fmla="*/ 196080 w 980661"/>
              <a:gd name="connsiteY29" fmla="*/ 382220 h 622772"/>
              <a:gd name="connsiteX30" fmla="*/ 222725 w 980661"/>
              <a:gd name="connsiteY30" fmla="*/ 351674 h 622772"/>
              <a:gd name="connsiteX31" fmla="*/ 158015 w 980661"/>
              <a:gd name="connsiteY31" fmla="*/ 351674 h 622772"/>
              <a:gd name="connsiteX32" fmla="*/ 188467 w 980661"/>
              <a:gd name="connsiteY32" fmla="*/ 382220 h 622772"/>
              <a:gd name="connsiteX33" fmla="*/ 158015 w 980661"/>
              <a:gd name="connsiteY33" fmla="*/ 622772 h 622772"/>
              <a:gd name="connsiteX34" fmla="*/ 20982 w 980661"/>
              <a:gd name="connsiteY34" fmla="*/ 622772 h 622772"/>
              <a:gd name="connsiteX35" fmla="*/ 5756 w 980661"/>
              <a:gd name="connsiteY35" fmla="*/ 534952 h 622772"/>
              <a:gd name="connsiteX36" fmla="*/ 119950 w 980661"/>
              <a:gd name="connsiteY36" fmla="*/ 344037 h 622772"/>
              <a:gd name="connsiteX37" fmla="*/ 150402 w 980661"/>
              <a:gd name="connsiteY37" fmla="*/ 344037 h 622772"/>
              <a:gd name="connsiteX38" fmla="*/ 74273 w 980661"/>
              <a:gd name="connsiteY38" fmla="*/ 233307 h 622772"/>
              <a:gd name="connsiteX39" fmla="*/ 192273 w 980661"/>
              <a:gd name="connsiteY39" fmla="*/ 114940 h 622772"/>
              <a:gd name="connsiteX40" fmla="*/ 489328 w 980661"/>
              <a:gd name="connsiteY40" fmla="*/ 0 h 622772"/>
              <a:gd name="connsiteX41" fmla="*/ 634318 w 980661"/>
              <a:gd name="connsiteY41" fmla="*/ 145186 h 622772"/>
              <a:gd name="connsiteX42" fmla="*/ 538930 w 980661"/>
              <a:gd name="connsiteY42" fmla="*/ 278910 h 622772"/>
              <a:gd name="connsiteX43" fmla="*/ 577085 w 980661"/>
              <a:gd name="connsiteY43" fmla="*/ 278910 h 622772"/>
              <a:gd name="connsiteX44" fmla="*/ 718260 w 980661"/>
              <a:gd name="connsiteY44" fmla="*/ 515793 h 622772"/>
              <a:gd name="connsiteX45" fmla="*/ 699182 w 980661"/>
              <a:gd name="connsiteY45" fmla="*/ 622772 h 622772"/>
              <a:gd name="connsiteX46" fmla="*/ 527483 w 980661"/>
              <a:gd name="connsiteY46" fmla="*/ 622772 h 622772"/>
              <a:gd name="connsiteX47" fmla="*/ 493144 w 980661"/>
              <a:gd name="connsiteY47" fmla="*/ 328579 h 622772"/>
              <a:gd name="connsiteX48" fmla="*/ 531299 w 980661"/>
              <a:gd name="connsiteY48" fmla="*/ 290372 h 622772"/>
              <a:gd name="connsiteX49" fmla="*/ 447358 w 980661"/>
              <a:gd name="connsiteY49" fmla="*/ 290372 h 622772"/>
              <a:gd name="connsiteX50" fmla="*/ 485513 w 980661"/>
              <a:gd name="connsiteY50" fmla="*/ 328579 h 622772"/>
              <a:gd name="connsiteX51" fmla="*/ 451173 w 980661"/>
              <a:gd name="connsiteY51" fmla="*/ 622772 h 622772"/>
              <a:gd name="connsiteX52" fmla="*/ 279475 w 980661"/>
              <a:gd name="connsiteY52" fmla="*/ 622772 h 622772"/>
              <a:gd name="connsiteX53" fmla="*/ 260397 w 980661"/>
              <a:gd name="connsiteY53" fmla="*/ 515793 h 622772"/>
              <a:gd name="connsiteX54" fmla="*/ 401571 w 980661"/>
              <a:gd name="connsiteY54" fmla="*/ 278910 h 622772"/>
              <a:gd name="connsiteX55" fmla="*/ 439726 w 980661"/>
              <a:gd name="connsiteY55" fmla="*/ 278910 h 622772"/>
              <a:gd name="connsiteX56" fmla="*/ 344338 w 980661"/>
              <a:gd name="connsiteY56" fmla="*/ 145186 h 622772"/>
              <a:gd name="connsiteX57" fmla="*/ 489328 w 980661"/>
              <a:gd name="connsiteY57" fmla="*/ 0 h 62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80661" h="622772">
                <a:moveTo>
                  <a:pt x="787131" y="114940"/>
                </a:moveTo>
                <a:cubicBezTo>
                  <a:pt x="852264" y="114940"/>
                  <a:pt x="905903" y="168396"/>
                  <a:pt x="905903" y="233307"/>
                </a:cubicBezTo>
                <a:cubicBezTo>
                  <a:pt x="905903" y="282945"/>
                  <a:pt x="871421" y="324946"/>
                  <a:pt x="829276" y="344037"/>
                </a:cubicBezTo>
                <a:cubicBezTo>
                  <a:pt x="829276" y="344037"/>
                  <a:pt x="829276" y="344037"/>
                  <a:pt x="859927" y="344037"/>
                </a:cubicBezTo>
                <a:cubicBezTo>
                  <a:pt x="921228" y="344037"/>
                  <a:pt x="959542" y="496769"/>
                  <a:pt x="974867" y="534952"/>
                </a:cubicBezTo>
                <a:cubicBezTo>
                  <a:pt x="994024" y="592226"/>
                  <a:pt x="959542" y="622772"/>
                  <a:pt x="959542" y="622772"/>
                </a:cubicBezTo>
                <a:cubicBezTo>
                  <a:pt x="959542" y="622772"/>
                  <a:pt x="959542" y="622772"/>
                  <a:pt x="821613" y="622772"/>
                </a:cubicBezTo>
                <a:cubicBezTo>
                  <a:pt x="821613" y="622772"/>
                  <a:pt x="821613" y="622772"/>
                  <a:pt x="790962" y="382220"/>
                </a:cubicBezTo>
                <a:cubicBezTo>
                  <a:pt x="790962" y="382220"/>
                  <a:pt x="790962" y="382220"/>
                  <a:pt x="821613" y="351674"/>
                </a:cubicBezTo>
                <a:cubicBezTo>
                  <a:pt x="821613" y="351674"/>
                  <a:pt x="821613" y="351674"/>
                  <a:pt x="756480" y="351674"/>
                </a:cubicBezTo>
                <a:cubicBezTo>
                  <a:pt x="756480" y="351674"/>
                  <a:pt x="756480" y="351674"/>
                  <a:pt x="783300" y="382220"/>
                </a:cubicBezTo>
                <a:cubicBezTo>
                  <a:pt x="783300" y="382220"/>
                  <a:pt x="783300" y="382220"/>
                  <a:pt x="756480" y="622772"/>
                </a:cubicBezTo>
                <a:cubicBezTo>
                  <a:pt x="756480" y="622772"/>
                  <a:pt x="756480" y="622772"/>
                  <a:pt x="721998" y="622772"/>
                </a:cubicBezTo>
                <a:cubicBezTo>
                  <a:pt x="737323" y="603681"/>
                  <a:pt x="756480" y="565498"/>
                  <a:pt x="733492" y="512042"/>
                </a:cubicBezTo>
                <a:cubicBezTo>
                  <a:pt x="733492" y="504405"/>
                  <a:pt x="729661" y="492950"/>
                  <a:pt x="725829" y="481496"/>
                </a:cubicBezTo>
                <a:cubicBezTo>
                  <a:pt x="714335" y="447131"/>
                  <a:pt x="699010" y="401312"/>
                  <a:pt x="679853" y="359310"/>
                </a:cubicBezTo>
                <a:cubicBezTo>
                  <a:pt x="691347" y="347856"/>
                  <a:pt x="702841" y="344037"/>
                  <a:pt x="718167" y="344037"/>
                </a:cubicBezTo>
                <a:cubicBezTo>
                  <a:pt x="718167" y="344037"/>
                  <a:pt x="718167" y="344037"/>
                  <a:pt x="748817" y="344037"/>
                </a:cubicBezTo>
                <a:cubicBezTo>
                  <a:pt x="702841" y="324946"/>
                  <a:pt x="672190" y="282945"/>
                  <a:pt x="672190" y="233307"/>
                </a:cubicBezTo>
                <a:cubicBezTo>
                  <a:pt x="672190" y="168396"/>
                  <a:pt x="721998" y="114940"/>
                  <a:pt x="787131" y="114940"/>
                </a:cubicBezTo>
                <a:close/>
                <a:moveTo>
                  <a:pt x="192273" y="114940"/>
                </a:moveTo>
                <a:cubicBezTo>
                  <a:pt x="256984" y="114940"/>
                  <a:pt x="306468" y="168396"/>
                  <a:pt x="306468" y="233307"/>
                </a:cubicBezTo>
                <a:cubicBezTo>
                  <a:pt x="306468" y="282945"/>
                  <a:pt x="276016" y="324946"/>
                  <a:pt x="230338" y="344037"/>
                </a:cubicBezTo>
                <a:cubicBezTo>
                  <a:pt x="230338" y="344037"/>
                  <a:pt x="230338" y="344037"/>
                  <a:pt x="260790" y="344037"/>
                </a:cubicBezTo>
                <a:cubicBezTo>
                  <a:pt x="276016" y="344037"/>
                  <a:pt x="287435" y="347856"/>
                  <a:pt x="298855" y="359310"/>
                </a:cubicBezTo>
                <a:cubicBezTo>
                  <a:pt x="279822" y="401312"/>
                  <a:pt x="264597" y="447131"/>
                  <a:pt x="253177" y="481496"/>
                </a:cubicBezTo>
                <a:cubicBezTo>
                  <a:pt x="249371" y="492950"/>
                  <a:pt x="245564" y="504405"/>
                  <a:pt x="245564" y="512042"/>
                </a:cubicBezTo>
                <a:cubicBezTo>
                  <a:pt x="222725" y="565498"/>
                  <a:pt x="241758" y="603681"/>
                  <a:pt x="256984" y="622772"/>
                </a:cubicBezTo>
                <a:cubicBezTo>
                  <a:pt x="256984" y="622772"/>
                  <a:pt x="256984" y="622772"/>
                  <a:pt x="222725" y="622772"/>
                </a:cubicBezTo>
                <a:cubicBezTo>
                  <a:pt x="222725" y="622772"/>
                  <a:pt x="222725" y="622772"/>
                  <a:pt x="196080" y="382220"/>
                </a:cubicBezTo>
                <a:cubicBezTo>
                  <a:pt x="196080" y="382220"/>
                  <a:pt x="196080" y="382220"/>
                  <a:pt x="222725" y="351674"/>
                </a:cubicBezTo>
                <a:cubicBezTo>
                  <a:pt x="222725" y="351674"/>
                  <a:pt x="222725" y="351674"/>
                  <a:pt x="158015" y="351674"/>
                </a:cubicBezTo>
                <a:cubicBezTo>
                  <a:pt x="158015" y="351674"/>
                  <a:pt x="158015" y="351674"/>
                  <a:pt x="188467" y="382220"/>
                </a:cubicBezTo>
                <a:cubicBezTo>
                  <a:pt x="188467" y="382220"/>
                  <a:pt x="188467" y="382220"/>
                  <a:pt x="158015" y="622772"/>
                </a:cubicBezTo>
                <a:cubicBezTo>
                  <a:pt x="158015" y="622772"/>
                  <a:pt x="158015" y="622772"/>
                  <a:pt x="20982" y="622772"/>
                </a:cubicBezTo>
                <a:cubicBezTo>
                  <a:pt x="20982" y="622772"/>
                  <a:pt x="-13276" y="592226"/>
                  <a:pt x="5756" y="534952"/>
                </a:cubicBezTo>
                <a:cubicBezTo>
                  <a:pt x="20982" y="496769"/>
                  <a:pt x="59047" y="344037"/>
                  <a:pt x="119950" y="344037"/>
                </a:cubicBezTo>
                <a:cubicBezTo>
                  <a:pt x="119950" y="344037"/>
                  <a:pt x="119950" y="344037"/>
                  <a:pt x="150402" y="344037"/>
                </a:cubicBezTo>
                <a:cubicBezTo>
                  <a:pt x="108531" y="324946"/>
                  <a:pt x="74273" y="282945"/>
                  <a:pt x="74273" y="233307"/>
                </a:cubicBezTo>
                <a:cubicBezTo>
                  <a:pt x="74273" y="168396"/>
                  <a:pt x="127563" y="114940"/>
                  <a:pt x="192273" y="114940"/>
                </a:cubicBezTo>
                <a:close/>
                <a:moveTo>
                  <a:pt x="489328" y="0"/>
                </a:moveTo>
                <a:cubicBezTo>
                  <a:pt x="569454" y="0"/>
                  <a:pt x="634318" y="64952"/>
                  <a:pt x="634318" y="145186"/>
                </a:cubicBezTo>
                <a:cubicBezTo>
                  <a:pt x="634318" y="206317"/>
                  <a:pt x="592347" y="259807"/>
                  <a:pt x="538930" y="278910"/>
                </a:cubicBezTo>
                <a:cubicBezTo>
                  <a:pt x="538930" y="278910"/>
                  <a:pt x="538930" y="278910"/>
                  <a:pt x="577085" y="278910"/>
                </a:cubicBezTo>
                <a:cubicBezTo>
                  <a:pt x="653396" y="278910"/>
                  <a:pt x="699182" y="469945"/>
                  <a:pt x="718260" y="515793"/>
                </a:cubicBezTo>
                <a:cubicBezTo>
                  <a:pt x="741153" y="584565"/>
                  <a:pt x="699182" y="622772"/>
                  <a:pt x="699182" y="622772"/>
                </a:cubicBezTo>
                <a:cubicBezTo>
                  <a:pt x="699182" y="622772"/>
                  <a:pt x="699182" y="622772"/>
                  <a:pt x="527483" y="622772"/>
                </a:cubicBezTo>
                <a:cubicBezTo>
                  <a:pt x="527483" y="622772"/>
                  <a:pt x="527483" y="622772"/>
                  <a:pt x="493144" y="328579"/>
                </a:cubicBezTo>
                <a:cubicBezTo>
                  <a:pt x="493144" y="328579"/>
                  <a:pt x="493144" y="328579"/>
                  <a:pt x="531299" y="290372"/>
                </a:cubicBezTo>
                <a:cubicBezTo>
                  <a:pt x="531299" y="290372"/>
                  <a:pt x="531299" y="290372"/>
                  <a:pt x="447358" y="290372"/>
                </a:cubicBezTo>
                <a:cubicBezTo>
                  <a:pt x="447358" y="290372"/>
                  <a:pt x="447358" y="290372"/>
                  <a:pt x="485513" y="328579"/>
                </a:cubicBezTo>
                <a:cubicBezTo>
                  <a:pt x="485513" y="328579"/>
                  <a:pt x="485513" y="328579"/>
                  <a:pt x="451173" y="622772"/>
                </a:cubicBezTo>
                <a:cubicBezTo>
                  <a:pt x="451173" y="622772"/>
                  <a:pt x="451173" y="622772"/>
                  <a:pt x="279475" y="622772"/>
                </a:cubicBezTo>
                <a:cubicBezTo>
                  <a:pt x="279475" y="622772"/>
                  <a:pt x="237504" y="584565"/>
                  <a:pt x="260397" y="515793"/>
                </a:cubicBezTo>
                <a:cubicBezTo>
                  <a:pt x="279475" y="469945"/>
                  <a:pt x="325261" y="278910"/>
                  <a:pt x="401571" y="278910"/>
                </a:cubicBezTo>
                <a:cubicBezTo>
                  <a:pt x="401571" y="278910"/>
                  <a:pt x="401571" y="278910"/>
                  <a:pt x="439726" y="278910"/>
                </a:cubicBezTo>
                <a:cubicBezTo>
                  <a:pt x="386309" y="259807"/>
                  <a:pt x="344338" y="206317"/>
                  <a:pt x="344338" y="145186"/>
                </a:cubicBezTo>
                <a:cubicBezTo>
                  <a:pt x="344338" y="64952"/>
                  <a:pt x="409202" y="0"/>
                  <a:pt x="489328" y="0"/>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zh-CN" altLang="en-US" sz="2000">
              <a:latin typeface="微软雅黑" panose="020B0503020204020204" pitchFamily="34" charset="-122"/>
              <a:ea typeface="微软雅黑" panose="020B0503020204020204" pitchFamily="34" charset="-122"/>
            </a:endParaRPr>
          </a:p>
        </p:txBody>
      </p:sp>
      <p:sp>
        <p:nvSpPr>
          <p:cNvPr id="43" name="MH_Title_1"/>
          <p:cNvSpPr txBox="1">
            <a:spLocks noChangeArrowheads="1"/>
          </p:cNvSpPr>
          <p:nvPr>
            <p:custDataLst>
              <p:tags r:id="rId24"/>
            </p:custDataLst>
          </p:nvPr>
        </p:nvSpPr>
        <p:spPr bwMode="auto">
          <a:xfrm>
            <a:off x="5163644" y="3520283"/>
            <a:ext cx="1583362" cy="596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1600" b="1" dirty="0" smtClean="0">
                <a:solidFill>
                  <a:srgbClr val="1B325F"/>
                </a:solidFill>
                <a:latin typeface="微软雅黑" panose="020B0503020204020204" pitchFamily="34" charset="-122"/>
                <a:ea typeface="微软雅黑" panose="020B0503020204020204" pitchFamily="34" charset="-122"/>
                <a:cs typeface="Tahoma" panose="020B0604030504040204" pitchFamily="34" charset="0"/>
              </a:rPr>
              <a:t>请输入标题</a:t>
            </a:r>
            <a:endParaRPr lang="zh-CN" altLang="en-US" sz="1600" b="1" dirty="0">
              <a:solidFill>
                <a:srgbClr val="1B325F"/>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44" name="矩形 29"/>
          <p:cNvSpPr>
            <a:spLocks noChangeArrowheads="1"/>
          </p:cNvSpPr>
          <p:nvPr/>
        </p:nvSpPr>
        <p:spPr bwMode="auto">
          <a:xfrm>
            <a:off x="476979" y="1550053"/>
            <a:ext cx="4019475"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30000"/>
              </a:lnSpc>
              <a:spcBef>
                <a:spcPct val="0"/>
              </a:spcBef>
              <a:buNone/>
            </a:pPr>
            <a:r>
              <a:rPr lang="zh-CN" altLang="en-US" sz="2000" dirty="0" smtClean="0">
                <a:solidFill>
                  <a:schemeClr val="bg1"/>
                </a:solidFill>
                <a:latin typeface="方正品尚黑简体" panose="02000000000000000000" pitchFamily="2" charset="-122"/>
                <a:ea typeface="方正品尚黑简体" panose="02000000000000000000" pitchFamily="2" charset="-122"/>
              </a:rPr>
              <a:t>２０１５</a:t>
            </a:r>
            <a:r>
              <a:rPr lang="zh-CN" altLang="en-US" sz="2000" dirty="0">
                <a:solidFill>
                  <a:schemeClr val="bg1"/>
                </a:solidFill>
                <a:latin typeface="方正品尚黑简体" panose="02000000000000000000" pitchFamily="2" charset="-122"/>
                <a:ea typeface="方正品尚黑简体" panose="02000000000000000000" pitchFamily="2" charset="-122"/>
              </a:rPr>
              <a:t>年下半</a:t>
            </a:r>
            <a:r>
              <a:rPr lang="zh-CN" altLang="en-US" sz="2000" dirty="0" smtClean="0">
                <a:solidFill>
                  <a:schemeClr val="bg1"/>
                </a:solidFill>
                <a:latin typeface="方正品尚黑简体" panose="02000000000000000000" pitchFamily="2" charset="-122"/>
                <a:ea typeface="方正品尚黑简体" panose="02000000000000000000" pitchFamily="2" charset="-122"/>
              </a:rPr>
              <a:t>年</a:t>
            </a:r>
            <a:r>
              <a:rPr lang="zh-CN" altLang="en-US" sz="2000" dirty="0">
                <a:solidFill>
                  <a:schemeClr val="bg1"/>
                </a:solidFill>
                <a:latin typeface="方正品尚黑简体" panose="02000000000000000000" pitchFamily="2" charset="-122"/>
                <a:ea typeface="方正品尚黑简体" panose="02000000000000000000" pitchFamily="2" charset="-122"/>
              </a:rPr>
              <a:t>中央纪委</a:t>
            </a:r>
            <a:r>
              <a:rPr lang="zh-CN" altLang="en-US" sz="2000" dirty="0" smtClean="0">
                <a:solidFill>
                  <a:schemeClr val="bg1"/>
                </a:solidFill>
                <a:latin typeface="方正品尚黑简体" panose="02000000000000000000" pitchFamily="2" charset="-122"/>
                <a:ea typeface="方正品尚黑简体" panose="02000000000000000000" pitchFamily="2" charset="-122"/>
              </a:rPr>
              <a:t>着手</a:t>
            </a:r>
            <a:r>
              <a:rPr lang="zh-CN" altLang="en-US" sz="2000" dirty="0">
                <a:solidFill>
                  <a:schemeClr val="bg1"/>
                </a:solidFill>
                <a:latin typeface="方正品尚黑简体" panose="02000000000000000000" pitchFamily="2" charset="-122"/>
                <a:ea typeface="方正品尚黑简体" panose="02000000000000000000" pitchFamily="2" charset="-122"/>
              </a:rPr>
              <a:t>研究起草</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中国共产党问责条例</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a:t>
            </a:r>
          </a:p>
        </p:txBody>
      </p:sp>
      <p:sp>
        <p:nvSpPr>
          <p:cNvPr id="45" name="矩形 29"/>
          <p:cNvSpPr>
            <a:spLocks noChangeArrowheads="1"/>
          </p:cNvSpPr>
          <p:nvPr/>
        </p:nvSpPr>
        <p:spPr bwMode="auto">
          <a:xfrm>
            <a:off x="1291536" y="4438099"/>
            <a:ext cx="2879787"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buNone/>
            </a:pPr>
            <a:r>
              <a:rPr lang="en-US" altLang="zh-CN" sz="2000" dirty="0">
                <a:solidFill>
                  <a:schemeClr val="bg1"/>
                </a:solidFill>
                <a:latin typeface="方正品尚黑简体" panose="02000000000000000000" pitchFamily="2" charset="-122"/>
                <a:ea typeface="方正品尚黑简体" panose="02000000000000000000" pitchFamily="2" charset="-122"/>
              </a:rPr>
              <a:t>2016</a:t>
            </a:r>
            <a:r>
              <a:rPr lang="zh-CN" altLang="en-US" sz="2000" dirty="0">
                <a:solidFill>
                  <a:schemeClr val="bg1"/>
                </a:solidFill>
                <a:latin typeface="方正品尚黑简体" panose="02000000000000000000" pitchFamily="2" charset="-122"/>
                <a:ea typeface="方正品尚黑简体" panose="02000000000000000000" pitchFamily="2" charset="-122"/>
              </a:rPr>
              <a:t>年</a:t>
            </a:r>
            <a:r>
              <a:rPr lang="en-US" altLang="zh-CN" sz="2000" dirty="0">
                <a:solidFill>
                  <a:schemeClr val="bg1"/>
                </a:solidFill>
                <a:latin typeface="方正品尚黑简体" panose="02000000000000000000" pitchFamily="2" charset="-122"/>
                <a:ea typeface="方正品尚黑简体" panose="02000000000000000000" pitchFamily="2" charset="-122"/>
              </a:rPr>
              <a:t>6</a:t>
            </a:r>
            <a:r>
              <a:rPr lang="zh-CN" altLang="en-US" sz="2000" dirty="0">
                <a:solidFill>
                  <a:schemeClr val="bg1"/>
                </a:solidFill>
                <a:latin typeface="方正品尚黑简体" panose="02000000000000000000" pitchFamily="2" charset="-122"/>
                <a:ea typeface="方正品尚黑简体" panose="02000000000000000000" pitchFamily="2" charset="-122"/>
              </a:rPr>
              <a:t>月</a:t>
            </a:r>
            <a:r>
              <a:rPr lang="en-US" altLang="zh-CN" sz="2000" dirty="0">
                <a:solidFill>
                  <a:schemeClr val="bg1"/>
                </a:solidFill>
                <a:latin typeface="方正品尚黑简体" panose="02000000000000000000" pitchFamily="2" charset="-122"/>
                <a:ea typeface="方正品尚黑简体" panose="02000000000000000000" pitchFamily="2" charset="-122"/>
              </a:rPr>
              <a:t>14</a:t>
            </a:r>
            <a:r>
              <a:rPr lang="zh-CN" altLang="en-US" sz="2000" dirty="0">
                <a:solidFill>
                  <a:schemeClr val="bg1"/>
                </a:solidFill>
                <a:latin typeface="方正品尚黑简体" panose="02000000000000000000" pitchFamily="2" charset="-122"/>
                <a:ea typeface="方正品尚黑简体" panose="02000000000000000000" pitchFamily="2" charset="-122"/>
              </a:rPr>
              <a:t>日、</a:t>
            </a:r>
            <a:r>
              <a:rPr lang="en-US" altLang="zh-CN" sz="2000" dirty="0">
                <a:solidFill>
                  <a:schemeClr val="bg1"/>
                </a:solidFill>
                <a:latin typeface="方正品尚黑简体" panose="02000000000000000000" pitchFamily="2" charset="-122"/>
                <a:ea typeface="方正品尚黑简体" panose="02000000000000000000" pitchFamily="2" charset="-122"/>
              </a:rPr>
              <a:t>28</a:t>
            </a:r>
            <a:r>
              <a:rPr lang="zh-CN" altLang="en-US" sz="2000" dirty="0">
                <a:solidFill>
                  <a:schemeClr val="bg1"/>
                </a:solidFill>
                <a:latin typeface="方正品尚黑简体" panose="02000000000000000000" pitchFamily="2" charset="-122"/>
                <a:ea typeface="方正品尚黑简体" panose="02000000000000000000" pitchFamily="2" charset="-122"/>
              </a:rPr>
              <a:t>日，中央政治局常委会会议、中央政治局会议分别审议通过条例送审稿。</a:t>
            </a:r>
            <a:endParaRPr lang="en-US" altLang="zh-CN" sz="2000" dirty="0">
              <a:solidFill>
                <a:schemeClr val="bg1"/>
              </a:solidFill>
              <a:latin typeface="方正品尚黑简体" panose="02000000000000000000" pitchFamily="2" charset="-122"/>
              <a:ea typeface="方正品尚黑简体" panose="02000000000000000000" pitchFamily="2" charset="-122"/>
            </a:endParaRPr>
          </a:p>
        </p:txBody>
      </p:sp>
      <p:sp>
        <p:nvSpPr>
          <p:cNvPr id="46" name="矩形 29"/>
          <p:cNvSpPr>
            <a:spLocks noChangeArrowheads="1"/>
          </p:cNvSpPr>
          <p:nvPr/>
        </p:nvSpPr>
        <p:spPr bwMode="auto">
          <a:xfrm>
            <a:off x="7703834" y="4295727"/>
            <a:ext cx="3753165"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en-US" altLang="zh-CN" sz="2000" dirty="0">
                <a:solidFill>
                  <a:schemeClr val="bg1"/>
                </a:solidFill>
                <a:latin typeface="方正品尚黑简体" panose="02000000000000000000" pitchFamily="2" charset="-122"/>
                <a:ea typeface="方正品尚黑简体" panose="02000000000000000000" pitchFamily="2" charset="-122"/>
              </a:rPr>
              <a:t>2016</a:t>
            </a:r>
            <a:r>
              <a:rPr lang="zh-CN" altLang="en-US" sz="2000" dirty="0">
                <a:solidFill>
                  <a:schemeClr val="bg1"/>
                </a:solidFill>
                <a:latin typeface="方正品尚黑简体" panose="02000000000000000000" pitchFamily="2" charset="-122"/>
                <a:ea typeface="方正品尚黑简体" panose="02000000000000000000" pitchFamily="2" charset="-122"/>
              </a:rPr>
              <a:t>年</a:t>
            </a:r>
            <a:r>
              <a:rPr lang="en-US" altLang="zh-CN" sz="2000" dirty="0">
                <a:solidFill>
                  <a:schemeClr val="bg1"/>
                </a:solidFill>
                <a:latin typeface="方正品尚黑简体" panose="02000000000000000000" pitchFamily="2" charset="-122"/>
                <a:ea typeface="方正品尚黑简体" panose="02000000000000000000" pitchFamily="2" charset="-122"/>
              </a:rPr>
              <a:t>5</a:t>
            </a:r>
            <a:r>
              <a:rPr lang="zh-CN" altLang="en-US" sz="2000" dirty="0">
                <a:solidFill>
                  <a:schemeClr val="bg1"/>
                </a:solidFill>
                <a:latin typeface="方正品尚黑简体" panose="02000000000000000000" pitchFamily="2" charset="-122"/>
                <a:ea typeface="方正品尚黑简体" panose="02000000000000000000" pitchFamily="2" charset="-122"/>
              </a:rPr>
              <a:t>月</a:t>
            </a:r>
            <a:r>
              <a:rPr lang="en-US" altLang="zh-CN" sz="2000" dirty="0">
                <a:solidFill>
                  <a:schemeClr val="bg1"/>
                </a:solidFill>
                <a:latin typeface="方正品尚黑简体" panose="02000000000000000000" pitchFamily="2" charset="-122"/>
                <a:ea typeface="方正品尚黑简体" panose="02000000000000000000" pitchFamily="2" charset="-122"/>
              </a:rPr>
              <a:t>18</a:t>
            </a:r>
            <a:r>
              <a:rPr lang="zh-CN" altLang="en-US" sz="2000" dirty="0">
                <a:solidFill>
                  <a:schemeClr val="bg1"/>
                </a:solidFill>
                <a:latin typeface="方正品尚黑简体" panose="02000000000000000000" pitchFamily="2" charset="-122"/>
                <a:ea typeface="方正品尚黑简体" panose="02000000000000000000" pitchFamily="2" charset="-122"/>
              </a:rPr>
              <a:t>日，征求各地区各部门共</a:t>
            </a:r>
            <a:r>
              <a:rPr lang="en-US" altLang="zh-CN" sz="2000" dirty="0">
                <a:solidFill>
                  <a:schemeClr val="bg1"/>
                </a:solidFill>
                <a:latin typeface="方正品尚黑简体" panose="02000000000000000000" pitchFamily="2" charset="-122"/>
                <a:ea typeface="方正品尚黑简体" panose="02000000000000000000" pitchFamily="2" charset="-122"/>
              </a:rPr>
              <a:t>180</a:t>
            </a:r>
            <a:r>
              <a:rPr lang="zh-CN" altLang="en-US" sz="2000" dirty="0">
                <a:solidFill>
                  <a:schemeClr val="bg1"/>
                </a:solidFill>
                <a:latin typeface="方正品尚黑简体" panose="02000000000000000000" pitchFamily="2" charset="-122"/>
                <a:ea typeface="方正品尚黑简体" panose="02000000000000000000" pitchFamily="2" charset="-122"/>
              </a:rPr>
              <a:t>余家单位对条例的意见建议。中纪委对意见逐条</a:t>
            </a:r>
            <a:r>
              <a:rPr lang="zh-CN" altLang="en-US" sz="2000" dirty="0" smtClean="0">
                <a:solidFill>
                  <a:schemeClr val="bg1"/>
                </a:solidFill>
                <a:latin typeface="方正品尚黑简体" panose="02000000000000000000" pitchFamily="2" charset="-122"/>
                <a:ea typeface="方正品尚黑简体" panose="02000000000000000000" pitchFamily="2" charset="-122"/>
              </a:rPr>
              <a:t>梳理、修改</a:t>
            </a:r>
            <a:r>
              <a:rPr lang="zh-CN" altLang="en-US" sz="2000" dirty="0">
                <a:solidFill>
                  <a:schemeClr val="bg1"/>
                </a:solidFill>
                <a:latin typeface="方正品尚黑简体" panose="02000000000000000000" pitchFamily="2" charset="-122"/>
                <a:ea typeface="方正品尚黑简体" panose="02000000000000000000" pitchFamily="2" charset="-122"/>
              </a:rPr>
              <a:t>，形成条例送审稿。</a:t>
            </a:r>
          </a:p>
        </p:txBody>
      </p:sp>
      <p:sp>
        <p:nvSpPr>
          <p:cNvPr id="47" name="矩形 29"/>
          <p:cNvSpPr>
            <a:spLocks noChangeArrowheads="1"/>
          </p:cNvSpPr>
          <p:nvPr/>
        </p:nvSpPr>
        <p:spPr bwMode="auto">
          <a:xfrm>
            <a:off x="7356860" y="1575050"/>
            <a:ext cx="2730235"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30000"/>
              </a:lnSpc>
              <a:spcBef>
                <a:spcPct val="0"/>
              </a:spcBef>
              <a:buNone/>
            </a:pPr>
            <a:r>
              <a:rPr lang="en-US" altLang="zh-CN" sz="2000" dirty="0">
                <a:solidFill>
                  <a:schemeClr val="bg1"/>
                </a:solidFill>
                <a:latin typeface="方正品尚黑简体" panose="02000000000000000000" pitchFamily="2" charset="-122"/>
                <a:ea typeface="方正品尚黑简体" panose="02000000000000000000" pitchFamily="2" charset="-122"/>
              </a:rPr>
              <a:t>2016</a:t>
            </a:r>
            <a:r>
              <a:rPr lang="zh-CN" altLang="en-US" sz="2000" dirty="0">
                <a:solidFill>
                  <a:schemeClr val="bg1"/>
                </a:solidFill>
                <a:latin typeface="方正品尚黑简体" panose="02000000000000000000" pitchFamily="2" charset="-122"/>
                <a:ea typeface="方正品尚黑简体" panose="02000000000000000000" pitchFamily="2" charset="-122"/>
              </a:rPr>
              <a:t>年</a:t>
            </a:r>
            <a:r>
              <a:rPr lang="en-US" altLang="zh-CN" sz="2000" dirty="0">
                <a:solidFill>
                  <a:schemeClr val="bg1"/>
                </a:solidFill>
                <a:latin typeface="方正品尚黑简体" panose="02000000000000000000" pitchFamily="2" charset="-122"/>
                <a:ea typeface="方正品尚黑简体" panose="02000000000000000000" pitchFamily="2" charset="-122"/>
              </a:rPr>
              <a:t>1</a:t>
            </a:r>
            <a:r>
              <a:rPr lang="zh-CN" altLang="en-US" sz="2000" dirty="0">
                <a:solidFill>
                  <a:schemeClr val="bg1"/>
                </a:solidFill>
                <a:latin typeface="方正品尚黑简体" panose="02000000000000000000" pitchFamily="2" charset="-122"/>
                <a:ea typeface="方正品尚黑简体" panose="02000000000000000000" pitchFamily="2" charset="-122"/>
              </a:rPr>
              <a:t>月，十八届中央纪委六次全会工作</a:t>
            </a:r>
            <a:r>
              <a:rPr lang="zh-CN" altLang="en-US" sz="1100" dirty="0" smtClean="0">
                <a:solidFill>
                  <a:schemeClr val="bg1"/>
                </a:solidFill>
                <a:latin typeface="微软雅黑" panose="020B0503020204020204" pitchFamily="34" charset="-122"/>
                <a:ea typeface="微软雅黑" panose="020B0503020204020204" pitchFamily="34" charset="-122"/>
              </a:rPr>
              <a:t>。</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48" name="矩形 29"/>
          <p:cNvSpPr>
            <a:spLocks noChangeArrowheads="1"/>
          </p:cNvSpPr>
          <p:nvPr/>
        </p:nvSpPr>
        <p:spPr bwMode="auto">
          <a:xfrm>
            <a:off x="1450540" y="3222547"/>
            <a:ext cx="2394497"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buNone/>
            </a:pPr>
            <a:r>
              <a:rPr lang="en-US" altLang="zh-CN" sz="2400" dirty="0">
                <a:solidFill>
                  <a:schemeClr val="bg1"/>
                </a:solidFill>
                <a:latin typeface="方正品尚黑简体" panose="02000000000000000000" pitchFamily="2" charset="-122"/>
                <a:ea typeface="方正品尚黑简体" panose="02000000000000000000" pitchFamily="2" charset="-122"/>
              </a:rPr>
              <a:t>2016</a:t>
            </a:r>
            <a:r>
              <a:rPr lang="zh-CN" altLang="en-US" sz="2400" dirty="0">
                <a:solidFill>
                  <a:schemeClr val="bg1"/>
                </a:solidFill>
                <a:latin typeface="方正品尚黑简体" panose="02000000000000000000" pitchFamily="2" charset="-122"/>
                <a:ea typeface="方正品尚黑简体" panose="02000000000000000000" pitchFamily="2" charset="-122"/>
              </a:rPr>
              <a:t>年</a:t>
            </a:r>
            <a:r>
              <a:rPr lang="en-US" altLang="zh-CN" sz="2400" dirty="0">
                <a:solidFill>
                  <a:schemeClr val="bg1"/>
                </a:solidFill>
                <a:latin typeface="方正品尚黑简体" panose="02000000000000000000" pitchFamily="2" charset="-122"/>
                <a:ea typeface="方正品尚黑简体" panose="02000000000000000000" pitchFamily="2" charset="-122"/>
              </a:rPr>
              <a:t>7</a:t>
            </a:r>
            <a:r>
              <a:rPr lang="zh-CN" altLang="en-US" sz="2400" dirty="0">
                <a:solidFill>
                  <a:schemeClr val="bg1"/>
                </a:solidFill>
                <a:latin typeface="方正品尚黑简体" panose="02000000000000000000" pitchFamily="2" charset="-122"/>
                <a:ea typeface="方正品尚黑简体" panose="02000000000000000000" pitchFamily="2" charset="-122"/>
              </a:rPr>
              <a:t>月</a:t>
            </a:r>
            <a:r>
              <a:rPr lang="en-US" altLang="zh-CN" sz="2400" dirty="0">
                <a:solidFill>
                  <a:schemeClr val="bg1"/>
                </a:solidFill>
                <a:latin typeface="方正品尚黑简体" panose="02000000000000000000" pitchFamily="2" charset="-122"/>
                <a:ea typeface="方正品尚黑简体" panose="02000000000000000000" pitchFamily="2" charset="-122"/>
              </a:rPr>
              <a:t>8</a:t>
            </a:r>
            <a:r>
              <a:rPr lang="zh-CN" altLang="en-US" sz="2400" dirty="0">
                <a:solidFill>
                  <a:schemeClr val="bg1"/>
                </a:solidFill>
                <a:latin typeface="方正品尚黑简体" panose="02000000000000000000" pitchFamily="2" charset="-122"/>
                <a:ea typeface="方正品尚黑简体" panose="02000000000000000000" pitchFamily="2" charset="-122"/>
              </a:rPr>
              <a:t>日起条例正式施行。</a:t>
            </a:r>
          </a:p>
        </p:txBody>
      </p:sp>
      <p:sp>
        <p:nvSpPr>
          <p:cNvPr id="49" name="矩形 29"/>
          <p:cNvSpPr>
            <a:spLocks noChangeArrowheads="1"/>
          </p:cNvSpPr>
          <p:nvPr/>
        </p:nvSpPr>
        <p:spPr bwMode="auto">
          <a:xfrm>
            <a:off x="7956289" y="3084497"/>
            <a:ext cx="358130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zh-CN" altLang="en-US" sz="2000" dirty="0">
                <a:solidFill>
                  <a:schemeClr val="bg1"/>
                </a:solidFill>
                <a:latin typeface="方正品尚黑简体" panose="02000000000000000000" pitchFamily="2" charset="-122"/>
                <a:ea typeface="方正品尚黑简体" panose="02000000000000000000" pitchFamily="2" charset="-122"/>
              </a:rPr>
              <a:t>报告提出，要把问责作为全面从严治党的重要抓手，研究制定</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中国共产党问责条例</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a:t>
            </a:r>
          </a:p>
        </p:txBody>
      </p:sp>
      <p:sp>
        <p:nvSpPr>
          <p:cNvPr id="50" name="文本框 16"/>
          <p:cNvSpPr txBox="1">
            <a:spLocks noChangeArrowheads="1"/>
          </p:cNvSpPr>
          <p:nvPr/>
        </p:nvSpPr>
        <p:spPr bwMode="auto">
          <a:xfrm>
            <a:off x="4692942" y="571719"/>
            <a:ext cx="2687983"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None/>
            </a:pPr>
            <a:r>
              <a:rPr lang="zh-CN" altLang="en-US" sz="3600"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制定过程</a:t>
            </a:r>
            <a:endParaRPr lang="en-US" altLang="zh-CN" sz="3600"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56" name="MH_Other_1"/>
          <p:cNvSpPr/>
          <p:nvPr>
            <p:custDataLst>
              <p:tags r:id="rId1"/>
            </p:custDataLst>
          </p:nvPr>
        </p:nvSpPr>
        <p:spPr>
          <a:xfrm>
            <a:off x="0" y="1800225"/>
            <a:ext cx="5584825" cy="5057775"/>
          </a:xfrm>
          <a:prstGeom prst="rtTriangle">
            <a:avLst/>
          </a:prstGeom>
          <a:solidFill>
            <a:srgbClr val="F26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文本框 16"/>
          <p:cNvSpPr txBox="1">
            <a:spLocks noChangeArrowheads="1"/>
          </p:cNvSpPr>
          <p:nvPr/>
        </p:nvSpPr>
        <p:spPr bwMode="auto">
          <a:xfrm>
            <a:off x="4872037" y="477662"/>
            <a:ext cx="2687983" cy="68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20000"/>
              </a:lnSpc>
              <a:spcBef>
                <a:spcPct val="0"/>
              </a:spcBef>
              <a:buNone/>
            </a:pPr>
            <a:r>
              <a:rPr lang="zh-CN" altLang="en-US" sz="3600"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制定思路</a:t>
            </a:r>
            <a:endParaRPr lang="en-US" altLang="zh-CN" sz="3600"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35" name="MH_Other_3"/>
          <p:cNvSpPr/>
          <p:nvPr>
            <p:custDataLst>
              <p:tags r:id="rId2"/>
            </p:custDataLst>
          </p:nvPr>
        </p:nvSpPr>
        <p:spPr>
          <a:xfrm>
            <a:off x="1672049" y="3268339"/>
            <a:ext cx="541337" cy="539750"/>
          </a:xfrm>
          <a:prstGeom prst="ellipse">
            <a:avLst/>
          </a:prstGeom>
          <a:solidFill>
            <a:srgbClr val="FFFFFF"/>
          </a:solidFill>
          <a:ln w="50800">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b="1" dirty="0" smtClean="0">
                <a:solidFill>
                  <a:srgbClr val="0070C0"/>
                </a:solidFill>
                <a:latin typeface="Arial Black" panose="020B0A04020102020204" pitchFamily="34" charset="0"/>
              </a:rPr>
              <a:t>01</a:t>
            </a:r>
            <a:endParaRPr lang="zh-CN" altLang="en-US" b="1" dirty="0">
              <a:solidFill>
                <a:srgbClr val="0070C0"/>
              </a:solidFill>
              <a:latin typeface="Arial Black" panose="020B0A04020102020204" pitchFamily="34" charset="0"/>
            </a:endParaRPr>
          </a:p>
        </p:txBody>
      </p:sp>
      <p:sp>
        <p:nvSpPr>
          <p:cNvPr id="36" name="MH_Other_4"/>
          <p:cNvSpPr/>
          <p:nvPr>
            <p:custDataLst>
              <p:tags r:id="rId3"/>
            </p:custDataLst>
          </p:nvPr>
        </p:nvSpPr>
        <p:spPr>
          <a:xfrm>
            <a:off x="2453425" y="4018755"/>
            <a:ext cx="539750" cy="539750"/>
          </a:xfrm>
          <a:prstGeom prst="ellipse">
            <a:avLst/>
          </a:prstGeom>
          <a:solidFill>
            <a:srgbClr val="FFFFFF"/>
          </a:solidFill>
          <a:ln w="50800">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b="1" dirty="0" smtClean="0">
                <a:solidFill>
                  <a:srgbClr val="0070C0"/>
                </a:solidFill>
                <a:latin typeface="Arial Black" panose="020B0A04020102020204" pitchFamily="34" charset="0"/>
              </a:rPr>
              <a:t>02</a:t>
            </a:r>
            <a:endParaRPr lang="zh-CN" altLang="en-US" b="1" dirty="0">
              <a:solidFill>
                <a:srgbClr val="0070C0"/>
              </a:solidFill>
              <a:latin typeface="Arial Black" panose="020B0A04020102020204" pitchFamily="34" charset="0"/>
            </a:endParaRPr>
          </a:p>
        </p:txBody>
      </p:sp>
      <p:sp>
        <p:nvSpPr>
          <p:cNvPr id="37" name="MH_Other_5"/>
          <p:cNvSpPr/>
          <p:nvPr>
            <p:custDataLst>
              <p:tags r:id="rId4"/>
            </p:custDataLst>
          </p:nvPr>
        </p:nvSpPr>
        <p:spPr>
          <a:xfrm>
            <a:off x="3280227" y="4787851"/>
            <a:ext cx="539750" cy="539750"/>
          </a:xfrm>
          <a:prstGeom prst="ellipse">
            <a:avLst/>
          </a:prstGeom>
          <a:solidFill>
            <a:srgbClr val="FFFFFF"/>
          </a:solidFill>
          <a:ln w="50800">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b="1" dirty="0" smtClean="0">
                <a:solidFill>
                  <a:srgbClr val="0070C0"/>
                </a:solidFill>
                <a:latin typeface="Arial Black" panose="020B0A04020102020204" pitchFamily="34" charset="0"/>
              </a:rPr>
              <a:t>03</a:t>
            </a:r>
            <a:endParaRPr lang="zh-CN" altLang="en-US" b="1" dirty="0">
              <a:solidFill>
                <a:srgbClr val="0070C0"/>
              </a:solidFill>
              <a:latin typeface="Arial Black" panose="020B0A04020102020204" pitchFamily="34" charset="0"/>
            </a:endParaRPr>
          </a:p>
        </p:txBody>
      </p:sp>
      <p:sp>
        <p:nvSpPr>
          <p:cNvPr id="38" name="MH_Other_6"/>
          <p:cNvSpPr/>
          <p:nvPr>
            <p:custDataLst>
              <p:tags r:id="rId5"/>
            </p:custDataLst>
          </p:nvPr>
        </p:nvSpPr>
        <p:spPr>
          <a:xfrm>
            <a:off x="4085655" y="5527352"/>
            <a:ext cx="539750" cy="539750"/>
          </a:xfrm>
          <a:prstGeom prst="ellipse">
            <a:avLst/>
          </a:prstGeom>
          <a:solidFill>
            <a:srgbClr val="FFFFFF"/>
          </a:solidFill>
          <a:ln w="50800">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b="1" dirty="0" smtClean="0">
                <a:solidFill>
                  <a:srgbClr val="0070C0"/>
                </a:solidFill>
                <a:latin typeface="Arial Black" panose="020B0A04020102020204" pitchFamily="34" charset="0"/>
              </a:rPr>
              <a:t>04</a:t>
            </a:r>
            <a:endParaRPr lang="zh-CN" altLang="en-US" b="1" dirty="0">
              <a:solidFill>
                <a:srgbClr val="0070C0"/>
              </a:solidFill>
              <a:latin typeface="Arial Black" panose="020B0A04020102020204" pitchFamily="34" charset="0"/>
            </a:endParaRPr>
          </a:p>
        </p:txBody>
      </p:sp>
      <p:sp>
        <p:nvSpPr>
          <p:cNvPr id="39" name="MH_Other_1"/>
          <p:cNvSpPr>
            <a:spLocks noChangeArrowheads="1"/>
          </p:cNvSpPr>
          <p:nvPr>
            <p:custDataLst>
              <p:tags r:id="rId6"/>
            </p:custDataLst>
          </p:nvPr>
        </p:nvSpPr>
        <p:spPr bwMode="auto">
          <a:xfrm>
            <a:off x="-109883" y="1663705"/>
            <a:ext cx="1655347" cy="524219"/>
          </a:xfrm>
          <a:prstGeom prst="parallelogram">
            <a:avLst>
              <a:gd name="adj" fmla="val 24952"/>
            </a:avLst>
          </a:prstGeom>
          <a:solidFill>
            <a:schemeClr val="bg1"/>
          </a:solidFill>
          <a:ln w="38100">
            <a:solidFill>
              <a:srgbClr val="76ABDC"/>
            </a:solid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400" b="1" dirty="0" smtClean="0">
                <a:solidFill>
                  <a:srgbClr val="F26C4F"/>
                </a:solidFill>
                <a:latin typeface="方正品尚黑简体" panose="02000000000000000000" pitchFamily="2" charset="-122"/>
                <a:ea typeface="方正品尚黑简体" panose="02000000000000000000" pitchFamily="2" charset="-122"/>
              </a:rPr>
              <a:t>总体思路</a:t>
            </a:r>
            <a:endParaRPr lang="en-US" altLang="zh-CN" sz="2400" b="1" dirty="0">
              <a:solidFill>
                <a:srgbClr val="F26C4F"/>
              </a:solidFill>
              <a:latin typeface="方正品尚黑简体" panose="02000000000000000000" pitchFamily="2" charset="-122"/>
              <a:ea typeface="方正品尚黑简体" panose="02000000000000000000" pitchFamily="2" charset="-122"/>
            </a:endParaRPr>
          </a:p>
        </p:txBody>
      </p:sp>
      <p:sp>
        <p:nvSpPr>
          <p:cNvPr id="40" name="矩形 29"/>
          <p:cNvSpPr>
            <a:spLocks noChangeArrowheads="1"/>
          </p:cNvSpPr>
          <p:nvPr/>
        </p:nvSpPr>
        <p:spPr bwMode="auto">
          <a:xfrm>
            <a:off x="1562166" y="1643159"/>
            <a:ext cx="10086130" cy="1089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buNone/>
            </a:pPr>
            <a:r>
              <a:rPr lang="zh-CN" altLang="en-US" sz="2400" dirty="0">
                <a:solidFill>
                  <a:schemeClr val="bg1"/>
                </a:solidFill>
                <a:latin typeface="方正品尚黑简体" panose="02000000000000000000" pitchFamily="2" charset="-122"/>
                <a:ea typeface="方正品尚黑简体" panose="02000000000000000000" pitchFamily="2" charset="-122"/>
              </a:rPr>
              <a:t>全面贯彻党的十八大和十八届三中、四中、五中全会精神，深入贯彻习近平总书记系列重要讲话精神，以党章为根本遵循，总结实践经验，健全问责机制，扎紧制度笼子，为协调推进“四个全面”战略布局提供有力保障。</a:t>
            </a:r>
          </a:p>
        </p:txBody>
      </p:sp>
      <p:sp>
        <p:nvSpPr>
          <p:cNvPr id="51" name="MH_Other_1"/>
          <p:cNvSpPr>
            <a:spLocks noChangeArrowheads="1"/>
          </p:cNvSpPr>
          <p:nvPr>
            <p:custDataLst>
              <p:tags r:id="rId7"/>
            </p:custDataLst>
          </p:nvPr>
        </p:nvSpPr>
        <p:spPr bwMode="auto">
          <a:xfrm>
            <a:off x="-93181" y="3226361"/>
            <a:ext cx="1655347" cy="524219"/>
          </a:xfrm>
          <a:prstGeom prst="parallelogram">
            <a:avLst>
              <a:gd name="adj" fmla="val 24952"/>
            </a:avLst>
          </a:prstGeom>
          <a:solidFill>
            <a:schemeClr val="bg1"/>
          </a:solidFill>
          <a:ln w="38100">
            <a:solidFill>
              <a:srgbClr val="76ABDC"/>
            </a:solidFill>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2400" b="1" dirty="0" smtClean="0">
                <a:solidFill>
                  <a:srgbClr val="F26C4F"/>
                </a:solidFill>
                <a:latin typeface="方正品尚黑简体" panose="02000000000000000000" pitchFamily="2" charset="-122"/>
                <a:ea typeface="方正品尚黑简体" panose="02000000000000000000" pitchFamily="2" charset="-122"/>
              </a:rPr>
              <a:t>具体思路</a:t>
            </a:r>
            <a:endParaRPr lang="en-US" altLang="zh-CN" sz="2400" b="1" dirty="0">
              <a:solidFill>
                <a:srgbClr val="F26C4F"/>
              </a:solidFill>
              <a:latin typeface="方正品尚黑简体" panose="02000000000000000000" pitchFamily="2" charset="-122"/>
              <a:ea typeface="方正品尚黑简体" panose="02000000000000000000" pitchFamily="2" charset="-122"/>
            </a:endParaRPr>
          </a:p>
        </p:txBody>
      </p:sp>
      <p:sp>
        <p:nvSpPr>
          <p:cNvPr id="52" name="矩形 29"/>
          <p:cNvSpPr>
            <a:spLocks noChangeArrowheads="1"/>
          </p:cNvSpPr>
          <p:nvPr/>
        </p:nvSpPr>
        <p:spPr bwMode="auto">
          <a:xfrm>
            <a:off x="2286434" y="3325848"/>
            <a:ext cx="4897390"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buNone/>
            </a:pPr>
            <a:r>
              <a:rPr lang="zh-CN" altLang="en-US" sz="2400" dirty="0">
                <a:solidFill>
                  <a:schemeClr val="bg1"/>
                </a:solidFill>
                <a:latin typeface="方正品尚黑简体" panose="02000000000000000000" pitchFamily="2" charset="-122"/>
                <a:ea typeface="方正品尚黑简体" panose="02000000000000000000" pitchFamily="2" charset="-122"/>
              </a:rPr>
              <a:t>坚持全面从严治党，明确目标方向</a:t>
            </a:r>
          </a:p>
        </p:txBody>
      </p:sp>
      <p:sp>
        <p:nvSpPr>
          <p:cNvPr id="53" name="矩形 29"/>
          <p:cNvSpPr>
            <a:spLocks noChangeArrowheads="1"/>
          </p:cNvSpPr>
          <p:nvPr/>
        </p:nvSpPr>
        <p:spPr bwMode="auto">
          <a:xfrm>
            <a:off x="3140860" y="4076264"/>
            <a:ext cx="4897390"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buNone/>
            </a:pPr>
            <a:r>
              <a:rPr lang="zh-CN" altLang="en-US" sz="2400" dirty="0">
                <a:solidFill>
                  <a:schemeClr val="bg1"/>
                </a:solidFill>
                <a:latin typeface="方正品尚黑简体" panose="02000000000000000000" pitchFamily="2" charset="-122"/>
                <a:ea typeface="方正品尚黑简体" panose="02000000000000000000" pitchFamily="2" charset="-122"/>
              </a:rPr>
              <a:t>坚持实践导向，突出问题意识</a:t>
            </a:r>
          </a:p>
        </p:txBody>
      </p:sp>
      <p:sp>
        <p:nvSpPr>
          <p:cNvPr id="54" name="矩形 29"/>
          <p:cNvSpPr>
            <a:spLocks noChangeArrowheads="1"/>
          </p:cNvSpPr>
          <p:nvPr/>
        </p:nvSpPr>
        <p:spPr bwMode="auto">
          <a:xfrm>
            <a:off x="3967662" y="4851982"/>
            <a:ext cx="4897390"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buNone/>
            </a:pPr>
            <a:r>
              <a:rPr lang="zh-CN" altLang="en-US" sz="2400" dirty="0">
                <a:solidFill>
                  <a:schemeClr val="bg1"/>
                </a:solidFill>
                <a:latin typeface="方正品尚黑简体" panose="02000000000000000000" pitchFamily="2" charset="-122"/>
                <a:ea typeface="方正品尚黑简体" panose="02000000000000000000" pitchFamily="2" charset="-122"/>
              </a:rPr>
              <a:t>坚持依规治党，实现法纪分开</a:t>
            </a:r>
          </a:p>
        </p:txBody>
      </p:sp>
      <p:sp>
        <p:nvSpPr>
          <p:cNvPr id="55" name="矩形 29"/>
          <p:cNvSpPr>
            <a:spLocks noChangeArrowheads="1"/>
          </p:cNvSpPr>
          <p:nvPr/>
        </p:nvSpPr>
        <p:spPr bwMode="auto">
          <a:xfrm>
            <a:off x="4635585" y="5605497"/>
            <a:ext cx="6805329"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buNone/>
            </a:pPr>
            <a:r>
              <a:rPr lang="zh-CN" altLang="en-US" sz="2400" dirty="0">
                <a:solidFill>
                  <a:schemeClr val="bg1"/>
                </a:solidFill>
                <a:latin typeface="方正品尚黑简体" panose="02000000000000000000" pitchFamily="2" charset="-122"/>
                <a:ea typeface="方正品尚黑简体" panose="02000000000000000000" pitchFamily="2" charset="-122"/>
              </a:rPr>
              <a:t>坚持科学立规，注重与其他党内法规的协调衔接</a:t>
            </a: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xmlns="" val="0"/>
              </a:ext>
            </a:extLst>
          </a:blip>
          <a:srcRect t="11627"/>
          <a:stretch/>
        </p:blipFill>
        <p:spPr>
          <a:xfrm>
            <a:off x="0" y="0"/>
            <a:ext cx="12192000" cy="6734030"/>
          </a:xfrm>
          <a:prstGeom prst="rect">
            <a:avLst/>
          </a:prstGeom>
          <a:noFill/>
          <a:ln>
            <a:noFill/>
          </a:ln>
        </p:spPr>
      </p:pic>
      <p:sp>
        <p:nvSpPr>
          <p:cNvPr id="5123" name="矩形 10"/>
          <p:cNvSpPr>
            <a:spLocks noChangeArrowheads="1"/>
          </p:cNvSpPr>
          <p:nvPr/>
        </p:nvSpPr>
        <p:spPr bwMode="auto">
          <a:xfrm>
            <a:off x="0" y="3479800"/>
            <a:ext cx="12192000" cy="3378200"/>
          </a:xfrm>
          <a:prstGeom prst="rect">
            <a:avLst/>
          </a:prstGeom>
          <a:solidFill>
            <a:srgbClr val="1B325F"/>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solidFill>
                <a:srgbClr val="F26C4F"/>
              </a:solidFill>
              <a:latin typeface="Arial" panose="020B0604020202020204" pitchFamily="34" charset="0"/>
            </a:endParaRPr>
          </a:p>
        </p:txBody>
      </p:sp>
      <p:sp>
        <p:nvSpPr>
          <p:cNvPr id="5124" name="矩形 20"/>
          <p:cNvSpPr>
            <a:spLocks noChangeArrowheads="1"/>
          </p:cNvSpPr>
          <p:nvPr/>
        </p:nvSpPr>
        <p:spPr bwMode="auto">
          <a:xfrm>
            <a:off x="2964235" y="4150823"/>
            <a:ext cx="7042649" cy="557894"/>
          </a:xfrm>
          <a:prstGeom prst="rect">
            <a:avLst/>
          </a:prstGeom>
          <a:solidFill>
            <a:srgbClr val="3A89C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5125" name="矩形 11"/>
          <p:cNvSpPr>
            <a:spLocks noChangeArrowheads="1"/>
          </p:cNvSpPr>
          <p:nvPr/>
        </p:nvSpPr>
        <p:spPr bwMode="auto">
          <a:xfrm>
            <a:off x="0" y="15769"/>
            <a:ext cx="12192000" cy="3467100"/>
          </a:xfrm>
          <a:prstGeom prst="rect">
            <a:avLst/>
          </a:prstGeom>
          <a:solidFill>
            <a:srgbClr val="2B2E37">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5126" name="椭圆 13"/>
          <p:cNvSpPr>
            <a:spLocks noChangeArrowheads="1"/>
          </p:cNvSpPr>
          <p:nvPr/>
        </p:nvSpPr>
        <p:spPr bwMode="auto">
          <a:xfrm>
            <a:off x="2598794" y="4150823"/>
            <a:ext cx="579755" cy="568211"/>
          </a:xfrm>
          <a:prstGeom prst="ellipse">
            <a:avLst/>
          </a:prstGeom>
          <a:solidFill>
            <a:srgbClr val="3A89C9"/>
          </a:solidFill>
          <a:ln w="9525">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5127" name="文本框 15"/>
          <p:cNvSpPr txBox="1">
            <a:spLocks noChangeArrowheads="1"/>
          </p:cNvSpPr>
          <p:nvPr/>
        </p:nvSpPr>
        <p:spPr bwMode="auto">
          <a:xfrm>
            <a:off x="2659435" y="4206264"/>
            <a:ext cx="304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三</a:t>
            </a:r>
            <a:endParaRPr lang="zh-CN" altLang="en-US" sz="2400"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5128" name="文本框 16"/>
          <p:cNvSpPr txBox="1">
            <a:spLocks noChangeArrowheads="1"/>
          </p:cNvSpPr>
          <p:nvPr/>
        </p:nvSpPr>
        <p:spPr bwMode="auto">
          <a:xfrm>
            <a:off x="3178549" y="4201489"/>
            <a:ext cx="6828336" cy="47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None/>
            </a:pPr>
            <a:r>
              <a:rPr lang="en-US" altLang="zh-CN" sz="2400"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sz="2400"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中国共产党问责条例</a:t>
            </a:r>
            <a:r>
              <a:rPr lang="en-US" altLang="zh-CN" sz="2400"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sz="2400"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的主要内容与条款</a:t>
            </a:r>
            <a:r>
              <a:rPr lang="zh-CN" altLang="en-US" sz="2400"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解读</a:t>
            </a:r>
            <a:endParaRPr lang="zh-CN" altLang="en-US" sz="2400"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5131" name="矩形 22"/>
          <p:cNvSpPr>
            <a:spLocks noChangeArrowheads="1"/>
          </p:cNvSpPr>
          <p:nvPr/>
        </p:nvSpPr>
        <p:spPr bwMode="auto">
          <a:xfrm rot="-5400000">
            <a:off x="6060282" y="3283744"/>
            <a:ext cx="71437" cy="460375"/>
          </a:xfrm>
          <a:prstGeom prst="rect">
            <a:avLst/>
          </a:prstGeom>
          <a:solidFill>
            <a:srgbClr val="9CC0E4"/>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nvGrpSpPr>
          <p:cNvPr id="4" name="组合 12"/>
          <p:cNvGrpSpPr/>
          <p:nvPr/>
        </p:nvGrpSpPr>
        <p:grpSpPr>
          <a:xfrm>
            <a:off x="0" y="6523831"/>
            <a:ext cx="12192001" cy="46800"/>
            <a:chOff x="5019675" y="4459288"/>
            <a:chExt cx="2124075" cy="46037"/>
          </a:xfrm>
        </p:grpSpPr>
        <p:sp>
          <p:nvSpPr>
            <p:cNvPr id="14" name="矩形 6"/>
            <p:cNvSpPr>
              <a:spLocks noChangeArrowheads="1"/>
            </p:cNvSpPr>
            <p:nvPr/>
          </p:nvSpPr>
          <p:spPr bwMode="auto">
            <a:xfrm>
              <a:off x="5019675" y="4459288"/>
              <a:ext cx="539121" cy="46037"/>
            </a:xfrm>
            <a:prstGeom prst="rect">
              <a:avLst/>
            </a:prstGeom>
            <a:solidFill>
              <a:srgbClr val="9CC0E4"/>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 name="矩形 17"/>
            <p:cNvSpPr>
              <a:spLocks noChangeArrowheads="1"/>
            </p:cNvSpPr>
            <p:nvPr/>
          </p:nvSpPr>
          <p:spPr bwMode="auto">
            <a:xfrm>
              <a:off x="5555001" y="4459288"/>
              <a:ext cx="539121" cy="46037"/>
            </a:xfrm>
            <a:prstGeom prst="rect">
              <a:avLst/>
            </a:prstGeom>
            <a:solidFill>
              <a:srgbClr val="E9F2F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6" name="矩形 18"/>
            <p:cNvSpPr>
              <a:spLocks noChangeArrowheads="1"/>
            </p:cNvSpPr>
            <p:nvPr/>
          </p:nvSpPr>
          <p:spPr bwMode="auto">
            <a:xfrm>
              <a:off x="6081713" y="4459288"/>
              <a:ext cx="539121" cy="46037"/>
            </a:xfrm>
            <a:prstGeom prst="rect">
              <a:avLst/>
            </a:prstGeom>
            <a:solidFill>
              <a:srgbClr val="3A89C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7" name="矩形 19"/>
            <p:cNvSpPr>
              <a:spLocks noChangeArrowheads="1"/>
            </p:cNvSpPr>
            <p:nvPr/>
          </p:nvSpPr>
          <p:spPr bwMode="auto">
            <a:xfrm>
              <a:off x="6604629" y="4459288"/>
              <a:ext cx="539121" cy="46037"/>
            </a:xfrm>
            <a:prstGeom prst="rect">
              <a:avLst/>
            </a:prstGeom>
            <a:solidFill>
              <a:srgbClr val="F26C4F"/>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pic>
        <p:nvPicPr>
          <p:cNvPr id="3" name="图片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87032" y="5696292"/>
            <a:ext cx="2539682" cy="888889"/>
          </a:xfrm>
          <a:prstGeom prst="rect">
            <a:avLst/>
          </a:prstGeom>
        </p:spPr>
      </p:pic>
    </p:spTree>
    <p:extLst>
      <p:ext uri="{BB962C8B-B14F-4D97-AF65-F5344CB8AC3E}">
        <p14:creationId xmlns:p14="http://schemas.microsoft.com/office/powerpoint/2010/main" xmlns="" val="4177332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14" name="矩形 13"/>
          <p:cNvSpPr/>
          <p:nvPr/>
        </p:nvSpPr>
        <p:spPr>
          <a:xfrm>
            <a:off x="0" y="1413545"/>
            <a:ext cx="3344091" cy="2024743"/>
          </a:xfrm>
          <a:prstGeom prst="rect">
            <a:avLst/>
          </a:prstGeom>
          <a:solidFill>
            <a:srgbClr val="9CC0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461657" y="1413545"/>
            <a:ext cx="2638697" cy="2024743"/>
          </a:xfrm>
          <a:prstGeom prst="rect">
            <a:avLst/>
          </a:prstGeom>
          <a:solidFill>
            <a:srgbClr val="3A89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217920" y="1413545"/>
            <a:ext cx="2612571" cy="2024743"/>
          </a:xfrm>
          <a:prstGeom prst="rect">
            <a:avLst/>
          </a:prstGeom>
          <a:solidFill>
            <a:srgbClr val="F26C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948057" y="3555851"/>
            <a:ext cx="2612571" cy="2024743"/>
          </a:xfrm>
          <a:prstGeom prst="rect">
            <a:avLst/>
          </a:prstGeom>
          <a:solidFill>
            <a:srgbClr val="9CC0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217919" y="3555852"/>
            <a:ext cx="2612571" cy="2024743"/>
          </a:xfrm>
          <a:prstGeom prst="rect">
            <a:avLst/>
          </a:prstGeom>
          <a:solidFill>
            <a:srgbClr val="3A89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474719" y="3555851"/>
            <a:ext cx="2612571" cy="2024743"/>
          </a:xfrm>
          <a:prstGeom prst="rect">
            <a:avLst/>
          </a:prstGeom>
          <a:solidFill>
            <a:srgbClr val="F26C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05"/>
          <p:cNvSpPr txBox="1"/>
          <p:nvPr/>
        </p:nvSpPr>
        <p:spPr>
          <a:xfrm>
            <a:off x="-113060" y="1929262"/>
            <a:ext cx="3570209" cy="1200329"/>
          </a:xfrm>
          <a:prstGeom prst="rect">
            <a:avLst/>
          </a:prstGeom>
          <a:noFill/>
        </p:spPr>
        <p:txBody>
          <a:bodyPr wrap="none" rtlCol="0">
            <a:spAutoFit/>
          </a:bodyPr>
          <a:lstStyle/>
          <a:p>
            <a:pPr algn="ctr"/>
            <a:r>
              <a:rPr lang="en-US" altLang="zh-CN" sz="2400" b="1" dirty="0" smtClean="0">
                <a:solidFill>
                  <a:srgbClr val="1B325F"/>
                </a:solidFill>
                <a:latin typeface="华康俪金黑W8(P)" panose="020B0800000000000000" pitchFamily="34" charset="-122"/>
                <a:ea typeface="华康俪金黑W8(P)" panose="020B0800000000000000" pitchFamily="34" charset="-122"/>
              </a:rPr>
              <a:t>《</a:t>
            </a:r>
            <a:r>
              <a:rPr lang="zh-CN" altLang="en-US" sz="2400" b="1" dirty="0" smtClean="0">
                <a:solidFill>
                  <a:srgbClr val="1B325F"/>
                </a:solidFill>
                <a:latin typeface="华康俪金黑W8(P)" panose="020B0800000000000000" pitchFamily="34" charset="-122"/>
                <a:ea typeface="华康俪金黑W8(P)" panose="020B0800000000000000" pitchFamily="34" charset="-122"/>
              </a:rPr>
              <a:t>中国共产党问责条例</a:t>
            </a:r>
            <a:r>
              <a:rPr lang="en-US" altLang="zh-CN" sz="2400" b="1" dirty="0" smtClean="0">
                <a:solidFill>
                  <a:srgbClr val="1B325F"/>
                </a:solidFill>
                <a:latin typeface="华康俪金黑W8(P)" panose="020B0800000000000000" pitchFamily="34" charset="-122"/>
                <a:ea typeface="华康俪金黑W8(P)" panose="020B0800000000000000" pitchFamily="34" charset="-122"/>
              </a:rPr>
              <a:t>》</a:t>
            </a:r>
          </a:p>
          <a:p>
            <a:pPr algn="ctr"/>
            <a:r>
              <a:rPr lang="zh-CN" altLang="en-US" sz="2400" b="1" dirty="0" smtClean="0">
                <a:solidFill>
                  <a:srgbClr val="1B325F"/>
                </a:solidFill>
                <a:latin typeface="华康俪金黑W8(P)" panose="020B0800000000000000" pitchFamily="34" charset="-122"/>
                <a:ea typeface="华康俪金黑W8(P)" panose="020B0800000000000000" pitchFamily="34" charset="-122"/>
              </a:rPr>
              <a:t>共</a:t>
            </a:r>
            <a:r>
              <a:rPr lang="en-US" altLang="zh-CN" sz="2400" b="1" dirty="0">
                <a:solidFill>
                  <a:srgbClr val="1B325F"/>
                </a:solidFill>
                <a:latin typeface="华康俪金黑W8(P)" panose="020B0800000000000000" pitchFamily="34" charset="-122"/>
                <a:ea typeface="华康俪金黑W8(P)" panose="020B0800000000000000" pitchFamily="34" charset="-122"/>
              </a:rPr>
              <a:t>13</a:t>
            </a:r>
            <a:r>
              <a:rPr lang="zh-CN" altLang="en-US" sz="2400" b="1" dirty="0" smtClean="0">
                <a:solidFill>
                  <a:srgbClr val="1B325F"/>
                </a:solidFill>
                <a:latin typeface="华康俪金黑W8(P)" panose="020B0800000000000000" pitchFamily="34" charset="-122"/>
                <a:ea typeface="华康俪金黑W8(P)" panose="020B0800000000000000" pitchFamily="34" charset="-122"/>
              </a:rPr>
              <a:t>条</a:t>
            </a:r>
            <a:endParaRPr lang="en-US" altLang="zh-CN" sz="2400" b="1" dirty="0" smtClean="0">
              <a:solidFill>
                <a:srgbClr val="1B325F"/>
              </a:solidFill>
              <a:latin typeface="华康俪金黑W8(P)" panose="020B0800000000000000" pitchFamily="34" charset="-122"/>
              <a:ea typeface="华康俪金黑W8(P)" panose="020B0800000000000000" pitchFamily="34" charset="-122"/>
            </a:endParaRPr>
          </a:p>
          <a:p>
            <a:pPr algn="ctr"/>
            <a:r>
              <a:rPr lang="en-US" altLang="zh-CN" sz="2400" b="1" dirty="0" smtClean="0">
                <a:solidFill>
                  <a:srgbClr val="1B325F"/>
                </a:solidFill>
                <a:latin typeface="华康俪金黑W8(P)" panose="020B0800000000000000" pitchFamily="34" charset="-122"/>
                <a:ea typeface="华康俪金黑W8(P)" panose="020B0800000000000000" pitchFamily="34" charset="-122"/>
              </a:rPr>
              <a:t>1900</a:t>
            </a:r>
            <a:r>
              <a:rPr lang="zh-CN" altLang="en-US" sz="2400" b="1" dirty="0">
                <a:solidFill>
                  <a:srgbClr val="1B325F"/>
                </a:solidFill>
                <a:latin typeface="华康俪金黑W8(P)" panose="020B0800000000000000" pitchFamily="34" charset="-122"/>
                <a:ea typeface="华康俪金黑W8(P)" panose="020B0800000000000000" pitchFamily="34" charset="-122"/>
              </a:rPr>
              <a:t>余字</a:t>
            </a:r>
          </a:p>
        </p:txBody>
      </p:sp>
      <p:sp>
        <p:nvSpPr>
          <p:cNvPr id="21" name="文本框 108"/>
          <p:cNvSpPr txBox="1"/>
          <p:nvPr/>
        </p:nvSpPr>
        <p:spPr>
          <a:xfrm>
            <a:off x="3786541" y="1887307"/>
            <a:ext cx="2031325" cy="1077218"/>
          </a:xfrm>
          <a:prstGeom prst="rect">
            <a:avLst/>
          </a:prstGeom>
          <a:noFill/>
        </p:spPr>
        <p:txBody>
          <a:bodyPr wrap="none" rtlCol="0">
            <a:spAutoFit/>
          </a:bodyPr>
          <a:lstStyle/>
          <a:p>
            <a:pPr algn="ctr"/>
            <a:r>
              <a:rPr lang="zh-CN" altLang="en-US" sz="3600" b="1"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主要内容</a:t>
            </a:r>
            <a:endParaRPr lang="en-US" altLang="zh-CN" sz="3600" b="1"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a:p>
            <a:pPr algn="ctr"/>
            <a:r>
              <a:rPr lang="zh-CN" altLang="en-US" sz="2800"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是什么？</a:t>
            </a:r>
          </a:p>
        </p:txBody>
      </p:sp>
      <p:grpSp>
        <p:nvGrpSpPr>
          <p:cNvPr id="22" name="组合 21"/>
          <p:cNvGrpSpPr/>
          <p:nvPr/>
        </p:nvGrpSpPr>
        <p:grpSpPr>
          <a:xfrm>
            <a:off x="6358415" y="1991737"/>
            <a:ext cx="2589642" cy="935345"/>
            <a:chOff x="862149" y="1924091"/>
            <a:chExt cx="2589642" cy="935345"/>
          </a:xfrm>
        </p:grpSpPr>
        <p:sp>
          <p:nvSpPr>
            <p:cNvPr id="23" name="文本框 111"/>
            <p:cNvSpPr txBox="1"/>
            <p:nvPr/>
          </p:nvSpPr>
          <p:spPr>
            <a:xfrm>
              <a:off x="1253618" y="1924091"/>
              <a:ext cx="1370888" cy="461665"/>
            </a:xfrm>
            <a:prstGeom prst="rect">
              <a:avLst/>
            </a:prstGeom>
            <a:noFill/>
          </p:spPr>
          <p:txBody>
            <a:bodyPr wrap="none" rtlCol="0">
              <a:spAutoFit/>
            </a:bodyPr>
            <a:lstStyle/>
            <a:p>
              <a:r>
                <a:rPr lang="en-US" altLang="zh-CN" sz="2400" dirty="0" smtClean="0">
                  <a:solidFill>
                    <a:schemeClr val="bg1"/>
                  </a:solidFill>
                  <a:latin typeface="华康俪金黑W8(P)" panose="020B0800000000000000" pitchFamily="34" charset="-122"/>
                  <a:ea typeface="华康俪金黑W8(P)" panose="020B0800000000000000" pitchFamily="34" charset="-122"/>
                </a:rPr>
                <a:t>1.</a:t>
              </a:r>
              <a:r>
                <a:rPr lang="zh-CN" altLang="en-US" sz="2400" dirty="0" smtClean="0">
                  <a:solidFill>
                    <a:schemeClr val="bg1"/>
                  </a:solidFill>
                  <a:latin typeface="华康俪金黑W8(P)" panose="020B0800000000000000" pitchFamily="34" charset="-122"/>
                  <a:ea typeface="华康俪金黑W8(P)" panose="020B0800000000000000" pitchFamily="34" charset="-122"/>
                </a:rPr>
                <a:t>向谁问</a:t>
              </a:r>
              <a:endParaRPr lang="zh-CN" altLang="en-US" sz="2400" dirty="0">
                <a:solidFill>
                  <a:schemeClr val="bg1"/>
                </a:solidFill>
                <a:latin typeface="华康俪金黑W8(P)" panose="020B0800000000000000" pitchFamily="34" charset="-122"/>
                <a:ea typeface="华康俪金黑W8(P)" panose="020B0800000000000000" pitchFamily="34" charset="-122"/>
              </a:endParaRPr>
            </a:p>
          </p:txBody>
        </p:sp>
        <p:sp>
          <p:nvSpPr>
            <p:cNvPr id="24" name="矩形 23"/>
            <p:cNvSpPr/>
            <p:nvPr/>
          </p:nvSpPr>
          <p:spPr>
            <a:xfrm>
              <a:off x="862149" y="2366993"/>
              <a:ext cx="2589642" cy="492443"/>
            </a:xfrm>
            <a:prstGeom prst="rect">
              <a:avLst/>
            </a:prstGeom>
          </p:spPr>
          <p:txBody>
            <a:bodyPr wrap="square">
              <a:spAutoFit/>
            </a:bodyPr>
            <a:lstStyle/>
            <a:p>
              <a:pPr>
                <a:lnSpc>
                  <a:spcPct val="130000"/>
                </a:lnSpc>
              </a:pPr>
              <a:r>
                <a:rPr lang="zh-CN" altLang="en-US" sz="2000" dirty="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rPr>
                <a:t>明确问责主体和对象</a:t>
              </a:r>
            </a:p>
          </p:txBody>
        </p:sp>
      </p:grpSp>
      <p:grpSp>
        <p:nvGrpSpPr>
          <p:cNvPr id="25" name="组合 24"/>
          <p:cNvGrpSpPr/>
          <p:nvPr/>
        </p:nvGrpSpPr>
        <p:grpSpPr>
          <a:xfrm>
            <a:off x="6407857" y="4083377"/>
            <a:ext cx="2331578" cy="901682"/>
            <a:chOff x="862149" y="1924091"/>
            <a:chExt cx="2331578" cy="901682"/>
          </a:xfrm>
        </p:grpSpPr>
        <p:sp>
          <p:nvSpPr>
            <p:cNvPr id="26" name="文本框 117"/>
            <p:cNvSpPr txBox="1"/>
            <p:nvPr/>
          </p:nvSpPr>
          <p:spPr>
            <a:xfrm>
              <a:off x="1253618" y="1924091"/>
              <a:ext cx="1370888" cy="461665"/>
            </a:xfrm>
            <a:prstGeom prst="rect">
              <a:avLst/>
            </a:prstGeom>
            <a:noFill/>
          </p:spPr>
          <p:txBody>
            <a:bodyPr wrap="none" rtlCol="0">
              <a:spAutoFit/>
            </a:bodyPr>
            <a:lstStyle/>
            <a:p>
              <a:r>
                <a:rPr lang="en-US" altLang="zh-CN" sz="2400" dirty="0">
                  <a:solidFill>
                    <a:schemeClr val="bg1"/>
                  </a:solidFill>
                  <a:latin typeface="华康俪金黑W8(P)" panose="020B0800000000000000" pitchFamily="34" charset="-122"/>
                  <a:ea typeface="华康俪金黑W8(P)" panose="020B0800000000000000" pitchFamily="34" charset="-122"/>
                </a:rPr>
                <a:t>3.</a:t>
              </a:r>
              <a:r>
                <a:rPr lang="zh-CN" altLang="en-US" sz="2400" dirty="0">
                  <a:solidFill>
                    <a:schemeClr val="bg1"/>
                  </a:solidFill>
                  <a:latin typeface="华康俪金黑W8(P)" panose="020B0800000000000000" pitchFamily="34" charset="-122"/>
                  <a:ea typeface="华康俪金黑W8(P)" panose="020B0800000000000000" pitchFamily="34" charset="-122"/>
                </a:rPr>
                <a:t>怎么问</a:t>
              </a:r>
            </a:p>
          </p:txBody>
        </p:sp>
        <p:sp>
          <p:nvSpPr>
            <p:cNvPr id="27" name="矩形 26"/>
            <p:cNvSpPr/>
            <p:nvPr/>
          </p:nvSpPr>
          <p:spPr>
            <a:xfrm>
              <a:off x="862149" y="2366993"/>
              <a:ext cx="2331578" cy="458780"/>
            </a:xfrm>
            <a:prstGeom prst="rect">
              <a:avLst/>
            </a:prstGeom>
          </p:spPr>
          <p:txBody>
            <a:bodyPr wrap="square">
              <a:spAutoFit/>
            </a:bodyPr>
            <a:lstStyle/>
            <a:p>
              <a:pPr>
                <a:lnSpc>
                  <a:spcPct val="130000"/>
                </a:lnSpc>
              </a:pPr>
              <a:r>
                <a:rPr lang="zh-CN" altLang="en-US" sz="2000" dirty="0">
                  <a:solidFill>
                    <a:schemeClr val="bg1"/>
                  </a:solidFill>
                  <a:latin typeface="方正品尚黑简体" panose="02000000000000000000" pitchFamily="2" charset="-122"/>
                  <a:ea typeface="方正品尚黑简体" panose="02000000000000000000" pitchFamily="2" charset="-122"/>
                </a:rPr>
                <a:t>明确问责方式方法</a:t>
              </a:r>
            </a:p>
          </p:txBody>
        </p:sp>
      </p:grpSp>
      <p:grpSp>
        <p:nvGrpSpPr>
          <p:cNvPr id="28" name="组合 27"/>
          <p:cNvGrpSpPr/>
          <p:nvPr/>
        </p:nvGrpSpPr>
        <p:grpSpPr>
          <a:xfrm>
            <a:off x="9020428" y="3900495"/>
            <a:ext cx="2472075" cy="1335454"/>
            <a:chOff x="862148" y="1924091"/>
            <a:chExt cx="2472075" cy="1335454"/>
          </a:xfrm>
        </p:grpSpPr>
        <p:sp>
          <p:nvSpPr>
            <p:cNvPr id="29" name="文本框 136"/>
            <p:cNvSpPr txBox="1"/>
            <p:nvPr/>
          </p:nvSpPr>
          <p:spPr>
            <a:xfrm>
              <a:off x="1250795" y="1924091"/>
              <a:ext cx="1370888" cy="461665"/>
            </a:xfrm>
            <a:prstGeom prst="rect">
              <a:avLst/>
            </a:prstGeom>
            <a:noFill/>
          </p:spPr>
          <p:txBody>
            <a:bodyPr wrap="none" rtlCol="0">
              <a:spAutoFit/>
            </a:bodyPr>
            <a:lstStyle/>
            <a:p>
              <a:r>
                <a:rPr lang="en-US" altLang="zh-CN" sz="2400" dirty="0">
                  <a:solidFill>
                    <a:srgbClr val="1B325F"/>
                  </a:solidFill>
                  <a:latin typeface="华康俪金黑W8(P)" panose="020B0800000000000000" pitchFamily="34" charset="-122"/>
                  <a:ea typeface="华康俪金黑W8(P)" panose="020B0800000000000000" pitchFamily="34" charset="-122"/>
                </a:rPr>
                <a:t>4.</a:t>
              </a:r>
              <a:r>
                <a:rPr lang="zh-CN" altLang="en-US" sz="2400" dirty="0">
                  <a:solidFill>
                    <a:srgbClr val="1B325F"/>
                  </a:solidFill>
                  <a:latin typeface="华康俪金黑W8(P)" panose="020B0800000000000000" pitchFamily="34" charset="-122"/>
                  <a:ea typeface="华康俪金黑W8(P)" panose="020B0800000000000000" pitchFamily="34" charset="-122"/>
                </a:rPr>
                <a:t>谁来问</a:t>
              </a:r>
            </a:p>
          </p:txBody>
        </p:sp>
        <p:sp>
          <p:nvSpPr>
            <p:cNvPr id="30" name="矩形 29"/>
            <p:cNvSpPr/>
            <p:nvPr/>
          </p:nvSpPr>
          <p:spPr>
            <a:xfrm>
              <a:off x="862148" y="2366993"/>
              <a:ext cx="2472075" cy="892552"/>
            </a:xfrm>
            <a:prstGeom prst="rect">
              <a:avLst/>
            </a:prstGeom>
          </p:spPr>
          <p:txBody>
            <a:bodyPr wrap="square">
              <a:spAutoFit/>
            </a:bodyPr>
            <a:lstStyle/>
            <a:p>
              <a:pPr algn="ctr">
                <a:lnSpc>
                  <a:spcPct val="130000"/>
                </a:lnSpc>
              </a:pPr>
              <a:r>
                <a:rPr lang="zh-CN" altLang="en-US" sz="2000" dirty="0">
                  <a:solidFill>
                    <a:srgbClr val="1B325F"/>
                  </a:solidFill>
                  <a:latin typeface="方正品尚黑简体" panose="02000000000000000000" pitchFamily="2" charset="-122"/>
                  <a:ea typeface="方正品尚黑简体" panose="02000000000000000000" pitchFamily="2" charset="-122"/>
                </a:rPr>
                <a:t>把问责责任落实到党委及党的工作部门</a:t>
              </a:r>
            </a:p>
          </p:txBody>
        </p:sp>
      </p:grpSp>
      <p:grpSp>
        <p:nvGrpSpPr>
          <p:cNvPr id="31" name="组合 30"/>
          <p:cNvGrpSpPr/>
          <p:nvPr/>
        </p:nvGrpSpPr>
        <p:grpSpPr>
          <a:xfrm>
            <a:off x="3567065" y="4091316"/>
            <a:ext cx="2470278" cy="935345"/>
            <a:chOff x="862149" y="1924091"/>
            <a:chExt cx="2470278" cy="935345"/>
          </a:xfrm>
        </p:grpSpPr>
        <p:sp>
          <p:nvSpPr>
            <p:cNvPr id="32" name="文本框 147"/>
            <p:cNvSpPr txBox="1"/>
            <p:nvPr/>
          </p:nvSpPr>
          <p:spPr>
            <a:xfrm>
              <a:off x="1253618" y="1924091"/>
              <a:ext cx="1370888" cy="461665"/>
            </a:xfrm>
            <a:prstGeom prst="rect">
              <a:avLst/>
            </a:prstGeom>
            <a:noFill/>
          </p:spPr>
          <p:txBody>
            <a:bodyPr wrap="none" rtlCol="0">
              <a:spAutoFit/>
            </a:bodyPr>
            <a:lstStyle/>
            <a:p>
              <a:r>
                <a:rPr lang="en-US" altLang="zh-CN" sz="2400" dirty="0">
                  <a:solidFill>
                    <a:schemeClr val="bg1"/>
                  </a:solidFill>
                  <a:latin typeface="华康俪金黑W8(P)" panose="020B0800000000000000" pitchFamily="34" charset="-122"/>
                  <a:ea typeface="华康俪金黑W8(P)" panose="020B0800000000000000" pitchFamily="34" charset="-122"/>
                </a:rPr>
                <a:t>2.</a:t>
              </a:r>
              <a:r>
                <a:rPr lang="zh-CN" altLang="en-US" sz="2400" dirty="0">
                  <a:solidFill>
                    <a:schemeClr val="bg1"/>
                  </a:solidFill>
                  <a:latin typeface="华康俪金黑W8(P)" panose="020B0800000000000000" pitchFamily="34" charset="-122"/>
                  <a:ea typeface="华康俪金黑W8(P)" panose="020B0800000000000000" pitchFamily="34" charset="-122"/>
                </a:rPr>
                <a:t>问什么</a:t>
              </a:r>
            </a:p>
          </p:txBody>
        </p:sp>
        <p:sp>
          <p:nvSpPr>
            <p:cNvPr id="33" name="矩形 32"/>
            <p:cNvSpPr/>
            <p:nvPr/>
          </p:nvSpPr>
          <p:spPr>
            <a:xfrm>
              <a:off x="862149" y="2366993"/>
              <a:ext cx="2470278" cy="492443"/>
            </a:xfrm>
            <a:prstGeom prst="rect">
              <a:avLst/>
            </a:prstGeom>
          </p:spPr>
          <p:txBody>
            <a:bodyPr wrap="square">
              <a:spAutoFit/>
            </a:bodyPr>
            <a:lstStyle/>
            <a:p>
              <a:pPr>
                <a:lnSpc>
                  <a:spcPct val="130000"/>
                </a:lnSpc>
              </a:pPr>
              <a:r>
                <a:rPr lang="zh-CN" altLang="en-US" sz="2000" dirty="0">
                  <a:solidFill>
                    <a:schemeClr val="bg1"/>
                  </a:solidFill>
                  <a:latin typeface="方正品尚黑简体" panose="02000000000000000000" pitchFamily="2" charset="-122"/>
                  <a:ea typeface="方正品尚黑简体" panose="02000000000000000000" pitchFamily="2" charset="-122"/>
                </a:rPr>
                <a:t>明确问责内容和事项</a:t>
              </a:r>
            </a:p>
          </p:txBody>
        </p:sp>
      </p:grpSp>
      <p:pic>
        <p:nvPicPr>
          <p:cNvPr id="41" name="图片 40"/>
          <p:cNvPicPr>
            <a:picLocks noChangeAspect="1"/>
          </p:cNvPicPr>
          <p:nvPr/>
        </p:nvPicPr>
        <p:blipFill rotWithShape="1">
          <a:blip r:embed="rId2">
            <a:extLst>
              <a:ext uri="{28A0092B-C50C-407E-A947-70E740481C1C}">
                <a14:useLocalDpi xmlns:a14="http://schemas.microsoft.com/office/drawing/2010/main" xmlns="" val="0"/>
              </a:ext>
            </a:extLst>
          </a:blip>
          <a:srcRect l="5469" r="3232" b="5461"/>
          <a:stretch/>
        </p:blipFill>
        <p:spPr>
          <a:xfrm>
            <a:off x="8948057" y="1413545"/>
            <a:ext cx="3271234" cy="2024743"/>
          </a:xfrm>
          <a:prstGeom prst="rect">
            <a:avLst/>
          </a:prstGeom>
          <a:ln>
            <a:solidFill>
              <a:srgbClr val="3275B8"/>
            </a:solidFill>
          </a:ln>
          <a:effectLst>
            <a:outerShdw blurRad="292100" dist="139700" dir="2700000" algn="tl" rotWithShape="0">
              <a:srgbClr val="333333">
                <a:alpha val="65000"/>
              </a:srgbClr>
            </a:outerShdw>
          </a:effectLst>
        </p:spPr>
      </p:pic>
      <p:pic>
        <p:nvPicPr>
          <p:cNvPr id="42" name="图片 41"/>
          <p:cNvPicPr>
            <a:picLocks noChangeAspect="1"/>
          </p:cNvPicPr>
          <p:nvPr/>
        </p:nvPicPr>
        <p:blipFill rotWithShape="1">
          <a:blip r:embed="rId3" cstate="print">
            <a:extLst>
              <a:ext uri="{28A0092B-C50C-407E-A947-70E740481C1C}">
                <a14:useLocalDpi xmlns:a14="http://schemas.microsoft.com/office/drawing/2010/main" xmlns="" val="0"/>
              </a:ext>
            </a:extLst>
          </a:blip>
          <a:srcRect l="8131" r="11033"/>
          <a:stretch/>
        </p:blipFill>
        <p:spPr>
          <a:xfrm>
            <a:off x="399245" y="3556628"/>
            <a:ext cx="2910624" cy="2024742"/>
          </a:xfrm>
          <a:prstGeom prst="rect">
            <a:avLst/>
          </a:prstGeom>
          <a:ln>
            <a:solidFill>
              <a:srgbClr val="3A89C9"/>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25" name="MH_Other_1"/>
          <p:cNvSpPr>
            <a:spLocks noChangeArrowheads="1"/>
          </p:cNvSpPr>
          <p:nvPr>
            <p:custDataLst>
              <p:tags r:id="rId1"/>
            </p:custDataLst>
          </p:nvPr>
        </p:nvSpPr>
        <p:spPr bwMode="auto">
          <a:xfrm>
            <a:off x="591871" y="1898569"/>
            <a:ext cx="504825" cy="504825"/>
          </a:xfrm>
          <a:prstGeom prst="rect">
            <a:avLst/>
          </a:prstGeom>
          <a:solidFill>
            <a:srgbClr val="25B4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a:solidFill>
                  <a:srgbClr val="FFFFFF"/>
                </a:solidFill>
                <a:ea typeface="微软雅黑" panose="020B0503020204020204" pitchFamily="34" charset="-122"/>
              </a:rPr>
              <a:t>01</a:t>
            </a:r>
            <a:endParaRPr lang="zh-CN" altLang="en-US" sz="2400" b="1">
              <a:solidFill>
                <a:srgbClr val="FFFFFF"/>
              </a:solidFill>
              <a:ea typeface="微软雅黑" panose="020B0503020204020204" pitchFamily="34" charset="-122"/>
            </a:endParaRPr>
          </a:p>
        </p:txBody>
      </p:sp>
      <p:sp>
        <p:nvSpPr>
          <p:cNvPr id="28" name="MH_Other_2"/>
          <p:cNvSpPr>
            <a:spLocks noChangeArrowheads="1"/>
          </p:cNvSpPr>
          <p:nvPr>
            <p:custDataLst>
              <p:tags r:id="rId2"/>
            </p:custDataLst>
          </p:nvPr>
        </p:nvSpPr>
        <p:spPr bwMode="auto">
          <a:xfrm>
            <a:off x="1125270" y="2003343"/>
            <a:ext cx="400050" cy="400050"/>
          </a:xfrm>
          <a:prstGeom prst="rect">
            <a:avLst/>
          </a:prstGeom>
          <a:solidFill>
            <a:srgbClr val="ACE3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31" name="MH_Other_3"/>
          <p:cNvSpPr>
            <a:spLocks noChangeArrowheads="1"/>
          </p:cNvSpPr>
          <p:nvPr>
            <p:custDataLst>
              <p:tags r:id="rId3"/>
            </p:custDataLst>
          </p:nvPr>
        </p:nvSpPr>
        <p:spPr bwMode="auto">
          <a:xfrm>
            <a:off x="706171" y="2431969"/>
            <a:ext cx="390525" cy="390525"/>
          </a:xfrm>
          <a:prstGeom prst="rect">
            <a:avLst/>
          </a:prstGeom>
          <a:solidFill>
            <a:srgbClr val="67CB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34" name="MH_Other_4"/>
          <p:cNvSpPr>
            <a:spLocks noChangeArrowheads="1"/>
          </p:cNvSpPr>
          <p:nvPr>
            <p:custDataLst>
              <p:tags r:id="rId4"/>
            </p:custDataLst>
          </p:nvPr>
        </p:nvSpPr>
        <p:spPr bwMode="auto">
          <a:xfrm>
            <a:off x="1125271" y="2431969"/>
            <a:ext cx="504825" cy="333375"/>
          </a:xfrm>
          <a:prstGeom prst="rect">
            <a:avLst/>
          </a:prstGeom>
          <a:solidFill>
            <a:srgbClr val="D9F2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35" name="MH_Other_5"/>
          <p:cNvSpPr>
            <a:spLocks noChangeArrowheads="1"/>
          </p:cNvSpPr>
          <p:nvPr>
            <p:custDataLst>
              <p:tags r:id="rId5"/>
            </p:custDataLst>
          </p:nvPr>
        </p:nvSpPr>
        <p:spPr bwMode="auto">
          <a:xfrm>
            <a:off x="2982138" y="4854515"/>
            <a:ext cx="504825" cy="504825"/>
          </a:xfrm>
          <a:prstGeom prst="rect">
            <a:avLst/>
          </a:prstGeom>
          <a:solidFill>
            <a:srgbClr val="3275B8"/>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a:solidFill>
                  <a:srgbClr val="FFFFFF"/>
                </a:solidFill>
                <a:ea typeface="微软雅黑" panose="020B0503020204020204" pitchFamily="34" charset="-122"/>
              </a:rPr>
              <a:t>03</a:t>
            </a:r>
            <a:endParaRPr lang="zh-CN" altLang="en-US" sz="2400" b="1" dirty="0">
              <a:solidFill>
                <a:srgbClr val="FFFFFF"/>
              </a:solidFill>
              <a:ea typeface="微软雅黑" panose="020B0503020204020204" pitchFamily="34" charset="-122"/>
            </a:endParaRPr>
          </a:p>
        </p:txBody>
      </p:sp>
      <p:sp>
        <p:nvSpPr>
          <p:cNvPr id="36" name="MH_Other_6"/>
          <p:cNvSpPr>
            <a:spLocks noChangeArrowheads="1"/>
          </p:cNvSpPr>
          <p:nvPr>
            <p:custDataLst>
              <p:tags r:id="rId6"/>
            </p:custDataLst>
          </p:nvPr>
        </p:nvSpPr>
        <p:spPr bwMode="auto">
          <a:xfrm>
            <a:off x="3515537" y="4959289"/>
            <a:ext cx="400050" cy="400050"/>
          </a:xfrm>
          <a:prstGeom prst="rect">
            <a:avLst/>
          </a:prstGeom>
          <a:solidFill>
            <a:srgbClr val="8CBAE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37" name="MH_Other_7"/>
          <p:cNvSpPr>
            <a:spLocks noChangeArrowheads="1"/>
          </p:cNvSpPr>
          <p:nvPr>
            <p:custDataLst>
              <p:tags r:id="rId7"/>
            </p:custDataLst>
          </p:nvPr>
        </p:nvSpPr>
        <p:spPr bwMode="auto">
          <a:xfrm>
            <a:off x="3096438" y="5387915"/>
            <a:ext cx="390525" cy="390525"/>
          </a:xfrm>
          <a:prstGeom prst="rect">
            <a:avLst/>
          </a:prstGeom>
          <a:solidFill>
            <a:srgbClr val="3A89C9"/>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38" name="MH_Other_8"/>
          <p:cNvSpPr>
            <a:spLocks noChangeArrowheads="1"/>
          </p:cNvSpPr>
          <p:nvPr>
            <p:custDataLst>
              <p:tags r:id="rId8"/>
            </p:custDataLst>
          </p:nvPr>
        </p:nvSpPr>
        <p:spPr bwMode="auto">
          <a:xfrm>
            <a:off x="3515538" y="5387915"/>
            <a:ext cx="504825" cy="333375"/>
          </a:xfrm>
          <a:prstGeom prst="rect">
            <a:avLst/>
          </a:prstGeom>
          <a:solidFill>
            <a:srgbClr val="E9F2F9"/>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39" name="MH_Other_9"/>
          <p:cNvSpPr>
            <a:spLocks noChangeArrowheads="1"/>
          </p:cNvSpPr>
          <p:nvPr>
            <p:custDataLst>
              <p:tags r:id="rId9"/>
            </p:custDataLst>
          </p:nvPr>
        </p:nvSpPr>
        <p:spPr bwMode="auto">
          <a:xfrm>
            <a:off x="1858696" y="3230481"/>
            <a:ext cx="504825" cy="504825"/>
          </a:xfrm>
          <a:prstGeom prst="rect">
            <a:avLst/>
          </a:prstGeom>
          <a:solidFill>
            <a:schemeClr val="accent2">
              <a:lumMod val="7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a:solidFill>
                  <a:srgbClr val="FFFFFF"/>
                </a:solidFill>
                <a:ea typeface="微软雅黑" panose="020B0503020204020204" pitchFamily="34" charset="-122"/>
              </a:rPr>
              <a:t>02</a:t>
            </a:r>
            <a:endParaRPr lang="zh-CN" altLang="en-US" sz="2400" b="1">
              <a:solidFill>
                <a:srgbClr val="FFFFFF"/>
              </a:solidFill>
              <a:ea typeface="微软雅黑" panose="020B0503020204020204" pitchFamily="34" charset="-122"/>
            </a:endParaRPr>
          </a:p>
        </p:txBody>
      </p:sp>
      <p:sp>
        <p:nvSpPr>
          <p:cNvPr id="40" name="MH_Other_10"/>
          <p:cNvSpPr>
            <a:spLocks noChangeArrowheads="1"/>
          </p:cNvSpPr>
          <p:nvPr>
            <p:custDataLst>
              <p:tags r:id="rId10"/>
            </p:custDataLst>
          </p:nvPr>
        </p:nvSpPr>
        <p:spPr bwMode="auto">
          <a:xfrm>
            <a:off x="2392095" y="3335255"/>
            <a:ext cx="400050" cy="400050"/>
          </a:xfrm>
          <a:prstGeom prst="rect">
            <a:avLst/>
          </a:prstGeom>
          <a:solidFill>
            <a:schemeClr val="accent2">
              <a:lumMod val="60000"/>
              <a:lumOff val="40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43" name="MH_Other_11"/>
          <p:cNvSpPr>
            <a:spLocks noChangeArrowheads="1"/>
          </p:cNvSpPr>
          <p:nvPr>
            <p:custDataLst>
              <p:tags r:id="rId11"/>
            </p:custDataLst>
          </p:nvPr>
        </p:nvSpPr>
        <p:spPr bwMode="auto">
          <a:xfrm>
            <a:off x="1972996" y="3763881"/>
            <a:ext cx="390525" cy="390525"/>
          </a:xfrm>
          <a:prstGeom prst="rect">
            <a:avLst/>
          </a:prstGeom>
          <a:solidFill>
            <a:srgbClr val="F26C4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44" name="MH_Other_12"/>
          <p:cNvSpPr>
            <a:spLocks noChangeArrowheads="1"/>
          </p:cNvSpPr>
          <p:nvPr>
            <p:custDataLst>
              <p:tags r:id="rId12"/>
            </p:custDataLst>
          </p:nvPr>
        </p:nvSpPr>
        <p:spPr bwMode="auto">
          <a:xfrm>
            <a:off x="2392096" y="3763881"/>
            <a:ext cx="504825" cy="333375"/>
          </a:xfrm>
          <a:prstGeom prst="rect">
            <a:avLst/>
          </a:prstGeom>
          <a:solidFill>
            <a:schemeClr val="accent2">
              <a:lumMod val="20000"/>
              <a:lumOff val="80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45" name="矩形 29"/>
          <p:cNvSpPr>
            <a:spLocks noChangeArrowheads="1"/>
          </p:cNvSpPr>
          <p:nvPr/>
        </p:nvSpPr>
        <p:spPr bwMode="auto">
          <a:xfrm>
            <a:off x="1658672" y="1857599"/>
            <a:ext cx="7227752" cy="1143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nSpc>
                <a:spcPct val="100000"/>
              </a:lnSpc>
              <a:buFont typeface="Wingdings" panose="05000000000000000000" pitchFamily="2" charset="2"/>
              <a:buChar char="l"/>
            </a:pPr>
            <a:r>
              <a:rPr lang="zh-CN" altLang="en-US" sz="2000" dirty="0">
                <a:solidFill>
                  <a:schemeClr val="bg1"/>
                </a:solidFill>
                <a:latin typeface="方正品尚黑简体" panose="02000000000000000000" pitchFamily="2" charset="-122"/>
                <a:ea typeface="方正品尚黑简体" panose="02000000000000000000" pitchFamily="2" charset="-122"/>
              </a:rPr>
              <a:t>第一</a:t>
            </a:r>
            <a:r>
              <a:rPr lang="zh-CN" altLang="en-US" sz="2000" dirty="0" smtClean="0">
                <a:solidFill>
                  <a:schemeClr val="bg1"/>
                </a:solidFill>
                <a:latin typeface="方正品尚黑简体" panose="02000000000000000000" pitchFamily="2" charset="-122"/>
                <a:ea typeface="方正品尚黑简体" panose="02000000000000000000" pitchFamily="2" charset="-122"/>
              </a:rPr>
              <a:t>条 为</a:t>
            </a:r>
            <a:r>
              <a:rPr lang="zh-CN" altLang="en-US" sz="2000" dirty="0">
                <a:solidFill>
                  <a:schemeClr val="bg1"/>
                </a:solidFill>
                <a:latin typeface="方正品尚黑简体" panose="02000000000000000000" pitchFamily="2" charset="-122"/>
                <a:ea typeface="方正品尚黑简体" panose="02000000000000000000" pitchFamily="2" charset="-122"/>
              </a:rPr>
              <a:t>全面从严治党，规范和强化党的问责工作，根据</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中国共产党章程</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，制定本条例</a:t>
            </a:r>
            <a:r>
              <a:rPr lang="zh-CN" altLang="en-US" sz="2000" dirty="0" smtClean="0">
                <a:solidFill>
                  <a:schemeClr val="bg1"/>
                </a:solidFill>
                <a:latin typeface="方正品尚黑简体" panose="02000000000000000000" pitchFamily="2" charset="-122"/>
                <a:ea typeface="方正品尚黑简体" panose="02000000000000000000" pitchFamily="2" charset="-122"/>
              </a:rPr>
              <a:t>。</a:t>
            </a:r>
            <a:endParaRPr lang="en-US" altLang="zh-CN" sz="2000" dirty="0" smtClean="0">
              <a:solidFill>
                <a:schemeClr val="bg1"/>
              </a:solidFill>
              <a:latin typeface="方正品尚黑简体" panose="02000000000000000000" pitchFamily="2" charset="-122"/>
              <a:ea typeface="方正品尚黑简体" panose="02000000000000000000" pitchFamily="2" charset="-122"/>
            </a:endParaRPr>
          </a:p>
          <a:p>
            <a:pPr marL="342900" indent="-342900">
              <a:lnSpc>
                <a:spcPct val="100000"/>
              </a:lnSpc>
              <a:buFont typeface="Wingdings" panose="05000000000000000000" pitchFamily="2" charset="2"/>
              <a:buChar char="Ø"/>
            </a:pPr>
            <a:r>
              <a:rPr lang="zh-CN" altLang="en-US" sz="2000" b="1" dirty="0" smtClean="0">
                <a:solidFill>
                  <a:srgbClr val="F26C4F"/>
                </a:solidFill>
                <a:latin typeface="方正品尚黑简体" panose="02000000000000000000" pitchFamily="2" charset="-122"/>
                <a:ea typeface="方正品尚黑简体" panose="02000000000000000000" pitchFamily="2" charset="-122"/>
              </a:rPr>
              <a:t>解读：明确</a:t>
            </a:r>
            <a:r>
              <a:rPr lang="zh-CN" altLang="en-US" sz="2000" b="1" dirty="0">
                <a:solidFill>
                  <a:srgbClr val="F26C4F"/>
                </a:solidFill>
                <a:latin typeface="方正品尚黑简体" panose="02000000000000000000" pitchFamily="2" charset="-122"/>
                <a:ea typeface="方正品尚黑简体" panose="02000000000000000000" pitchFamily="2" charset="-122"/>
              </a:rPr>
              <a:t>了制定</a:t>
            </a:r>
            <a:r>
              <a:rPr lang="en-US" altLang="zh-CN" sz="2000" b="1" dirty="0">
                <a:solidFill>
                  <a:srgbClr val="F26C4F"/>
                </a:solidFill>
                <a:latin typeface="方正品尚黑简体" panose="02000000000000000000" pitchFamily="2" charset="-122"/>
                <a:ea typeface="方正品尚黑简体" panose="02000000000000000000" pitchFamily="2" charset="-122"/>
              </a:rPr>
              <a:t>《</a:t>
            </a:r>
            <a:r>
              <a:rPr lang="zh-CN" altLang="en-US" sz="2000" b="1" dirty="0">
                <a:solidFill>
                  <a:srgbClr val="F26C4F"/>
                </a:solidFill>
                <a:latin typeface="方正品尚黑简体" panose="02000000000000000000" pitchFamily="2" charset="-122"/>
                <a:ea typeface="方正品尚黑简体" panose="02000000000000000000" pitchFamily="2" charset="-122"/>
              </a:rPr>
              <a:t>问责条例</a:t>
            </a:r>
            <a:r>
              <a:rPr lang="en-US" altLang="zh-CN" sz="2000" b="1" dirty="0">
                <a:solidFill>
                  <a:srgbClr val="F26C4F"/>
                </a:solidFill>
                <a:latin typeface="方正品尚黑简体" panose="02000000000000000000" pitchFamily="2" charset="-122"/>
                <a:ea typeface="方正品尚黑简体" panose="02000000000000000000" pitchFamily="2" charset="-122"/>
              </a:rPr>
              <a:t>》</a:t>
            </a:r>
            <a:r>
              <a:rPr lang="zh-CN" altLang="en-US" sz="2000" b="1" dirty="0">
                <a:solidFill>
                  <a:srgbClr val="F26C4F"/>
                </a:solidFill>
                <a:latin typeface="方正品尚黑简体" panose="02000000000000000000" pitchFamily="2" charset="-122"/>
                <a:ea typeface="方正品尚黑简体" panose="02000000000000000000" pitchFamily="2" charset="-122"/>
              </a:rPr>
              <a:t>的目的和依据。</a:t>
            </a:r>
          </a:p>
        </p:txBody>
      </p:sp>
      <p:sp>
        <p:nvSpPr>
          <p:cNvPr id="46" name="矩形 29"/>
          <p:cNvSpPr>
            <a:spLocks noChangeArrowheads="1"/>
          </p:cNvSpPr>
          <p:nvPr/>
        </p:nvSpPr>
        <p:spPr bwMode="auto">
          <a:xfrm>
            <a:off x="2982138" y="3168378"/>
            <a:ext cx="8814910" cy="1624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nSpc>
                <a:spcPct val="120000"/>
              </a:lnSpc>
              <a:buFont typeface="Wingdings" panose="05000000000000000000" pitchFamily="2" charset="2"/>
              <a:buChar char="l"/>
            </a:pPr>
            <a:r>
              <a:rPr lang="zh-CN" altLang="en-US" sz="1900" dirty="0">
                <a:solidFill>
                  <a:schemeClr val="bg1"/>
                </a:solidFill>
                <a:latin typeface="方正品尚黑简体" panose="02000000000000000000" pitchFamily="2" charset="-122"/>
                <a:ea typeface="方正品尚黑简体" panose="02000000000000000000" pitchFamily="2" charset="-122"/>
              </a:rPr>
              <a:t>第二</a:t>
            </a:r>
            <a:r>
              <a:rPr lang="zh-CN" altLang="en-US" sz="1900" dirty="0" smtClean="0">
                <a:solidFill>
                  <a:schemeClr val="bg1"/>
                </a:solidFill>
                <a:latin typeface="方正品尚黑简体" panose="02000000000000000000" pitchFamily="2" charset="-122"/>
                <a:ea typeface="方正品尚黑简体" panose="02000000000000000000" pitchFamily="2" charset="-122"/>
              </a:rPr>
              <a:t>条 党</a:t>
            </a:r>
            <a:r>
              <a:rPr lang="zh-CN" altLang="en-US" sz="1900" dirty="0">
                <a:solidFill>
                  <a:schemeClr val="bg1"/>
                </a:solidFill>
                <a:latin typeface="方正品尚黑简体" panose="02000000000000000000" pitchFamily="2" charset="-122"/>
                <a:ea typeface="方正品尚黑简体" panose="02000000000000000000" pitchFamily="2" charset="-122"/>
              </a:rPr>
              <a:t>的问责工作以马克思列宁主义、毛泽东思想、邓小平理论、“三个代表”重要思想、科学发展观为指导，深入贯彻习近平总书记系列重要讲话</a:t>
            </a:r>
            <a:r>
              <a:rPr lang="zh-CN" altLang="en-US" sz="1900" dirty="0" smtClean="0">
                <a:solidFill>
                  <a:schemeClr val="bg1"/>
                </a:solidFill>
                <a:latin typeface="方正品尚黑简体" panose="02000000000000000000" pitchFamily="2" charset="-122"/>
                <a:ea typeface="方正品尚黑简体" panose="02000000000000000000" pitchFamily="2" charset="-122"/>
              </a:rPr>
              <a:t>精神</a:t>
            </a:r>
            <a:r>
              <a:rPr lang="en-US" altLang="zh-CN" sz="1900" dirty="0" smtClean="0">
                <a:solidFill>
                  <a:schemeClr val="bg1"/>
                </a:solidFill>
                <a:latin typeface="方正品尚黑简体" panose="02000000000000000000" pitchFamily="2" charset="-122"/>
                <a:ea typeface="方正品尚黑简体" panose="02000000000000000000" pitchFamily="2" charset="-122"/>
              </a:rPr>
              <a:t>……</a:t>
            </a:r>
            <a:r>
              <a:rPr lang="zh-CN" altLang="en-US" sz="1900" dirty="0" smtClean="0">
                <a:solidFill>
                  <a:schemeClr val="bg1"/>
                </a:solidFill>
                <a:latin typeface="方正品尚黑简体" panose="02000000000000000000" pitchFamily="2" charset="-122"/>
                <a:ea typeface="方正品尚黑简体" panose="02000000000000000000" pitchFamily="2" charset="-122"/>
              </a:rPr>
              <a:t>督促</a:t>
            </a:r>
            <a:r>
              <a:rPr lang="zh-CN" altLang="en-US" sz="1900" dirty="0">
                <a:solidFill>
                  <a:schemeClr val="bg1"/>
                </a:solidFill>
                <a:latin typeface="方正品尚黑简体" panose="02000000000000000000" pitchFamily="2" charset="-122"/>
                <a:ea typeface="方正品尚黑简体" panose="02000000000000000000" pitchFamily="2" charset="-122"/>
              </a:rPr>
              <a:t>党的领导干部践行忠诚干净担当</a:t>
            </a:r>
            <a:r>
              <a:rPr lang="zh-CN" altLang="en-US" sz="1900" dirty="0" smtClean="0">
                <a:solidFill>
                  <a:schemeClr val="bg1"/>
                </a:solidFill>
                <a:latin typeface="方正品尚黑简体" panose="02000000000000000000" pitchFamily="2" charset="-122"/>
                <a:ea typeface="方正品尚黑简体" panose="02000000000000000000" pitchFamily="2" charset="-122"/>
              </a:rPr>
              <a:t>。</a:t>
            </a:r>
            <a:endParaRPr lang="en-US" altLang="zh-CN" sz="1900" dirty="0" smtClean="0">
              <a:solidFill>
                <a:schemeClr val="bg1"/>
              </a:solidFill>
              <a:latin typeface="方正品尚黑简体" panose="02000000000000000000" pitchFamily="2" charset="-122"/>
              <a:ea typeface="方正品尚黑简体" panose="02000000000000000000" pitchFamily="2" charset="-122"/>
            </a:endParaRPr>
          </a:p>
          <a:p>
            <a:pPr marL="342900" indent="-342900">
              <a:lnSpc>
                <a:spcPct val="120000"/>
              </a:lnSpc>
              <a:buFont typeface="Wingdings" panose="05000000000000000000" pitchFamily="2" charset="2"/>
              <a:buChar char="Ø"/>
            </a:pPr>
            <a:r>
              <a:rPr lang="zh-CN" altLang="en-US" sz="1900" b="1" dirty="0">
                <a:solidFill>
                  <a:srgbClr val="F26C4F"/>
                </a:solidFill>
                <a:latin typeface="方正品尚黑简体" panose="02000000000000000000" pitchFamily="2" charset="-122"/>
                <a:ea typeface="方正品尚黑简体" panose="02000000000000000000" pitchFamily="2" charset="-122"/>
              </a:rPr>
              <a:t>解读：有权必有责、有责要担当、失责必追究是制定</a:t>
            </a:r>
            <a:r>
              <a:rPr lang="en-US" altLang="zh-CN" sz="1900" b="1" dirty="0">
                <a:solidFill>
                  <a:srgbClr val="F26C4F"/>
                </a:solidFill>
                <a:latin typeface="方正品尚黑简体" panose="02000000000000000000" pitchFamily="2" charset="-122"/>
                <a:ea typeface="方正品尚黑简体" panose="02000000000000000000" pitchFamily="2" charset="-122"/>
              </a:rPr>
              <a:t>《</a:t>
            </a:r>
            <a:r>
              <a:rPr lang="zh-CN" altLang="en-US" sz="1900" b="1" dirty="0">
                <a:solidFill>
                  <a:srgbClr val="F26C4F"/>
                </a:solidFill>
                <a:latin typeface="方正品尚黑简体" panose="02000000000000000000" pitchFamily="2" charset="-122"/>
                <a:ea typeface="方正品尚黑简体" panose="02000000000000000000" pitchFamily="2" charset="-122"/>
              </a:rPr>
              <a:t>问责条例</a:t>
            </a:r>
            <a:r>
              <a:rPr lang="en-US" altLang="zh-CN" sz="1900" b="1" dirty="0">
                <a:solidFill>
                  <a:srgbClr val="F26C4F"/>
                </a:solidFill>
                <a:latin typeface="方正品尚黑简体" panose="02000000000000000000" pitchFamily="2" charset="-122"/>
                <a:ea typeface="方正品尚黑简体" panose="02000000000000000000" pitchFamily="2" charset="-122"/>
              </a:rPr>
              <a:t>》</a:t>
            </a:r>
            <a:r>
              <a:rPr lang="zh-CN" altLang="en-US" sz="1900" b="1" dirty="0">
                <a:solidFill>
                  <a:srgbClr val="F26C4F"/>
                </a:solidFill>
                <a:latin typeface="方正品尚黑简体" panose="02000000000000000000" pitchFamily="2" charset="-122"/>
                <a:ea typeface="方正品尚黑简体" panose="02000000000000000000" pitchFamily="2" charset="-122"/>
              </a:rPr>
              <a:t>的主要目的。</a:t>
            </a:r>
          </a:p>
        </p:txBody>
      </p:sp>
      <p:sp>
        <p:nvSpPr>
          <p:cNvPr id="47" name="矩形 29"/>
          <p:cNvSpPr>
            <a:spLocks noChangeArrowheads="1"/>
          </p:cNvSpPr>
          <p:nvPr/>
        </p:nvSpPr>
        <p:spPr bwMode="auto">
          <a:xfrm>
            <a:off x="4048938" y="4959289"/>
            <a:ext cx="6357192" cy="1451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nSpc>
                <a:spcPct val="100000"/>
              </a:lnSpc>
              <a:buFont typeface="Wingdings" panose="05000000000000000000" pitchFamily="2" charset="2"/>
              <a:buChar char="l"/>
            </a:pPr>
            <a:r>
              <a:rPr lang="zh-CN" altLang="en-US" sz="2000" dirty="0">
                <a:solidFill>
                  <a:schemeClr val="bg1"/>
                </a:solidFill>
                <a:latin typeface="方正品尚黑简体" panose="02000000000000000000" pitchFamily="2" charset="-122"/>
                <a:ea typeface="方正品尚黑简体" panose="02000000000000000000" pitchFamily="2" charset="-122"/>
              </a:rPr>
              <a:t>第三</a:t>
            </a:r>
            <a:r>
              <a:rPr lang="zh-CN" altLang="en-US" sz="2000" dirty="0" smtClean="0">
                <a:solidFill>
                  <a:schemeClr val="bg1"/>
                </a:solidFill>
                <a:latin typeface="方正品尚黑简体" panose="02000000000000000000" pitchFamily="2" charset="-122"/>
                <a:ea typeface="方正品尚黑简体" panose="02000000000000000000" pitchFamily="2" charset="-122"/>
              </a:rPr>
              <a:t>条 党</a:t>
            </a:r>
            <a:r>
              <a:rPr lang="zh-CN" altLang="en-US" sz="2000" dirty="0">
                <a:solidFill>
                  <a:schemeClr val="bg1"/>
                </a:solidFill>
                <a:latin typeface="方正品尚黑简体" panose="02000000000000000000" pitchFamily="2" charset="-122"/>
                <a:ea typeface="方正品尚黑简体" panose="02000000000000000000" pitchFamily="2" charset="-122"/>
              </a:rPr>
              <a:t>的问责工作应当坚持的原则：依规依纪、实事求是，失责必问、问责必严，惩前毖后、治病救人，分级负责、层层落实责任</a:t>
            </a:r>
            <a:r>
              <a:rPr lang="zh-CN" altLang="en-US" sz="2000" dirty="0" smtClean="0">
                <a:solidFill>
                  <a:schemeClr val="bg1"/>
                </a:solidFill>
                <a:latin typeface="方正品尚黑简体" panose="02000000000000000000" pitchFamily="2" charset="-122"/>
                <a:ea typeface="方正品尚黑简体" panose="02000000000000000000" pitchFamily="2" charset="-122"/>
              </a:rPr>
              <a:t>。</a:t>
            </a:r>
            <a:endParaRPr lang="en-US" altLang="zh-CN" sz="2000" dirty="0" smtClean="0">
              <a:solidFill>
                <a:schemeClr val="bg1"/>
              </a:solidFill>
              <a:latin typeface="方正品尚黑简体" panose="02000000000000000000" pitchFamily="2" charset="-122"/>
              <a:ea typeface="方正品尚黑简体" panose="02000000000000000000" pitchFamily="2" charset="-122"/>
            </a:endParaRPr>
          </a:p>
          <a:p>
            <a:pPr marL="342900" indent="-342900">
              <a:lnSpc>
                <a:spcPct val="100000"/>
              </a:lnSpc>
              <a:buFont typeface="Wingdings" panose="05000000000000000000" pitchFamily="2" charset="2"/>
              <a:buChar char="Ø"/>
            </a:pPr>
            <a:r>
              <a:rPr lang="zh-CN" altLang="en-US" sz="2000" b="1" dirty="0" smtClean="0">
                <a:solidFill>
                  <a:srgbClr val="F26C4F"/>
                </a:solidFill>
                <a:latin typeface="方正品尚黑简体" panose="02000000000000000000" pitchFamily="2" charset="-122"/>
                <a:ea typeface="方正品尚黑简体" panose="02000000000000000000" pitchFamily="2" charset="-122"/>
              </a:rPr>
              <a:t>解读：明确了问</a:t>
            </a:r>
            <a:r>
              <a:rPr lang="zh-CN" altLang="en-US" sz="2000" b="1" dirty="0">
                <a:solidFill>
                  <a:srgbClr val="F26C4F"/>
                </a:solidFill>
                <a:latin typeface="方正品尚黑简体" panose="02000000000000000000" pitchFamily="2" charset="-122"/>
                <a:ea typeface="方正品尚黑简体" panose="02000000000000000000" pitchFamily="2" charset="-122"/>
              </a:rPr>
              <a:t>责的四个原则。</a:t>
            </a:r>
          </a:p>
        </p:txBody>
      </p:sp>
      <p:sp>
        <p:nvSpPr>
          <p:cNvPr id="48" name="任意多边形 47"/>
          <p:cNvSpPr/>
          <p:nvPr>
            <p:custDataLst>
              <p:tags r:id="rId13"/>
            </p:custDataLst>
          </p:nvPr>
        </p:nvSpPr>
        <p:spPr>
          <a:xfrm>
            <a:off x="0" y="0"/>
            <a:ext cx="12192000" cy="789011"/>
          </a:xfrm>
          <a:custGeom>
            <a:avLst/>
            <a:gdLst>
              <a:gd name="connsiteX0" fmla="*/ 0 w 9152709"/>
              <a:gd name="connsiteY0" fmla="*/ 0 h 1384670"/>
              <a:gd name="connsiteX1" fmla="*/ 9152709 w 9152709"/>
              <a:gd name="connsiteY1" fmla="*/ 0 h 1384670"/>
              <a:gd name="connsiteX2" fmla="*/ 9152709 w 9152709"/>
              <a:gd name="connsiteY2" fmla="*/ 1384670 h 1384670"/>
              <a:gd name="connsiteX3" fmla="*/ 6740429 w 9152709"/>
              <a:gd name="connsiteY3" fmla="*/ 1384670 h 1384670"/>
              <a:gd name="connsiteX4" fmla="*/ 6740429 w 9152709"/>
              <a:gd name="connsiteY4" fmla="*/ 921916 h 1384670"/>
              <a:gd name="connsiteX5" fmla="*/ 2081343 w 9152709"/>
              <a:gd name="connsiteY5" fmla="*/ 921916 h 1384670"/>
              <a:gd name="connsiteX6" fmla="*/ 2081343 w 9152709"/>
              <a:gd name="connsiteY6" fmla="*/ 1384670 h 1384670"/>
              <a:gd name="connsiteX7" fmla="*/ 0 w 9152709"/>
              <a:gd name="connsiteY7" fmla="*/ 1384670 h 138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2709" h="1384670">
                <a:moveTo>
                  <a:pt x="0" y="0"/>
                </a:moveTo>
                <a:lnTo>
                  <a:pt x="9152709" y="0"/>
                </a:lnTo>
                <a:lnTo>
                  <a:pt x="9152709" y="1384670"/>
                </a:lnTo>
                <a:lnTo>
                  <a:pt x="6740429" y="1384670"/>
                </a:lnTo>
                <a:lnTo>
                  <a:pt x="6740429" y="921916"/>
                </a:lnTo>
                <a:lnTo>
                  <a:pt x="2081343" y="921916"/>
                </a:lnTo>
                <a:lnTo>
                  <a:pt x="2081343" y="1384670"/>
                </a:lnTo>
                <a:lnTo>
                  <a:pt x="0" y="1384670"/>
                </a:lnTo>
                <a:close/>
              </a:path>
            </a:pathLst>
          </a:custGeom>
          <a:solidFill>
            <a:srgbClr val="3275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9" name="任意多边形 48"/>
          <p:cNvSpPr/>
          <p:nvPr>
            <p:custDataLst>
              <p:tags r:id="rId14"/>
            </p:custDataLst>
          </p:nvPr>
        </p:nvSpPr>
        <p:spPr>
          <a:xfrm>
            <a:off x="1972996" y="265136"/>
            <a:ext cx="7724796" cy="523875"/>
          </a:xfrm>
          <a:custGeom>
            <a:avLst/>
            <a:gdLst>
              <a:gd name="connsiteX0" fmla="*/ 0 w 5946721"/>
              <a:gd name="connsiteY0" fmla="*/ 0 h 548991"/>
              <a:gd name="connsiteX1" fmla="*/ 5946721 w 5946721"/>
              <a:gd name="connsiteY1" fmla="*/ 0 h 548991"/>
              <a:gd name="connsiteX2" fmla="*/ 5946721 w 5946721"/>
              <a:gd name="connsiteY2" fmla="*/ 548991 h 548991"/>
              <a:gd name="connsiteX3" fmla="*/ 0 w 5946721"/>
              <a:gd name="connsiteY3" fmla="*/ 548991 h 548991"/>
              <a:gd name="connsiteX0" fmla="*/ 0 w 5946721"/>
              <a:gd name="connsiteY0" fmla="*/ 548991 h 624799"/>
              <a:gd name="connsiteX1" fmla="*/ 0 w 5946721"/>
              <a:gd name="connsiteY1" fmla="*/ 0 h 624799"/>
              <a:gd name="connsiteX2" fmla="*/ 5946721 w 5946721"/>
              <a:gd name="connsiteY2" fmla="*/ 0 h 624799"/>
              <a:gd name="connsiteX3" fmla="*/ 5946721 w 5946721"/>
              <a:gd name="connsiteY3" fmla="*/ 548991 h 624799"/>
              <a:gd name="connsiteX4" fmla="*/ 88694 w 5946721"/>
              <a:gd name="connsiteY4" fmla="*/ 624799 h 624799"/>
              <a:gd name="connsiteX0" fmla="*/ 0 w 5946721"/>
              <a:gd name="connsiteY0" fmla="*/ 548991 h 548991"/>
              <a:gd name="connsiteX1" fmla="*/ 0 w 5946721"/>
              <a:gd name="connsiteY1" fmla="*/ 0 h 548991"/>
              <a:gd name="connsiteX2" fmla="*/ 5946721 w 5946721"/>
              <a:gd name="connsiteY2" fmla="*/ 0 h 548991"/>
              <a:gd name="connsiteX3" fmla="*/ 5946721 w 5946721"/>
              <a:gd name="connsiteY3" fmla="*/ 548991 h 548991"/>
            </a:gdLst>
            <a:ahLst/>
            <a:cxnLst>
              <a:cxn ang="0">
                <a:pos x="connsiteX0" y="connsiteY0"/>
              </a:cxn>
              <a:cxn ang="0">
                <a:pos x="connsiteX1" y="connsiteY1"/>
              </a:cxn>
              <a:cxn ang="0">
                <a:pos x="connsiteX2" y="connsiteY2"/>
              </a:cxn>
              <a:cxn ang="0">
                <a:pos x="connsiteX3" y="connsiteY3"/>
              </a:cxn>
            </a:cxnLst>
            <a:rect l="l" t="t" r="r" b="b"/>
            <a:pathLst>
              <a:path w="5946721" h="548991">
                <a:moveTo>
                  <a:pt x="0" y="548991"/>
                </a:moveTo>
                <a:lnTo>
                  <a:pt x="0" y="0"/>
                </a:lnTo>
                <a:lnTo>
                  <a:pt x="5946721" y="0"/>
                </a:lnTo>
                <a:lnTo>
                  <a:pt x="5946721" y="548991"/>
                </a:lnTo>
              </a:path>
            </a:pathLst>
          </a:custGeom>
          <a:noFill/>
          <a:ln w="28575" cap="flat" cmpd="sng" algn="ctr">
            <a:solidFill>
              <a:srgbClr val="FFFFFF"/>
            </a:solid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50" name="标题 5"/>
          <p:cNvSpPr txBox="1">
            <a:spLocks/>
          </p:cNvSpPr>
          <p:nvPr>
            <p:custDataLst>
              <p:tags r:id="rId15"/>
            </p:custDataLst>
          </p:nvPr>
        </p:nvSpPr>
        <p:spPr>
          <a:xfrm>
            <a:off x="3515537" y="358987"/>
            <a:ext cx="4657725" cy="811213"/>
          </a:xfrm>
          <a:prstGeom prst="rect">
            <a:avLst/>
          </a:prstGeom>
          <a:noFill/>
        </p:spPr>
        <p:txBody>
          <a:bodyPr wrap="none" anchor="b"/>
          <a:lstStyle>
            <a:lvl1pPr algn="ctr" defTabSz="914400" rtl="0" eaLnBrk="1" latinLnBrk="0" hangingPunct="1">
              <a:lnSpc>
                <a:spcPct val="90000"/>
              </a:lnSpc>
              <a:spcBef>
                <a:spcPct val="0"/>
              </a:spcBef>
              <a:buNone/>
              <a:defRPr sz="3600" b="1" i="0" kern="1200" baseline="0">
                <a:solidFill>
                  <a:srgbClr val="3D3F41"/>
                </a:solidFill>
                <a:latin typeface="Arial Black" panose="020B0A04020102020204" pitchFamily="34" charset="0"/>
                <a:ea typeface="微软雅黑" panose="020B0503020204020204" pitchFamily="34" charset="-122"/>
                <a:cs typeface="+mj-cs"/>
              </a:defRPr>
            </a:lvl1pPr>
          </a:lstStyle>
          <a:p>
            <a:pPr>
              <a:lnSpc>
                <a:spcPct val="120000"/>
              </a:lnSpc>
            </a:pPr>
            <a:r>
              <a:rPr lang="en-US" altLang="zh-CN"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中国共产党问责条例</a:t>
            </a:r>
            <a:r>
              <a:rPr lang="en-US" altLang="zh-CN"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解读</a:t>
            </a:r>
            <a:endParaRPr lang="en-US" altLang="zh-CN"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20" name="MH_SubTitle_1"/>
          <p:cNvSpPr>
            <a:spLocks/>
          </p:cNvSpPr>
          <p:nvPr>
            <p:custDataLst>
              <p:tags r:id="rId1"/>
            </p:custDataLst>
          </p:nvPr>
        </p:nvSpPr>
        <p:spPr bwMode="auto">
          <a:xfrm>
            <a:off x="978795" y="2169038"/>
            <a:ext cx="1018728" cy="987581"/>
          </a:xfrm>
          <a:custGeom>
            <a:avLst/>
            <a:gdLst>
              <a:gd name="T0" fmla="*/ 273602 w 1526969"/>
              <a:gd name="T1" fmla="*/ 957733 h 1526969"/>
              <a:gd name="T2" fmla="*/ 324887 w 1526969"/>
              <a:gd name="T3" fmla="*/ 1009017 h 1526969"/>
              <a:gd name="T4" fmla="*/ 205164 w 1526969"/>
              <a:gd name="T5" fmla="*/ 1128739 h 1526969"/>
              <a:gd name="T6" fmla="*/ 1025711 w 1526969"/>
              <a:gd name="T7" fmla="*/ 1949286 h 1526969"/>
              <a:gd name="T8" fmla="*/ 2000599 w 1526969"/>
              <a:gd name="T9" fmla="*/ 974400 h 1526969"/>
              <a:gd name="T10" fmla="*/ 2051883 w 1526969"/>
              <a:gd name="T11" fmla="*/ 1025684 h 1526969"/>
              <a:gd name="T12" fmla="*/ 1076996 w 1526969"/>
              <a:gd name="T13" fmla="*/ 2000570 h 1526969"/>
              <a:gd name="T14" fmla="*/ 1025685 w 1526969"/>
              <a:gd name="T15" fmla="*/ 2051881 h 1526969"/>
              <a:gd name="T16" fmla="*/ 1025684 w 1526969"/>
              <a:gd name="T17" fmla="*/ 2051882 h 1526969"/>
              <a:gd name="T18" fmla="*/ 974401 w 1526969"/>
              <a:gd name="T19" fmla="*/ 2000598 h 1526969"/>
              <a:gd name="T20" fmla="*/ 974401 w 1526969"/>
              <a:gd name="T21" fmla="*/ 2000596 h 1526969"/>
              <a:gd name="T22" fmla="*/ 153854 w 1526969"/>
              <a:gd name="T23" fmla="*/ 1180049 h 1526969"/>
              <a:gd name="T24" fmla="*/ 153852 w 1526969"/>
              <a:gd name="T25" fmla="*/ 1180051 h 1526969"/>
              <a:gd name="T26" fmla="*/ 102569 w 1526969"/>
              <a:gd name="T27" fmla="*/ 1128766 h 1526969"/>
              <a:gd name="T28" fmla="*/ 102569 w 1526969"/>
              <a:gd name="T29" fmla="*/ 1128765 h 1526969"/>
              <a:gd name="T30" fmla="*/ 153879 w 1526969"/>
              <a:gd name="T31" fmla="*/ 1077456 h 1526969"/>
              <a:gd name="T32" fmla="*/ 1026198 w 1526969"/>
              <a:gd name="T33" fmla="*/ 0 h 1526969"/>
              <a:gd name="T34" fmla="*/ 1077482 w 1526969"/>
              <a:gd name="T35" fmla="*/ 51283 h 1526969"/>
              <a:gd name="T36" fmla="*/ 1077481 w 1526969"/>
              <a:gd name="T37" fmla="*/ 51284 h 1526969"/>
              <a:gd name="T38" fmla="*/ 1898030 w 1526969"/>
              <a:gd name="T39" fmla="*/ 871833 h 1526969"/>
              <a:gd name="T40" fmla="*/ 1949314 w 1526969"/>
              <a:gd name="T41" fmla="*/ 923117 h 1526969"/>
              <a:gd name="T42" fmla="*/ 1898004 w 1526969"/>
              <a:gd name="T43" fmla="*/ 974426 h 1526969"/>
              <a:gd name="T44" fmla="*/ 1778280 w 1526969"/>
              <a:gd name="T45" fmla="*/ 1094150 h 1526969"/>
              <a:gd name="T46" fmla="*/ 1726997 w 1526969"/>
              <a:gd name="T47" fmla="*/ 1042865 h 1526969"/>
              <a:gd name="T48" fmla="*/ 1846719 w 1526969"/>
              <a:gd name="T49" fmla="*/ 923143 h 1526969"/>
              <a:gd name="T50" fmla="*/ 1026171 w 1526969"/>
              <a:gd name="T51" fmla="*/ 102595 h 1526969"/>
              <a:gd name="T52" fmla="*/ 51283 w 1526969"/>
              <a:gd name="T53" fmla="*/ 1077482 h 1526969"/>
              <a:gd name="T54" fmla="*/ 0 w 1526969"/>
              <a:gd name="T55" fmla="*/ 1026197 h 15269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26969"/>
              <a:gd name="T85" fmla="*/ 0 h 1526969"/>
              <a:gd name="T86" fmla="*/ 1526969 w 1526969"/>
              <a:gd name="T87" fmla="*/ 1526969 h 15269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26969" h="1526969">
                <a:moveTo>
                  <a:pt x="203609" y="712726"/>
                </a:moveTo>
                <a:lnTo>
                  <a:pt x="241774" y="750890"/>
                </a:lnTo>
                <a:lnTo>
                  <a:pt x="152679" y="839985"/>
                </a:lnTo>
                <a:lnTo>
                  <a:pt x="763313" y="1450619"/>
                </a:lnTo>
                <a:lnTo>
                  <a:pt x="1488804" y="725129"/>
                </a:lnTo>
                <a:lnTo>
                  <a:pt x="1526969" y="763293"/>
                </a:lnTo>
                <a:lnTo>
                  <a:pt x="801478" y="1488784"/>
                </a:lnTo>
                <a:lnTo>
                  <a:pt x="763294" y="1526968"/>
                </a:lnTo>
                <a:lnTo>
                  <a:pt x="763293" y="1526969"/>
                </a:lnTo>
                <a:lnTo>
                  <a:pt x="725129" y="1488804"/>
                </a:lnTo>
                <a:lnTo>
                  <a:pt x="725129" y="1488803"/>
                </a:lnTo>
                <a:lnTo>
                  <a:pt x="114495" y="878169"/>
                </a:lnTo>
                <a:lnTo>
                  <a:pt x="114494" y="878170"/>
                </a:lnTo>
                <a:lnTo>
                  <a:pt x="76330" y="840005"/>
                </a:lnTo>
                <a:lnTo>
                  <a:pt x="76330" y="840004"/>
                </a:lnTo>
                <a:lnTo>
                  <a:pt x="114514" y="801821"/>
                </a:lnTo>
                <a:lnTo>
                  <a:pt x="203609" y="712726"/>
                </a:lnTo>
                <a:close/>
                <a:moveTo>
                  <a:pt x="763675" y="0"/>
                </a:moveTo>
                <a:lnTo>
                  <a:pt x="801840" y="38164"/>
                </a:lnTo>
                <a:lnTo>
                  <a:pt x="801839" y="38165"/>
                </a:lnTo>
                <a:lnTo>
                  <a:pt x="1412474" y="648800"/>
                </a:lnTo>
                <a:lnTo>
                  <a:pt x="1450639" y="686965"/>
                </a:lnTo>
                <a:lnTo>
                  <a:pt x="1412455" y="725148"/>
                </a:lnTo>
                <a:lnTo>
                  <a:pt x="1323359" y="814244"/>
                </a:lnTo>
                <a:lnTo>
                  <a:pt x="1285195" y="776079"/>
                </a:lnTo>
                <a:lnTo>
                  <a:pt x="1374290" y="686984"/>
                </a:lnTo>
                <a:lnTo>
                  <a:pt x="763655" y="76349"/>
                </a:lnTo>
                <a:lnTo>
                  <a:pt x="38164" y="801840"/>
                </a:lnTo>
                <a:lnTo>
                  <a:pt x="0" y="763675"/>
                </a:lnTo>
                <a:lnTo>
                  <a:pt x="763675" y="0"/>
                </a:lnTo>
                <a:close/>
              </a:path>
            </a:pathLst>
          </a:custGeom>
          <a:gradFill rotWithShape="1">
            <a:gsLst>
              <a:gs pos="0">
                <a:srgbClr val="BCDCFA"/>
              </a:gs>
              <a:gs pos="51000">
                <a:srgbClr val="0F6FC6"/>
              </a:gs>
              <a:gs pos="100000">
                <a:srgbClr val="BCDCFA"/>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F26C4F"/>
                </a:solidFill>
                <a:latin typeface="华康俪金黑W8(P)" panose="020B0800000000000000" pitchFamily="34" charset="-122"/>
                <a:ea typeface="华康俪金黑W8(P)" panose="020B0800000000000000" pitchFamily="34" charset="-122"/>
              </a:rPr>
              <a:t>01</a:t>
            </a:r>
            <a:endParaRPr lang="zh-CN" altLang="en-US" sz="2400" b="1" dirty="0">
              <a:solidFill>
                <a:srgbClr val="F26C4F"/>
              </a:solidFill>
              <a:latin typeface="华康俪金黑W8(P)" panose="020B0800000000000000" pitchFamily="34" charset="-122"/>
              <a:ea typeface="华康俪金黑W8(P)" panose="020B0800000000000000" pitchFamily="34" charset="-122"/>
            </a:endParaRPr>
          </a:p>
        </p:txBody>
      </p:sp>
      <p:sp>
        <p:nvSpPr>
          <p:cNvPr id="21" name="MH_SubTitle_1"/>
          <p:cNvSpPr>
            <a:spLocks/>
          </p:cNvSpPr>
          <p:nvPr>
            <p:custDataLst>
              <p:tags r:id="rId2"/>
            </p:custDataLst>
          </p:nvPr>
        </p:nvSpPr>
        <p:spPr bwMode="auto">
          <a:xfrm>
            <a:off x="2087675" y="3841995"/>
            <a:ext cx="1018728" cy="987581"/>
          </a:xfrm>
          <a:custGeom>
            <a:avLst/>
            <a:gdLst>
              <a:gd name="T0" fmla="*/ 273602 w 1526969"/>
              <a:gd name="T1" fmla="*/ 957733 h 1526969"/>
              <a:gd name="T2" fmla="*/ 324887 w 1526969"/>
              <a:gd name="T3" fmla="*/ 1009017 h 1526969"/>
              <a:gd name="T4" fmla="*/ 205164 w 1526969"/>
              <a:gd name="T5" fmla="*/ 1128739 h 1526969"/>
              <a:gd name="T6" fmla="*/ 1025711 w 1526969"/>
              <a:gd name="T7" fmla="*/ 1949286 h 1526969"/>
              <a:gd name="T8" fmla="*/ 2000599 w 1526969"/>
              <a:gd name="T9" fmla="*/ 974400 h 1526969"/>
              <a:gd name="T10" fmla="*/ 2051883 w 1526969"/>
              <a:gd name="T11" fmla="*/ 1025684 h 1526969"/>
              <a:gd name="T12" fmla="*/ 1076996 w 1526969"/>
              <a:gd name="T13" fmla="*/ 2000570 h 1526969"/>
              <a:gd name="T14" fmla="*/ 1025685 w 1526969"/>
              <a:gd name="T15" fmla="*/ 2051881 h 1526969"/>
              <a:gd name="T16" fmla="*/ 1025684 w 1526969"/>
              <a:gd name="T17" fmla="*/ 2051882 h 1526969"/>
              <a:gd name="T18" fmla="*/ 974401 w 1526969"/>
              <a:gd name="T19" fmla="*/ 2000598 h 1526969"/>
              <a:gd name="T20" fmla="*/ 974401 w 1526969"/>
              <a:gd name="T21" fmla="*/ 2000596 h 1526969"/>
              <a:gd name="T22" fmla="*/ 153854 w 1526969"/>
              <a:gd name="T23" fmla="*/ 1180049 h 1526969"/>
              <a:gd name="T24" fmla="*/ 153852 w 1526969"/>
              <a:gd name="T25" fmla="*/ 1180051 h 1526969"/>
              <a:gd name="T26" fmla="*/ 102569 w 1526969"/>
              <a:gd name="T27" fmla="*/ 1128766 h 1526969"/>
              <a:gd name="T28" fmla="*/ 102569 w 1526969"/>
              <a:gd name="T29" fmla="*/ 1128765 h 1526969"/>
              <a:gd name="T30" fmla="*/ 153879 w 1526969"/>
              <a:gd name="T31" fmla="*/ 1077456 h 1526969"/>
              <a:gd name="T32" fmla="*/ 1026198 w 1526969"/>
              <a:gd name="T33" fmla="*/ 0 h 1526969"/>
              <a:gd name="T34" fmla="*/ 1077482 w 1526969"/>
              <a:gd name="T35" fmla="*/ 51283 h 1526969"/>
              <a:gd name="T36" fmla="*/ 1077481 w 1526969"/>
              <a:gd name="T37" fmla="*/ 51284 h 1526969"/>
              <a:gd name="T38" fmla="*/ 1898030 w 1526969"/>
              <a:gd name="T39" fmla="*/ 871833 h 1526969"/>
              <a:gd name="T40" fmla="*/ 1949314 w 1526969"/>
              <a:gd name="T41" fmla="*/ 923117 h 1526969"/>
              <a:gd name="T42" fmla="*/ 1898004 w 1526969"/>
              <a:gd name="T43" fmla="*/ 974426 h 1526969"/>
              <a:gd name="T44" fmla="*/ 1778280 w 1526969"/>
              <a:gd name="T45" fmla="*/ 1094150 h 1526969"/>
              <a:gd name="T46" fmla="*/ 1726997 w 1526969"/>
              <a:gd name="T47" fmla="*/ 1042865 h 1526969"/>
              <a:gd name="T48" fmla="*/ 1846719 w 1526969"/>
              <a:gd name="T49" fmla="*/ 923143 h 1526969"/>
              <a:gd name="T50" fmla="*/ 1026171 w 1526969"/>
              <a:gd name="T51" fmla="*/ 102595 h 1526969"/>
              <a:gd name="T52" fmla="*/ 51283 w 1526969"/>
              <a:gd name="T53" fmla="*/ 1077482 h 1526969"/>
              <a:gd name="T54" fmla="*/ 0 w 1526969"/>
              <a:gd name="T55" fmla="*/ 1026197 h 15269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26969"/>
              <a:gd name="T85" fmla="*/ 0 h 1526969"/>
              <a:gd name="T86" fmla="*/ 1526969 w 1526969"/>
              <a:gd name="T87" fmla="*/ 1526969 h 15269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26969" h="1526969">
                <a:moveTo>
                  <a:pt x="203609" y="712726"/>
                </a:moveTo>
                <a:lnTo>
                  <a:pt x="241774" y="750890"/>
                </a:lnTo>
                <a:lnTo>
                  <a:pt x="152679" y="839985"/>
                </a:lnTo>
                <a:lnTo>
                  <a:pt x="763313" y="1450619"/>
                </a:lnTo>
                <a:lnTo>
                  <a:pt x="1488804" y="725129"/>
                </a:lnTo>
                <a:lnTo>
                  <a:pt x="1526969" y="763293"/>
                </a:lnTo>
                <a:lnTo>
                  <a:pt x="801478" y="1488784"/>
                </a:lnTo>
                <a:lnTo>
                  <a:pt x="763294" y="1526968"/>
                </a:lnTo>
                <a:lnTo>
                  <a:pt x="763293" y="1526969"/>
                </a:lnTo>
                <a:lnTo>
                  <a:pt x="725129" y="1488804"/>
                </a:lnTo>
                <a:lnTo>
                  <a:pt x="725129" y="1488803"/>
                </a:lnTo>
                <a:lnTo>
                  <a:pt x="114495" y="878169"/>
                </a:lnTo>
                <a:lnTo>
                  <a:pt x="114494" y="878170"/>
                </a:lnTo>
                <a:lnTo>
                  <a:pt x="76330" y="840005"/>
                </a:lnTo>
                <a:lnTo>
                  <a:pt x="76330" y="840004"/>
                </a:lnTo>
                <a:lnTo>
                  <a:pt x="114514" y="801821"/>
                </a:lnTo>
                <a:lnTo>
                  <a:pt x="203609" y="712726"/>
                </a:lnTo>
                <a:close/>
                <a:moveTo>
                  <a:pt x="763675" y="0"/>
                </a:moveTo>
                <a:lnTo>
                  <a:pt x="801840" y="38164"/>
                </a:lnTo>
                <a:lnTo>
                  <a:pt x="801839" y="38165"/>
                </a:lnTo>
                <a:lnTo>
                  <a:pt x="1412474" y="648800"/>
                </a:lnTo>
                <a:lnTo>
                  <a:pt x="1450639" y="686965"/>
                </a:lnTo>
                <a:lnTo>
                  <a:pt x="1412455" y="725148"/>
                </a:lnTo>
                <a:lnTo>
                  <a:pt x="1323359" y="814244"/>
                </a:lnTo>
                <a:lnTo>
                  <a:pt x="1285195" y="776079"/>
                </a:lnTo>
                <a:lnTo>
                  <a:pt x="1374290" y="686984"/>
                </a:lnTo>
                <a:lnTo>
                  <a:pt x="763655" y="76349"/>
                </a:lnTo>
                <a:lnTo>
                  <a:pt x="38164" y="801840"/>
                </a:lnTo>
                <a:lnTo>
                  <a:pt x="0" y="763675"/>
                </a:lnTo>
                <a:lnTo>
                  <a:pt x="763675" y="0"/>
                </a:lnTo>
                <a:close/>
              </a:path>
            </a:pathLst>
          </a:custGeom>
          <a:gradFill rotWithShape="1">
            <a:gsLst>
              <a:gs pos="0">
                <a:srgbClr val="BCDCFA"/>
              </a:gs>
              <a:gs pos="51000">
                <a:srgbClr val="0F6FC6"/>
              </a:gs>
              <a:gs pos="100000">
                <a:srgbClr val="BCDCFA"/>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F26C4F"/>
                </a:solidFill>
                <a:latin typeface="华康俪金黑W8(P)" panose="020B0800000000000000" pitchFamily="34" charset="-122"/>
                <a:ea typeface="华康俪金黑W8(P)" panose="020B0800000000000000" pitchFamily="34" charset="-122"/>
              </a:rPr>
              <a:t>02</a:t>
            </a:r>
            <a:endParaRPr lang="zh-CN" altLang="en-US" sz="2400" b="1" dirty="0">
              <a:solidFill>
                <a:srgbClr val="F26C4F"/>
              </a:solidFill>
              <a:latin typeface="华康俪金黑W8(P)" panose="020B0800000000000000" pitchFamily="34" charset="-122"/>
              <a:ea typeface="华康俪金黑W8(P)" panose="020B0800000000000000" pitchFamily="34" charset="-122"/>
            </a:endParaRPr>
          </a:p>
        </p:txBody>
      </p:sp>
      <p:sp>
        <p:nvSpPr>
          <p:cNvPr id="22" name="矩形 29"/>
          <p:cNvSpPr>
            <a:spLocks noChangeArrowheads="1"/>
          </p:cNvSpPr>
          <p:nvPr/>
        </p:nvSpPr>
        <p:spPr bwMode="auto">
          <a:xfrm>
            <a:off x="2087675" y="2169038"/>
            <a:ext cx="8060875" cy="978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buNone/>
            </a:pPr>
            <a:r>
              <a:rPr lang="zh-CN" altLang="en-US" sz="2400" dirty="0">
                <a:solidFill>
                  <a:schemeClr val="bg1"/>
                </a:solidFill>
                <a:latin typeface="方正品尚黑简体" panose="02000000000000000000" pitchFamily="2" charset="-122"/>
                <a:ea typeface="方正品尚黑简体" panose="02000000000000000000" pitchFamily="2" charset="-122"/>
              </a:rPr>
              <a:t>依规治党，必然要求依规依纪开展问责。党内法规中对有关处置措施已有明确规定的，如申诉方式、问责影响期</a:t>
            </a:r>
            <a:r>
              <a:rPr lang="zh-CN" altLang="en-US" sz="2400" dirty="0" smtClean="0">
                <a:solidFill>
                  <a:schemeClr val="bg1"/>
                </a:solidFill>
                <a:latin typeface="方正品尚黑简体" panose="02000000000000000000" pitchFamily="2" charset="-122"/>
                <a:ea typeface="方正品尚黑简体" panose="02000000000000000000" pitchFamily="2" charset="-122"/>
              </a:rPr>
              <a:t>等。</a:t>
            </a:r>
            <a:endParaRPr lang="zh-CN" altLang="en-US" sz="2400" dirty="0">
              <a:solidFill>
                <a:schemeClr val="bg1"/>
              </a:solidFill>
              <a:latin typeface="方正品尚黑简体" panose="02000000000000000000" pitchFamily="2" charset="-122"/>
              <a:ea typeface="方正品尚黑简体" panose="02000000000000000000" pitchFamily="2" charset="-122"/>
            </a:endParaRPr>
          </a:p>
        </p:txBody>
      </p:sp>
      <p:sp>
        <p:nvSpPr>
          <p:cNvPr id="23" name="矩形 29"/>
          <p:cNvSpPr>
            <a:spLocks noChangeArrowheads="1"/>
          </p:cNvSpPr>
          <p:nvPr/>
        </p:nvSpPr>
        <p:spPr bwMode="auto">
          <a:xfrm>
            <a:off x="3106403" y="3738964"/>
            <a:ext cx="6618443" cy="1865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a:lnSpc>
                <a:spcPct val="120000"/>
              </a:lnSpc>
              <a:buNone/>
            </a:pPr>
            <a:r>
              <a:rPr lang="zh-CN" altLang="en-US" sz="2400" dirty="0">
                <a:solidFill>
                  <a:schemeClr val="bg1"/>
                </a:solidFill>
                <a:latin typeface="方正品尚黑简体" panose="02000000000000000000" pitchFamily="2" charset="-122"/>
                <a:ea typeface="方正品尚黑简体" panose="02000000000000000000" pitchFamily="2" charset="-122"/>
              </a:rPr>
              <a:t>党的问责工作是严肃的政治任务，实事求是是党的问责工作一贯坚持的原则。要坚持求真务实，是哪一级责任就追究到哪一级，该采取什么问责方式就采取什么</a:t>
            </a:r>
            <a:r>
              <a:rPr lang="zh-CN" altLang="en-US" sz="2400" dirty="0" smtClean="0">
                <a:solidFill>
                  <a:schemeClr val="bg1"/>
                </a:solidFill>
                <a:latin typeface="方正品尚黑简体" panose="02000000000000000000" pitchFamily="2" charset="-122"/>
                <a:ea typeface="方正品尚黑简体" panose="02000000000000000000" pitchFamily="2" charset="-122"/>
              </a:rPr>
              <a:t>方式，</a:t>
            </a:r>
            <a:r>
              <a:rPr lang="zh-CN" altLang="en-US" sz="2400" dirty="0">
                <a:solidFill>
                  <a:schemeClr val="bg1"/>
                </a:solidFill>
                <a:latin typeface="方正品尚黑简体" panose="02000000000000000000" pitchFamily="2" charset="-122"/>
                <a:ea typeface="方正品尚黑简体" panose="02000000000000000000" pitchFamily="2" charset="-122"/>
              </a:rPr>
              <a:t>做到宽严适度、不枉不纵。</a:t>
            </a:r>
          </a:p>
        </p:txBody>
      </p:sp>
      <p:sp>
        <p:nvSpPr>
          <p:cNvPr id="24" name="MH_Other_1"/>
          <p:cNvSpPr/>
          <p:nvPr>
            <p:custDataLst>
              <p:tags r:id="rId3"/>
            </p:custDataLst>
          </p:nvPr>
        </p:nvSpPr>
        <p:spPr>
          <a:xfrm rot="19743805">
            <a:off x="514001" y="797104"/>
            <a:ext cx="173038"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3A89C9"/>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26" name="MH_Other_2"/>
          <p:cNvSpPr/>
          <p:nvPr>
            <p:custDataLst>
              <p:tags r:id="rId4"/>
            </p:custDataLst>
          </p:nvPr>
        </p:nvSpPr>
        <p:spPr>
          <a:xfrm rot="19743805">
            <a:off x="787051" y="797104"/>
            <a:ext cx="171450"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F26C4F"/>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27" name="文本框 16"/>
          <p:cNvSpPr txBox="1">
            <a:spLocks noChangeArrowheads="1"/>
          </p:cNvSpPr>
          <p:nvPr/>
        </p:nvSpPr>
        <p:spPr bwMode="auto">
          <a:xfrm>
            <a:off x="1089942" y="792373"/>
            <a:ext cx="5813134"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None/>
            </a:pPr>
            <a:r>
              <a:rPr lang="zh-CN" altLang="en-US"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原则一：依</a:t>
            </a:r>
            <a:r>
              <a:rPr lang="zh-CN" altLang="en-US"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规依纪、</a:t>
            </a:r>
            <a:r>
              <a:rPr lang="zh-CN" altLang="en-US"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实事求是</a:t>
            </a:r>
            <a:endParaRPr lang="en-US" altLang="zh-CN"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13" name="椭圆 15"/>
          <p:cNvSpPr>
            <a:spLocks noChangeArrowheads="1"/>
          </p:cNvSpPr>
          <p:nvPr/>
        </p:nvSpPr>
        <p:spPr bwMode="auto">
          <a:xfrm>
            <a:off x="1112112" y="1838674"/>
            <a:ext cx="833437" cy="833438"/>
          </a:xfrm>
          <a:prstGeom prst="ellipse">
            <a:avLst/>
          </a:prstGeom>
          <a:solidFill>
            <a:srgbClr val="9CC0E4"/>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en-US" sz="3200" dirty="0">
              <a:solidFill>
                <a:srgbClr val="1B325F"/>
              </a:solidFill>
              <a:latin typeface="Arial" panose="020B0604020202020204" pitchFamily="34" charset="0"/>
            </a:endParaRPr>
          </a:p>
        </p:txBody>
      </p:sp>
      <p:sp>
        <p:nvSpPr>
          <p:cNvPr id="15" name="椭圆 18"/>
          <p:cNvSpPr>
            <a:spLocks noChangeArrowheads="1"/>
          </p:cNvSpPr>
          <p:nvPr/>
        </p:nvSpPr>
        <p:spPr bwMode="auto">
          <a:xfrm>
            <a:off x="1112112" y="3975127"/>
            <a:ext cx="833437" cy="833437"/>
          </a:xfrm>
          <a:prstGeom prst="ellipse">
            <a:avLst/>
          </a:prstGeom>
          <a:solidFill>
            <a:srgbClr val="3A89C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None/>
            </a:pPr>
            <a:endParaRPr lang="zh-CN" altLang="en-US" sz="3200" dirty="0">
              <a:solidFill>
                <a:srgbClr val="1B325F"/>
              </a:solidFill>
              <a:latin typeface="Arial" panose="020B0604020202020204" pitchFamily="34" charset="0"/>
            </a:endParaRPr>
          </a:p>
        </p:txBody>
      </p:sp>
      <p:sp>
        <p:nvSpPr>
          <p:cNvPr id="16" name="文本框 23"/>
          <p:cNvSpPr txBox="1">
            <a:spLocks noChangeArrowheads="1"/>
          </p:cNvSpPr>
          <p:nvPr/>
        </p:nvSpPr>
        <p:spPr bwMode="auto">
          <a:xfrm>
            <a:off x="2005874" y="1582318"/>
            <a:ext cx="59503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dirty="0" smtClean="0">
                <a:solidFill>
                  <a:schemeClr val="bg1"/>
                </a:solidFill>
                <a:latin typeface="华康俪金黑W8(P)" panose="020B0800000000000000" pitchFamily="34" charset="-122"/>
                <a:ea typeface="华康俪金黑W8(P)" panose="020B0800000000000000" pitchFamily="34" charset="-122"/>
              </a:rPr>
              <a:t>一</a:t>
            </a:r>
            <a:endParaRPr lang="zh-CN" altLang="en-US" sz="3200" b="1" dirty="0">
              <a:solidFill>
                <a:schemeClr val="bg1"/>
              </a:solidFill>
              <a:latin typeface="华康俪金黑W8(P)" panose="020B0800000000000000" pitchFamily="34" charset="-122"/>
              <a:ea typeface="华康俪金黑W8(P)" panose="020B0800000000000000" pitchFamily="34" charset="-122"/>
            </a:endParaRPr>
          </a:p>
        </p:txBody>
      </p:sp>
      <p:sp>
        <p:nvSpPr>
          <p:cNvPr id="17" name="矩形 25"/>
          <p:cNvSpPr>
            <a:spLocks noChangeArrowheads="1"/>
          </p:cNvSpPr>
          <p:nvPr/>
        </p:nvSpPr>
        <p:spPr bwMode="auto">
          <a:xfrm>
            <a:off x="2005874" y="2048380"/>
            <a:ext cx="3799650" cy="112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171450" indent="-171450">
              <a:lnSpc>
                <a:spcPct val="120000"/>
              </a:lnSpc>
              <a:spcBef>
                <a:spcPct val="0"/>
              </a:spcBef>
              <a:buFont typeface="Wingdings" panose="05000000000000000000" pitchFamily="2" charset="2"/>
              <a:buChar char="Ø"/>
            </a:pPr>
            <a:r>
              <a:rPr lang="zh-CN" altLang="en-US" dirty="0">
                <a:solidFill>
                  <a:schemeClr val="bg1"/>
                </a:solidFill>
                <a:latin typeface="华康俪金黑W8(P)" panose="020B0800000000000000" pitchFamily="34" charset="-122"/>
                <a:ea typeface="华康俪金黑W8(P)" panose="020B0800000000000000" pitchFamily="34" charset="-122"/>
              </a:rPr>
              <a:t>为什么要学习</a:t>
            </a:r>
            <a:endParaRPr lang="en-US" altLang="zh-CN" dirty="0">
              <a:solidFill>
                <a:schemeClr val="bg1"/>
              </a:solidFill>
              <a:latin typeface="华康俪金黑W8(P)" panose="020B0800000000000000" pitchFamily="34" charset="-122"/>
              <a:ea typeface="华康俪金黑W8(P)" panose="020B0800000000000000" pitchFamily="34" charset="-122"/>
            </a:endParaRPr>
          </a:p>
          <a:p>
            <a:pPr>
              <a:lnSpc>
                <a:spcPct val="120000"/>
              </a:lnSpc>
              <a:spcBef>
                <a:spcPct val="0"/>
              </a:spcBef>
              <a:buNone/>
            </a:pPr>
            <a:r>
              <a:rPr lang="en-US" altLang="zh-CN" dirty="0">
                <a:solidFill>
                  <a:schemeClr val="bg1"/>
                </a:solidFill>
                <a:latin typeface="华康俪金黑W8(P)" panose="020B0800000000000000" pitchFamily="34" charset="-122"/>
                <a:ea typeface="华康俪金黑W8(P)" panose="020B0800000000000000" pitchFamily="34" charset="-122"/>
              </a:rPr>
              <a:t>《</a:t>
            </a:r>
            <a:r>
              <a:rPr lang="zh-CN" altLang="en-US" dirty="0">
                <a:solidFill>
                  <a:schemeClr val="bg1"/>
                </a:solidFill>
                <a:latin typeface="华康俪金黑W8(P)" panose="020B0800000000000000" pitchFamily="34" charset="-122"/>
                <a:ea typeface="华康俪金黑W8(P)" panose="020B0800000000000000" pitchFamily="34" charset="-122"/>
              </a:rPr>
              <a:t>中国共产党问责条例</a:t>
            </a:r>
            <a:r>
              <a:rPr lang="en-US" altLang="zh-CN" dirty="0" smtClean="0">
                <a:solidFill>
                  <a:schemeClr val="bg1"/>
                </a:solidFill>
                <a:latin typeface="华康俪金黑W8(P)" panose="020B0800000000000000" pitchFamily="34" charset="-122"/>
                <a:ea typeface="华康俪金黑W8(P)" panose="020B0800000000000000" pitchFamily="34" charset="-122"/>
              </a:rPr>
              <a:t>》</a:t>
            </a:r>
            <a:endParaRPr lang="en-US" altLang="zh-CN" dirty="0">
              <a:solidFill>
                <a:schemeClr val="bg1"/>
              </a:solidFill>
              <a:latin typeface="华康俪金黑W8(P)" panose="020B0800000000000000" pitchFamily="34" charset="-122"/>
              <a:ea typeface="华康俪金黑W8(P)" panose="020B0800000000000000" pitchFamily="34" charset="-122"/>
            </a:endParaRPr>
          </a:p>
        </p:txBody>
      </p:sp>
      <p:sp>
        <p:nvSpPr>
          <p:cNvPr id="20" name="文本框 28"/>
          <p:cNvSpPr txBox="1">
            <a:spLocks noChangeArrowheads="1"/>
          </p:cNvSpPr>
          <p:nvPr/>
        </p:nvSpPr>
        <p:spPr bwMode="auto">
          <a:xfrm>
            <a:off x="2005874" y="3714008"/>
            <a:ext cx="59503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dirty="0" smtClean="0">
                <a:solidFill>
                  <a:schemeClr val="bg1"/>
                </a:solidFill>
                <a:latin typeface="华康俪金黑W8(P)" panose="020B0800000000000000" pitchFamily="34" charset="-122"/>
                <a:ea typeface="华康俪金黑W8(P)" panose="020B0800000000000000" pitchFamily="34" charset="-122"/>
              </a:rPr>
              <a:t>三</a:t>
            </a:r>
            <a:endParaRPr lang="zh-CN" altLang="en-US" sz="3200" b="1" dirty="0">
              <a:solidFill>
                <a:schemeClr val="bg1"/>
              </a:solidFill>
              <a:latin typeface="华康俪金黑W8(P)" panose="020B0800000000000000" pitchFamily="34" charset="-122"/>
              <a:ea typeface="华康俪金黑W8(P)" panose="020B0800000000000000" pitchFamily="34" charset="-122"/>
            </a:endParaRPr>
          </a:p>
        </p:txBody>
      </p:sp>
      <p:sp>
        <p:nvSpPr>
          <p:cNvPr id="21" name="矩形 29"/>
          <p:cNvSpPr>
            <a:spLocks noChangeArrowheads="1"/>
          </p:cNvSpPr>
          <p:nvPr/>
        </p:nvSpPr>
        <p:spPr bwMode="auto">
          <a:xfrm>
            <a:off x="2005874" y="4178482"/>
            <a:ext cx="4221680" cy="1057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171450" indent="-171450">
              <a:lnSpc>
                <a:spcPct val="120000"/>
              </a:lnSpc>
              <a:spcBef>
                <a:spcPct val="0"/>
              </a:spcBef>
              <a:buFont typeface="Wingdings" panose="05000000000000000000" pitchFamily="2" charset="2"/>
              <a:buChar char="Ø"/>
            </a:pPr>
            <a:r>
              <a:rPr lang="en-US" altLang="zh-CN" dirty="0">
                <a:solidFill>
                  <a:schemeClr val="bg1"/>
                </a:solidFill>
                <a:latin typeface="华康俪金黑W8(P)" panose="020B0800000000000000" pitchFamily="34" charset="-122"/>
                <a:ea typeface="华康俪金黑W8(P)" panose="020B0800000000000000" pitchFamily="34" charset="-122"/>
              </a:rPr>
              <a:t>《</a:t>
            </a:r>
            <a:r>
              <a:rPr lang="zh-CN" altLang="en-US" dirty="0">
                <a:solidFill>
                  <a:schemeClr val="bg1"/>
                </a:solidFill>
                <a:latin typeface="华康俪金黑W8(P)" panose="020B0800000000000000" pitchFamily="34" charset="-122"/>
                <a:ea typeface="华康俪金黑W8(P)" panose="020B0800000000000000" pitchFamily="34" charset="-122"/>
              </a:rPr>
              <a:t>中国共产党问责条例</a:t>
            </a:r>
            <a:r>
              <a:rPr lang="en-US" altLang="zh-CN" dirty="0">
                <a:solidFill>
                  <a:schemeClr val="bg1"/>
                </a:solidFill>
                <a:latin typeface="华康俪金黑W8(P)" panose="020B0800000000000000" pitchFamily="34" charset="-122"/>
                <a:ea typeface="华康俪金黑W8(P)" panose="020B0800000000000000" pitchFamily="34" charset="-122"/>
              </a:rPr>
              <a:t>》</a:t>
            </a:r>
          </a:p>
          <a:p>
            <a:pPr>
              <a:lnSpc>
                <a:spcPct val="120000"/>
              </a:lnSpc>
              <a:spcBef>
                <a:spcPct val="0"/>
              </a:spcBef>
              <a:buNone/>
            </a:pPr>
            <a:r>
              <a:rPr lang="zh-CN" altLang="en-US" dirty="0" smtClean="0">
                <a:solidFill>
                  <a:schemeClr val="bg1"/>
                </a:solidFill>
                <a:latin typeface="华康俪金黑W8(P)" panose="020B0800000000000000" pitchFamily="34" charset="-122"/>
                <a:ea typeface="华康俪金黑W8(P)" panose="020B0800000000000000" pitchFamily="34" charset="-122"/>
              </a:rPr>
              <a:t>的</a:t>
            </a:r>
            <a:r>
              <a:rPr lang="zh-CN" altLang="en-US" dirty="0">
                <a:solidFill>
                  <a:schemeClr val="bg1"/>
                </a:solidFill>
                <a:latin typeface="华康俪金黑W8(P)" panose="020B0800000000000000" pitchFamily="34" charset="-122"/>
                <a:ea typeface="华康俪金黑W8(P)" panose="020B0800000000000000" pitchFamily="34" charset="-122"/>
              </a:rPr>
              <a:t>主要内容与条款解读</a:t>
            </a:r>
          </a:p>
        </p:txBody>
      </p:sp>
      <p:sp>
        <p:nvSpPr>
          <p:cNvPr id="22" name="椭圆 30"/>
          <p:cNvSpPr>
            <a:spLocks noChangeArrowheads="1"/>
          </p:cNvSpPr>
          <p:nvPr/>
        </p:nvSpPr>
        <p:spPr bwMode="auto">
          <a:xfrm>
            <a:off x="6720749" y="1838674"/>
            <a:ext cx="831850" cy="833438"/>
          </a:xfrm>
          <a:prstGeom prst="ellipse">
            <a:avLst/>
          </a:prstGeom>
          <a:solidFill>
            <a:srgbClr val="E9F2F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None/>
            </a:pPr>
            <a:endParaRPr lang="zh-CN" altLang="en-US" sz="3200" dirty="0">
              <a:solidFill>
                <a:srgbClr val="1B325F"/>
              </a:solidFill>
              <a:latin typeface="Arial" panose="020B0604020202020204" pitchFamily="34" charset="0"/>
            </a:endParaRPr>
          </a:p>
        </p:txBody>
      </p:sp>
      <p:sp>
        <p:nvSpPr>
          <p:cNvPr id="24" name="椭圆 32"/>
          <p:cNvSpPr>
            <a:spLocks noChangeArrowheads="1"/>
          </p:cNvSpPr>
          <p:nvPr/>
        </p:nvSpPr>
        <p:spPr bwMode="auto">
          <a:xfrm>
            <a:off x="6720749" y="3975127"/>
            <a:ext cx="831850" cy="833437"/>
          </a:xfrm>
          <a:prstGeom prst="ellipse">
            <a:avLst/>
          </a:prstGeom>
          <a:solidFill>
            <a:srgbClr val="F26C4F"/>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None/>
            </a:pPr>
            <a:endParaRPr lang="zh-CN" altLang="en-US" sz="3200" dirty="0">
              <a:solidFill>
                <a:srgbClr val="1B325F"/>
              </a:solidFill>
              <a:latin typeface="Arial" panose="020B0604020202020204" pitchFamily="34" charset="0"/>
            </a:endParaRPr>
          </a:p>
        </p:txBody>
      </p:sp>
      <p:sp>
        <p:nvSpPr>
          <p:cNvPr id="25" name="文本框 33"/>
          <p:cNvSpPr txBox="1">
            <a:spLocks noChangeArrowheads="1"/>
          </p:cNvSpPr>
          <p:nvPr/>
        </p:nvSpPr>
        <p:spPr bwMode="auto">
          <a:xfrm>
            <a:off x="7612924" y="1582318"/>
            <a:ext cx="59503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dirty="0" smtClean="0">
                <a:solidFill>
                  <a:schemeClr val="bg1"/>
                </a:solidFill>
                <a:latin typeface="华康俪金黑W8(P)" panose="020B0800000000000000" pitchFamily="34" charset="-122"/>
                <a:ea typeface="华康俪金黑W8(P)" panose="020B0800000000000000" pitchFamily="34" charset="-122"/>
              </a:rPr>
              <a:t>二</a:t>
            </a:r>
            <a:endParaRPr lang="zh-CN" altLang="en-US" sz="3200" b="1" dirty="0">
              <a:solidFill>
                <a:schemeClr val="bg1"/>
              </a:solidFill>
              <a:latin typeface="华康俪金黑W8(P)" panose="020B0800000000000000" pitchFamily="34" charset="-122"/>
              <a:ea typeface="华康俪金黑W8(P)" panose="020B0800000000000000" pitchFamily="34" charset="-122"/>
            </a:endParaRPr>
          </a:p>
        </p:txBody>
      </p:sp>
      <p:sp>
        <p:nvSpPr>
          <p:cNvPr id="26" name="矩形 34"/>
          <p:cNvSpPr>
            <a:spLocks noChangeArrowheads="1"/>
          </p:cNvSpPr>
          <p:nvPr/>
        </p:nvSpPr>
        <p:spPr bwMode="auto">
          <a:xfrm>
            <a:off x="7612924" y="2048380"/>
            <a:ext cx="4197003" cy="1057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171450" indent="-171450">
              <a:lnSpc>
                <a:spcPct val="120000"/>
              </a:lnSpc>
              <a:spcBef>
                <a:spcPct val="0"/>
              </a:spcBef>
              <a:buFont typeface="Wingdings" panose="05000000000000000000" pitchFamily="2" charset="2"/>
              <a:buChar char="Ø"/>
            </a:pPr>
            <a:r>
              <a:rPr lang="en-US" altLang="zh-CN" dirty="0">
                <a:solidFill>
                  <a:schemeClr val="bg1"/>
                </a:solidFill>
                <a:latin typeface="华康俪金黑W8(P)" panose="020B0800000000000000" pitchFamily="34" charset="-122"/>
                <a:ea typeface="华康俪金黑W8(P)" panose="020B0800000000000000" pitchFamily="34" charset="-122"/>
              </a:rPr>
              <a:t>《</a:t>
            </a:r>
            <a:r>
              <a:rPr lang="zh-CN" altLang="en-US" dirty="0">
                <a:solidFill>
                  <a:schemeClr val="bg1"/>
                </a:solidFill>
                <a:latin typeface="华康俪金黑W8(P)" panose="020B0800000000000000" pitchFamily="34" charset="-122"/>
                <a:ea typeface="华康俪金黑W8(P)" panose="020B0800000000000000" pitchFamily="34" charset="-122"/>
              </a:rPr>
              <a:t>中国共产党问责条例</a:t>
            </a:r>
            <a:r>
              <a:rPr lang="en-US" altLang="zh-CN" dirty="0" smtClean="0">
                <a:solidFill>
                  <a:schemeClr val="bg1"/>
                </a:solidFill>
                <a:latin typeface="华康俪金黑W8(P)" panose="020B0800000000000000" pitchFamily="34" charset="-122"/>
                <a:ea typeface="华康俪金黑W8(P)" panose="020B0800000000000000" pitchFamily="34" charset="-122"/>
              </a:rPr>
              <a:t>》</a:t>
            </a:r>
            <a:r>
              <a:rPr lang="zh-CN" altLang="en-US" dirty="0" smtClean="0">
                <a:solidFill>
                  <a:schemeClr val="bg1"/>
                </a:solidFill>
                <a:latin typeface="华康俪金黑W8(P)" panose="020B0800000000000000" pitchFamily="34" charset="-122"/>
                <a:ea typeface="华康俪金黑W8(P)" panose="020B0800000000000000" pitchFamily="34" charset="-122"/>
              </a:rPr>
              <a:t>的</a:t>
            </a:r>
            <a:r>
              <a:rPr lang="zh-CN" altLang="en-US" dirty="0">
                <a:solidFill>
                  <a:schemeClr val="bg1"/>
                </a:solidFill>
                <a:latin typeface="华康俪金黑W8(P)" panose="020B0800000000000000" pitchFamily="34" charset="-122"/>
                <a:ea typeface="华康俪金黑W8(P)" panose="020B0800000000000000" pitchFamily="34" charset="-122"/>
              </a:rPr>
              <a:t>制定背景与基本思路</a:t>
            </a:r>
          </a:p>
        </p:txBody>
      </p:sp>
      <p:sp>
        <p:nvSpPr>
          <p:cNvPr id="29" name="文本框 37"/>
          <p:cNvSpPr txBox="1">
            <a:spLocks noChangeArrowheads="1"/>
          </p:cNvSpPr>
          <p:nvPr/>
        </p:nvSpPr>
        <p:spPr bwMode="auto">
          <a:xfrm>
            <a:off x="7612924" y="3714008"/>
            <a:ext cx="59503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dirty="0" smtClean="0">
                <a:solidFill>
                  <a:schemeClr val="bg1"/>
                </a:solidFill>
                <a:latin typeface="华康俪金黑W8(P)" panose="020B0800000000000000" pitchFamily="34" charset="-122"/>
                <a:ea typeface="华康俪金黑W8(P)" panose="020B0800000000000000" pitchFamily="34" charset="-122"/>
              </a:rPr>
              <a:t>四</a:t>
            </a:r>
            <a:endParaRPr lang="zh-CN" altLang="en-US" sz="3200" b="1" dirty="0">
              <a:solidFill>
                <a:schemeClr val="bg1"/>
              </a:solidFill>
              <a:latin typeface="华康俪金黑W8(P)" panose="020B0800000000000000" pitchFamily="34" charset="-122"/>
              <a:ea typeface="华康俪金黑W8(P)" panose="020B0800000000000000" pitchFamily="34" charset="-122"/>
            </a:endParaRPr>
          </a:p>
        </p:txBody>
      </p:sp>
      <p:sp>
        <p:nvSpPr>
          <p:cNvPr id="30" name="矩形 38"/>
          <p:cNvSpPr>
            <a:spLocks noChangeArrowheads="1"/>
          </p:cNvSpPr>
          <p:nvPr/>
        </p:nvSpPr>
        <p:spPr bwMode="auto">
          <a:xfrm>
            <a:off x="7612924" y="4178482"/>
            <a:ext cx="4059515" cy="1057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171450" indent="-171450" eaLnBrk="1" hangingPunct="1">
              <a:lnSpc>
                <a:spcPct val="120000"/>
              </a:lnSpc>
              <a:spcBef>
                <a:spcPct val="0"/>
              </a:spcBef>
              <a:buFont typeface="Wingdings" panose="05000000000000000000" pitchFamily="2" charset="2"/>
              <a:buChar char="Ø"/>
            </a:pPr>
            <a:r>
              <a:rPr lang="zh-CN" altLang="en-US" dirty="0" smtClean="0">
                <a:solidFill>
                  <a:schemeClr val="bg1"/>
                </a:solidFill>
                <a:latin typeface="华康俪金黑W8(P)" panose="020B0800000000000000" pitchFamily="34" charset="-122"/>
                <a:ea typeface="华康俪金黑W8(P)" panose="020B0800000000000000" pitchFamily="34" charset="-122"/>
              </a:rPr>
              <a:t>如何贯彻执行</a:t>
            </a:r>
            <a:endParaRPr lang="en-US" altLang="zh-CN" dirty="0" smtClean="0">
              <a:solidFill>
                <a:schemeClr val="bg1"/>
              </a:solidFill>
              <a:latin typeface="华康俪金黑W8(P)" panose="020B0800000000000000" pitchFamily="34" charset="-122"/>
              <a:ea typeface="华康俪金黑W8(P)" panose="020B0800000000000000" pitchFamily="34" charset="-122"/>
            </a:endParaRPr>
          </a:p>
          <a:p>
            <a:pPr eaLnBrk="1" hangingPunct="1">
              <a:lnSpc>
                <a:spcPct val="120000"/>
              </a:lnSpc>
              <a:spcBef>
                <a:spcPct val="0"/>
              </a:spcBef>
              <a:buNone/>
            </a:pPr>
            <a:r>
              <a:rPr lang="en-US" altLang="zh-CN" dirty="0" smtClean="0">
                <a:solidFill>
                  <a:schemeClr val="bg1"/>
                </a:solidFill>
                <a:latin typeface="华康俪金黑W8(P)" panose="020B0800000000000000" pitchFamily="34" charset="-122"/>
                <a:ea typeface="华康俪金黑W8(P)" panose="020B0800000000000000" pitchFamily="34" charset="-122"/>
              </a:rPr>
              <a:t>《</a:t>
            </a:r>
            <a:r>
              <a:rPr lang="zh-CN" altLang="en-US" dirty="0" smtClean="0">
                <a:solidFill>
                  <a:schemeClr val="bg1"/>
                </a:solidFill>
                <a:latin typeface="华康俪金黑W8(P)" panose="020B0800000000000000" pitchFamily="34" charset="-122"/>
                <a:ea typeface="华康俪金黑W8(P)" panose="020B0800000000000000" pitchFamily="34" charset="-122"/>
              </a:rPr>
              <a:t>中国共产党问责条例</a:t>
            </a:r>
            <a:r>
              <a:rPr lang="en-US" altLang="zh-CN" dirty="0" smtClean="0">
                <a:solidFill>
                  <a:schemeClr val="bg1"/>
                </a:solidFill>
                <a:latin typeface="华康俪金黑W8(P)" panose="020B0800000000000000" pitchFamily="34" charset="-122"/>
                <a:ea typeface="华康俪金黑W8(P)" panose="020B0800000000000000" pitchFamily="34" charset="-122"/>
              </a:rPr>
              <a:t>》</a:t>
            </a:r>
          </a:p>
        </p:txBody>
      </p:sp>
      <p:grpSp>
        <p:nvGrpSpPr>
          <p:cNvPr id="2" name="组合 40"/>
          <p:cNvGrpSpPr/>
          <p:nvPr/>
        </p:nvGrpSpPr>
        <p:grpSpPr>
          <a:xfrm>
            <a:off x="0" y="6523831"/>
            <a:ext cx="12192001" cy="46800"/>
            <a:chOff x="5019675" y="4459288"/>
            <a:chExt cx="2124075" cy="46037"/>
          </a:xfrm>
        </p:grpSpPr>
        <p:sp>
          <p:nvSpPr>
            <p:cNvPr id="37" name="矩形 6"/>
            <p:cNvSpPr>
              <a:spLocks noChangeArrowheads="1"/>
            </p:cNvSpPr>
            <p:nvPr/>
          </p:nvSpPr>
          <p:spPr bwMode="auto">
            <a:xfrm>
              <a:off x="5019675" y="4459288"/>
              <a:ext cx="539121" cy="46037"/>
            </a:xfrm>
            <a:prstGeom prst="rect">
              <a:avLst/>
            </a:prstGeom>
            <a:solidFill>
              <a:srgbClr val="9CC0E4"/>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8" name="矩形 17"/>
            <p:cNvSpPr>
              <a:spLocks noChangeArrowheads="1"/>
            </p:cNvSpPr>
            <p:nvPr/>
          </p:nvSpPr>
          <p:spPr bwMode="auto">
            <a:xfrm>
              <a:off x="5555001" y="4459288"/>
              <a:ext cx="539121" cy="46037"/>
            </a:xfrm>
            <a:prstGeom prst="rect">
              <a:avLst/>
            </a:prstGeom>
            <a:solidFill>
              <a:srgbClr val="E9F2F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9" name="矩形 18"/>
            <p:cNvSpPr>
              <a:spLocks noChangeArrowheads="1"/>
            </p:cNvSpPr>
            <p:nvPr/>
          </p:nvSpPr>
          <p:spPr bwMode="auto">
            <a:xfrm>
              <a:off x="6081713" y="4459288"/>
              <a:ext cx="539121" cy="46037"/>
            </a:xfrm>
            <a:prstGeom prst="rect">
              <a:avLst/>
            </a:prstGeom>
            <a:solidFill>
              <a:srgbClr val="3A89C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0" name="矩形 19"/>
            <p:cNvSpPr>
              <a:spLocks noChangeArrowheads="1"/>
            </p:cNvSpPr>
            <p:nvPr/>
          </p:nvSpPr>
          <p:spPr bwMode="auto">
            <a:xfrm>
              <a:off x="6604629" y="4459288"/>
              <a:ext cx="539121" cy="46037"/>
            </a:xfrm>
            <a:prstGeom prst="rect">
              <a:avLst/>
            </a:prstGeom>
            <a:solidFill>
              <a:srgbClr val="F26C4F"/>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sp>
        <p:nvSpPr>
          <p:cNvPr id="42" name="文本框 41"/>
          <p:cNvSpPr txBox="1"/>
          <p:nvPr/>
        </p:nvSpPr>
        <p:spPr>
          <a:xfrm>
            <a:off x="5542005" y="489796"/>
            <a:ext cx="1210588" cy="707886"/>
          </a:xfrm>
          <a:prstGeom prst="rect">
            <a:avLst/>
          </a:prstGeom>
          <a:noFill/>
        </p:spPr>
        <p:txBody>
          <a:bodyPr wrap="none" rtlCol="0">
            <a:spAutoFit/>
          </a:bodyPr>
          <a:lstStyle/>
          <a:p>
            <a:r>
              <a:rPr lang="zh-CN" altLang="en-US" sz="4000" b="1" dirty="0" smtClean="0">
                <a:solidFill>
                  <a:schemeClr val="bg1"/>
                </a:solidFill>
                <a:latin typeface="华康俪金黑W8(P)" panose="020B0800000000000000" pitchFamily="34" charset="-122"/>
                <a:ea typeface="华康俪金黑W8(P)" panose="020B0800000000000000" pitchFamily="34" charset="-122"/>
              </a:rPr>
              <a:t>目录</a:t>
            </a:r>
            <a:endParaRPr lang="zh-CN" altLang="en-US" sz="4000" b="1" dirty="0">
              <a:solidFill>
                <a:schemeClr val="bg1"/>
              </a:solidFill>
              <a:latin typeface="华康俪金黑W8(P)" panose="020B0800000000000000" pitchFamily="34" charset="-122"/>
              <a:ea typeface="华康俪金黑W8(P)" panose="020B0800000000000000" pitchFamily="34" charset="-122"/>
            </a:endParaRPr>
          </a:p>
        </p:txBody>
      </p:sp>
      <p:sp>
        <p:nvSpPr>
          <p:cNvPr id="47" name="KSO_Shape"/>
          <p:cNvSpPr>
            <a:spLocks noChangeAspect="1"/>
          </p:cNvSpPr>
          <p:nvPr/>
        </p:nvSpPr>
        <p:spPr>
          <a:xfrm>
            <a:off x="6939457" y="2059146"/>
            <a:ext cx="394435" cy="378000"/>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1B325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KSO_Shape"/>
          <p:cNvSpPr>
            <a:spLocks noChangeAspect="1"/>
          </p:cNvSpPr>
          <p:nvPr/>
        </p:nvSpPr>
        <p:spPr bwMode="auto">
          <a:xfrm>
            <a:off x="1332127" y="4202845"/>
            <a:ext cx="378000" cy="378000"/>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1B325F"/>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9" name="KSO_Shape"/>
          <p:cNvSpPr>
            <a:spLocks noChangeAspect="1"/>
          </p:cNvSpPr>
          <p:nvPr/>
        </p:nvSpPr>
        <p:spPr bwMode="auto">
          <a:xfrm>
            <a:off x="6949564" y="4202845"/>
            <a:ext cx="374220" cy="378000"/>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rgbClr val="1B325F"/>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pic>
        <p:nvPicPr>
          <p:cNvPr id="27" name="图片 2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78246" y="5700490"/>
            <a:ext cx="2539682" cy="888889"/>
          </a:xfrm>
          <a:prstGeom prst="rect">
            <a:avLst/>
          </a:prstGeom>
        </p:spPr>
      </p:pic>
      <p:sp>
        <p:nvSpPr>
          <p:cNvPr id="28" name="KSO_Shape"/>
          <p:cNvSpPr>
            <a:spLocks/>
          </p:cNvSpPr>
          <p:nvPr/>
        </p:nvSpPr>
        <p:spPr bwMode="auto">
          <a:xfrm>
            <a:off x="1332127" y="2059146"/>
            <a:ext cx="415191" cy="400719"/>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1B325F"/>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endParaRPr lang="zh-CN" altLang="en-US">
              <a:solidFill>
                <a:srgbClr val="FFFFFF"/>
              </a:solidFill>
            </a:endParaRP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9" name="MH_Other_1"/>
          <p:cNvSpPr>
            <a:spLocks/>
          </p:cNvSpPr>
          <p:nvPr>
            <p:custDataLst>
              <p:tags r:id="rId1"/>
            </p:custDataLst>
          </p:nvPr>
        </p:nvSpPr>
        <p:spPr bwMode="auto">
          <a:xfrm>
            <a:off x="-1" y="615310"/>
            <a:ext cx="978795" cy="1278563"/>
          </a:xfrm>
          <a:custGeom>
            <a:avLst/>
            <a:gdLst>
              <a:gd name="T0" fmla="*/ 0 w 1475656"/>
              <a:gd name="T1" fmla="*/ 0 h 3096344"/>
              <a:gd name="T2" fmla="*/ 1482139 w 1475656"/>
              <a:gd name="T3" fmla="*/ 0 h 3096344"/>
              <a:gd name="T4" fmla="*/ 1482139 w 1475656"/>
              <a:gd name="T5" fmla="*/ 3104164 h 3096344"/>
              <a:gd name="T6" fmla="*/ 0 w 1475656"/>
              <a:gd name="T7" fmla="*/ 3104164 h 3096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5656" h="3096344">
                <a:moveTo>
                  <a:pt x="0" y="0"/>
                </a:moveTo>
                <a:lnTo>
                  <a:pt x="1475656" y="0"/>
                </a:lnTo>
                <a:lnTo>
                  <a:pt x="1475656" y="3096344"/>
                </a:lnTo>
                <a:lnTo>
                  <a:pt x="0" y="3096344"/>
                </a:lnTo>
              </a:path>
            </a:pathLst>
          </a:custGeom>
          <a:noFill/>
          <a:ln w="12700" cap="flat" cmpd="sng">
            <a:solidFill>
              <a:schemeClr val="accent1">
                <a:lumMod val="60000"/>
                <a:lumOff val="40000"/>
              </a:schemeClr>
            </a:solidFill>
            <a:bevel/>
            <a:headEnd/>
            <a:tailEnd/>
          </a:ln>
          <a:extLst>
            <a:ext uri="{909E8E84-426E-40DD-AFC4-6F175D3DCCD1}">
              <a14:hiddenFill xmlns:a14="http://schemas.microsoft.com/office/drawing/2010/main" xmlns="">
                <a:solidFill>
                  <a:srgbClr val="FFFFFF"/>
                </a:solidFill>
              </a14:hiddenFill>
            </a:ext>
          </a:extLst>
        </p:spPr>
        <p:txBody>
          <a:bodyPr anchor="ctr"/>
          <a:lstStyle/>
          <a:p>
            <a:pPr>
              <a:defRPr/>
            </a:pPr>
            <a:endParaRPr lang="zh-CN" altLang="en-US"/>
          </a:p>
        </p:txBody>
      </p:sp>
      <p:cxnSp>
        <p:nvCxnSpPr>
          <p:cNvPr id="10" name="MH_Other_2"/>
          <p:cNvCxnSpPr>
            <a:cxnSpLocks noChangeShapeType="1"/>
          </p:cNvCxnSpPr>
          <p:nvPr>
            <p:custDataLst>
              <p:tags r:id="rId2"/>
            </p:custDataLst>
          </p:nvPr>
        </p:nvCxnSpPr>
        <p:spPr bwMode="auto">
          <a:xfrm>
            <a:off x="0" y="6237288"/>
            <a:ext cx="12192000" cy="0"/>
          </a:xfrm>
          <a:prstGeom prst="line">
            <a:avLst/>
          </a:prstGeom>
          <a:noFill/>
          <a:ln w="127000">
            <a:solidFill>
              <a:schemeClr val="accent1">
                <a:lumMod val="60000"/>
                <a:lumOff val="40000"/>
              </a:schemeClr>
            </a:solidFill>
            <a:round/>
            <a:headEnd/>
            <a:tailEnd/>
          </a:ln>
          <a:extLst>
            <a:ext uri="{909E8E84-426E-40DD-AFC4-6F175D3DCCD1}">
              <a14:hiddenFill xmlns:a14="http://schemas.microsoft.com/office/drawing/2010/main" xmlns="">
                <a:noFill/>
              </a14:hiddenFill>
            </a:ext>
          </a:extLst>
        </p:spPr>
      </p:cxnSp>
      <p:cxnSp>
        <p:nvCxnSpPr>
          <p:cNvPr id="11" name="MH_Other_3"/>
          <p:cNvCxnSpPr>
            <a:cxnSpLocks noChangeShapeType="1"/>
          </p:cNvCxnSpPr>
          <p:nvPr>
            <p:custDataLst>
              <p:tags r:id="rId3"/>
            </p:custDataLst>
          </p:nvPr>
        </p:nvCxnSpPr>
        <p:spPr bwMode="auto">
          <a:xfrm flipH="1" flipV="1">
            <a:off x="1215753" y="0"/>
            <a:ext cx="12700" cy="6877050"/>
          </a:xfrm>
          <a:prstGeom prst="line">
            <a:avLst/>
          </a:prstGeom>
          <a:noFill/>
          <a:ln w="127000">
            <a:solidFill>
              <a:schemeClr val="accent1">
                <a:lumMod val="60000"/>
                <a:lumOff val="40000"/>
              </a:schemeClr>
            </a:solidFill>
            <a:round/>
            <a:headEnd/>
            <a:tailEnd/>
          </a:ln>
          <a:extLst>
            <a:ext uri="{909E8E84-426E-40DD-AFC4-6F175D3DCCD1}">
              <a14:hiddenFill xmlns:a14="http://schemas.microsoft.com/office/drawing/2010/main" xmlns="">
                <a:noFill/>
              </a14:hiddenFill>
            </a:ext>
          </a:extLst>
        </p:spPr>
      </p:cxnSp>
      <p:sp>
        <p:nvSpPr>
          <p:cNvPr id="12" name="MH_SubTitle_1"/>
          <p:cNvSpPr>
            <a:spLocks noChangeArrowheads="1"/>
          </p:cNvSpPr>
          <p:nvPr>
            <p:custDataLst>
              <p:tags r:id="rId4"/>
            </p:custDataLst>
          </p:nvPr>
        </p:nvSpPr>
        <p:spPr bwMode="auto">
          <a:xfrm rot="16200000">
            <a:off x="2544008" y="-1505660"/>
            <a:ext cx="743074" cy="5520501"/>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defRPr/>
            </a:pPr>
            <a:r>
              <a:rPr lang="zh-CN" altLang="en-US" sz="2800"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sym typeface="Calibri" panose="020F0502020204030204" pitchFamily="34" charset="0"/>
              </a:rPr>
              <a:t>原则二：失责</a:t>
            </a:r>
            <a:r>
              <a:rPr lang="zh-CN" altLang="en-US" sz="2800"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sym typeface="Calibri" panose="020F0502020204030204" pitchFamily="34" charset="0"/>
              </a:rPr>
              <a:t>必问、问责必</a:t>
            </a:r>
            <a:r>
              <a:rPr lang="zh-CN" altLang="en-US" sz="2800"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sym typeface="Calibri" panose="020F0502020204030204" pitchFamily="34" charset="0"/>
              </a:rPr>
              <a:t>严</a:t>
            </a:r>
            <a:endParaRPr lang="zh-CN" altLang="en-US" sz="2800"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sym typeface="Calibri" panose="020F0502020204030204" pitchFamily="34" charset="0"/>
            </a:endParaRPr>
          </a:p>
        </p:txBody>
      </p:sp>
      <p:cxnSp>
        <p:nvCxnSpPr>
          <p:cNvPr id="13" name="MH_Other_6"/>
          <p:cNvCxnSpPr>
            <a:cxnSpLocks noChangeShapeType="1"/>
          </p:cNvCxnSpPr>
          <p:nvPr>
            <p:custDataLst>
              <p:tags r:id="rId5"/>
            </p:custDataLst>
          </p:nvPr>
        </p:nvCxnSpPr>
        <p:spPr bwMode="auto">
          <a:xfrm>
            <a:off x="8808010" y="3620971"/>
            <a:ext cx="2418593" cy="11069"/>
          </a:xfrm>
          <a:prstGeom prst="line">
            <a:avLst/>
          </a:prstGeom>
          <a:noFill/>
          <a:ln w="6350">
            <a:solidFill>
              <a:schemeClr val="accent1">
                <a:lumMod val="60000"/>
                <a:lumOff val="40000"/>
              </a:schemeClr>
            </a:solidFill>
            <a:round/>
            <a:headEnd/>
            <a:tailEnd/>
          </a:ln>
          <a:extLst>
            <a:ext uri="{909E8E84-426E-40DD-AFC4-6F175D3DCCD1}">
              <a14:hiddenFill xmlns:a14="http://schemas.microsoft.com/office/drawing/2010/main" xmlns="">
                <a:noFill/>
              </a14:hiddenFill>
            </a:ext>
          </a:extLst>
        </p:spPr>
      </p:cxnSp>
      <p:cxnSp>
        <p:nvCxnSpPr>
          <p:cNvPr id="14" name="MH_Other_7"/>
          <p:cNvCxnSpPr>
            <a:cxnSpLocks noChangeShapeType="1"/>
          </p:cNvCxnSpPr>
          <p:nvPr>
            <p:custDataLst>
              <p:tags r:id="rId6"/>
            </p:custDataLst>
          </p:nvPr>
        </p:nvCxnSpPr>
        <p:spPr bwMode="auto">
          <a:xfrm flipV="1">
            <a:off x="11226603" y="1595995"/>
            <a:ext cx="947908" cy="2036046"/>
          </a:xfrm>
          <a:prstGeom prst="line">
            <a:avLst/>
          </a:prstGeom>
          <a:noFill/>
          <a:ln w="6350">
            <a:solidFill>
              <a:schemeClr val="accent1">
                <a:lumMod val="60000"/>
                <a:lumOff val="40000"/>
              </a:schemeClr>
            </a:solidFill>
            <a:round/>
            <a:headEnd/>
            <a:tailEnd/>
          </a:ln>
          <a:extLst>
            <a:ext uri="{909E8E84-426E-40DD-AFC4-6F175D3DCCD1}">
              <a14:hiddenFill xmlns:a14="http://schemas.microsoft.com/office/drawing/2010/main" xmlns="">
                <a:noFill/>
              </a14:hiddenFill>
            </a:ext>
          </a:extLst>
        </p:spPr>
      </p:cxnSp>
      <p:sp>
        <p:nvSpPr>
          <p:cNvPr id="15" name="矩形 29"/>
          <p:cNvSpPr>
            <a:spLocks noChangeArrowheads="1"/>
          </p:cNvSpPr>
          <p:nvPr/>
        </p:nvSpPr>
        <p:spPr bwMode="auto">
          <a:xfrm>
            <a:off x="1240996" y="1982707"/>
            <a:ext cx="5522200" cy="3766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gn="just">
              <a:lnSpc>
                <a:spcPct val="120000"/>
              </a:lnSpc>
              <a:buFont typeface="Wingdings" panose="05000000000000000000" pitchFamily="2" charset="2"/>
              <a:buChar char="l"/>
            </a:pPr>
            <a:r>
              <a:rPr lang="en-US" altLang="zh-CN" sz="2400" dirty="0">
                <a:solidFill>
                  <a:schemeClr val="bg1"/>
                </a:solidFill>
                <a:latin typeface="方正品尚黑简体" panose="02000000000000000000" pitchFamily="2" charset="-122"/>
                <a:ea typeface="方正品尚黑简体" panose="02000000000000000000" pitchFamily="2" charset="-122"/>
              </a:rPr>
              <a:t>《</a:t>
            </a:r>
            <a:r>
              <a:rPr lang="zh-CN" altLang="en-US" sz="2400" dirty="0">
                <a:solidFill>
                  <a:schemeClr val="bg1"/>
                </a:solidFill>
                <a:latin typeface="方正品尚黑简体" panose="02000000000000000000" pitchFamily="2" charset="-122"/>
                <a:ea typeface="方正品尚黑简体" panose="02000000000000000000" pitchFamily="2" charset="-122"/>
              </a:rPr>
              <a:t>条例</a:t>
            </a:r>
            <a:r>
              <a:rPr lang="en-US" altLang="zh-CN" sz="2400" dirty="0">
                <a:solidFill>
                  <a:schemeClr val="bg1"/>
                </a:solidFill>
                <a:latin typeface="方正品尚黑简体" panose="02000000000000000000" pitchFamily="2" charset="-122"/>
                <a:ea typeface="方正品尚黑简体" panose="02000000000000000000" pitchFamily="2" charset="-122"/>
              </a:rPr>
              <a:t>》</a:t>
            </a:r>
            <a:r>
              <a:rPr lang="zh-CN" altLang="en-US" sz="2400" dirty="0">
                <a:solidFill>
                  <a:schemeClr val="bg1"/>
                </a:solidFill>
                <a:latin typeface="方正品尚黑简体" panose="02000000000000000000" pitchFamily="2" charset="-122"/>
                <a:ea typeface="方正品尚黑简体" panose="02000000000000000000" pitchFamily="2" charset="-122"/>
              </a:rPr>
              <a:t>将“失责必问、问责必严”作为一条重要原则明确下来，是对全面从严治党要求的</a:t>
            </a:r>
            <a:r>
              <a:rPr lang="zh-CN" altLang="en-US" sz="2400" dirty="0" smtClean="0">
                <a:solidFill>
                  <a:schemeClr val="bg1"/>
                </a:solidFill>
                <a:latin typeface="方正品尚黑简体" panose="02000000000000000000" pitchFamily="2" charset="-122"/>
                <a:ea typeface="方正品尚黑简体" panose="02000000000000000000" pitchFamily="2" charset="-122"/>
              </a:rPr>
              <a:t>细化和具体化</a:t>
            </a:r>
            <a:r>
              <a:rPr lang="zh-CN" altLang="en-US" sz="2400" dirty="0">
                <a:solidFill>
                  <a:schemeClr val="bg1"/>
                </a:solidFill>
                <a:latin typeface="方正品尚黑简体" panose="02000000000000000000" pitchFamily="2" charset="-122"/>
                <a:ea typeface="方正品尚黑简体" panose="02000000000000000000" pitchFamily="2" charset="-122"/>
              </a:rPr>
              <a:t>，体现了我们党强化责任追究的坚定意志</a:t>
            </a:r>
            <a:r>
              <a:rPr lang="zh-CN" altLang="en-US" sz="2400" dirty="0" smtClean="0">
                <a:solidFill>
                  <a:schemeClr val="bg1"/>
                </a:solidFill>
                <a:latin typeface="方正品尚黑简体" panose="02000000000000000000" pitchFamily="2" charset="-122"/>
                <a:ea typeface="方正品尚黑简体" panose="02000000000000000000" pitchFamily="2" charset="-122"/>
              </a:rPr>
              <a:t>。</a:t>
            </a:r>
            <a:endParaRPr lang="en-US" altLang="zh-CN" sz="2400" dirty="0" smtClean="0">
              <a:solidFill>
                <a:schemeClr val="bg1"/>
              </a:solidFill>
              <a:latin typeface="方正品尚黑简体" panose="02000000000000000000" pitchFamily="2" charset="-122"/>
              <a:ea typeface="方正品尚黑简体" panose="02000000000000000000" pitchFamily="2" charset="-122"/>
            </a:endParaRPr>
          </a:p>
          <a:p>
            <a:pPr marL="342900" indent="-342900" algn="just">
              <a:lnSpc>
                <a:spcPct val="120000"/>
              </a:lnSpc>
              <a:buFont typeface="Wingdings" panose="05000000000000000000" pitchFamily="2" charset="2"/>
              <a:buChar char="l"/>
            </a:pPr>
            <a:r>
              <a:rPr lang="zh-CN" altLang="en-US" sz="2400" dirty="0" smtClean="0">
                <a:solidFill>
                  <a:schemeClr val="bg1"/>
                </a:solidFill>
                <a:latin typeface="方正品尚黑简体" panose="02000000000000000000" pitchFamily="2" charset="-122"/>
                <a:ea typeface="方正品尚黑简体" panose="02000000000000000000" pitchFamily="2" charset="-122"/>
              </a:rPr>
              <a:t>在</a:t>
            </a:r>
            <a:r>
              <a:rPr lang="zh-CN" altLang="en-US" sz="2400" dirty="0">
                <a:solidFill>
                  <a:schemeClr val="bg1"/>
                </a:solidFill>
                <a:latin typeface="方正品尚黑简体" panose="02000000000000000000" pitchFamily="2" charset="-122"/>
                <a:ea typeface="方正品尚黑简体" panose="02000000000000000000" pitchFamily="2" charset="-122"/>
              </a:rPr>
              <a:t>问责工作中，要把该打的板子狠狠打下去，不搞下不为例、网开一面，不能大事化小、小事化了，使问责的利剑生锈，形成“破窗效应”。</a:t>
            </a:r>
          </a:p>
        </p:txBody>
      </p:sp>
      <p:pic>
        <p:nvPicPr>
          <p:cNvPr id="16" name="图片 15"/>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891549" y="3748032"/>
            <a:ext cx="2469017" cy="2028709"/>
          </a:xfrm>
          <a:prstGeom prst="rect">
            <a:avLst/>
          </a:prstGeom>
        </p:spPr>
      </p:pic>
      <p:pic>
        <p:nvPicPr>
          <p:cNvPr id="17" name="图片 16"/>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808010" y="1595995"/>
            <a:ext cx="2384482" cy="1959249"/>
          </a:xfrm>
          <a:prstGeom prst="rect">
            <a:avLst/>
          </a:prstGeom>
          <a:ln>
            <a:noFill/>
          </a:ln>
          <a:effectLst>
            <a:outerShdw blurRad="292100" dist="139700" dir="2700000" algn="tl" rotWithShape="0">
              <a:srgbClr val="333333">
                <a:alpha val="65000"/>
              </a:srgbClr>
            </a:outerShdw>
          </a:effectLst>
        </p:spPr>
      </p:pic>
      <p:pic>
        <p:nvPicPr>
          <p:cNvPr id="18" name="图片 17"/>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9591197" y="3799299"/>
            <a:ext cx="2406623" cy="1977442"/>
          </a:xfrm>
          <a:prstGeom prst="rect">
            <a:avLst/>
          </a:prstGeom>
        </p:spPr>
      </p:pic>
      <p:cxnSp>
        <p:nvCxnSpPr>
          <p:cNvPr id="19" name="MH_Other_7"/>
          <p:cNvCxnSpPr>
            <a:cxnSpLocks noChangeShapeType="1"/>
          </p:cNvCxnSpPr>
          <p:nvPr>
            <p:custDataLst>
              <p:tags r:id="rId7"/>
            </p:custDataLst>
          </p:nvPr>
        </p:nvCxnSpPr>
        <p:spPr bwMode="auto">
          <a:xfrm flipV="1">
            <a:off x="9468853" y="3632039"/>
            <a:ext cx="0" cy="2514400"/>
          </a:xfrm>
          <a:prstGeom prst="line">
            <a:avLst/>
          </a:prstGeom>
          <a:noFill/>
          <a:ln w="6350">
            <a:solidFill>
              <a:schemeClr val="accent1">
                <a:lumMod val="60000"/>
                <a:lumOff val="40000"/>
              </a:schemeClr>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20" name="MH_SubTitle_2"/>
          <p:cNvSpPr/>
          <p:nvPr>
            <p:custDataLst>
              <p:tags r:id="rId1"/>
            </p:custDataLst>
          </p:nvPr>
        </p:nvSpPr>
        <p:spPr>
          <a:xfrm>
            <a:off x="10225179" y="4099080"/>
            <a:ext cx="947627" cy="296214"/>
          </a:xfrm>
          <a:prstGeom prst="rect">
            <a:avLst/>
          </a:prstGeom>
          <a:solidFill>
            <a:srgbClr val="76ABDC"/>
          </a:solidFill>
          <a:ln w="25400" cap="flat" cmpd="sng" algn="ctr">
            <a:noFill/>
            <a:prstDash val="solid"/>
          </a:ln>
          <a:effectLst/>
        </p:spPr>
        <p:txBody>
          <a:bodyPr lIns="0" tIns="252000" rIns="0" bIns="0" anchor="ctr">
            <a:normAutofit fontScale="25000" lnSpcReduction="20000"/>
          </a:bodyPr>
          <a:lstStyle/>
          <a:p>
            <a:pPr algn="ctr">
              <a:defRPr/>
            </a:pPr>
            <a:endParaRPr lang="zh-CN" altLang="en-US" sz="1400" kern="0" dirty="0">
              <a:solidFill>
                <a:srgbClr val="FFFFFF"/>
              </a:solidFill>
              <a:latin typeface="Calibri"/>
              <a:ea typeface="微软雅黑" panose="020B0503020204020204" pitchFamily="34" charset="-122"/>
            </a:endParaRPr>
          </a:p>
        </p:txBody>
      </p:sp>
      <p:sp>
        <p:nvSpPr>
          <p:cNvPr id="21" name="MH_Other_1"/>
          <p:cNvSpPr/>
          <p:nvPr>
            <p:custDataLst>
              <p:tags r:id="rId2"/>
            </p:custDataLst>
          </p:nvPr>
        </p:nvSpPr>
        <p:spPr>
          <a:xfrm>
            <a:off x="10580669" y="4095840"/>
            <a:ext cx="593127" cy="557301"/>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 fmla="*/ 0 w 1152128"/>
              <a:gd name="connsiteY0" fmla="*/ 0 h 503200"/>
              <a:gd name="connsiteX1" fmla="*/ 1152128 w 1152128"/>
              <a:gd name="connsiteY1" fmla="*/ 0 h 503200"/>
              <a:gd name="connsiteX2" fmla="*/ 1152128 w 1152128"/>
              <a:gd name="connsiteY2" fmla="*/ 300000 h 503200"/>
              <a:gd name="connsiteX3" fmla="*/ 0 w 1152128"/>
              <a:gd name="connsiteY3" fmla="*/ 503200 h 503200"/>
              <a:gd name="connsiteX4" fmla="*/ 0 w 1152128"/>
              <a:gd name="connsiteY4" fmla="*/ 0 h 5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28" h="503200">
                <a:moveTo>
                  <a:pt x="0" y="0"/>
                </a:moveTo>
                <a:lnTo>
                  <a:pt x="1152128" y="0"/>
                </a:lnTo>
                <a:lnTo>
                  <a:pt x="1152128" y="300000"/>
                </a:lnTo>
                <a:lnTo>
                  <a:pt x="0" y="503200"/>
                </a:lnTo>
                <a:lnTo>
                  <a:pt x="0" y="0"/>
                </a:lnTo>
                <a:close/>
              </a:path>
            </a:pathLst>
          </a:custGeom>
          <a:solidFill>
            <a:srgbClr val="245484"/>
          </a:solidFill>
          <a:ln w="25400" cap="flat" cmpd="sng" algn="ctr">
            <a:noFill/>
            <a:prstDash val="solid"/>
          </a:ln>
          <a:effectLst/>
        </p:spPr>
        <p:txBody>
          <a:bodyPr lIns="0" tIns="0" rIns="0" bIns="144000" anchor="ctr"/>
          <a:lstStyle/>
          <a:p>
            <a:pPr algn="ctr">
              <a:defRPr/>
            </a:pPr>
            <a:r>
              <a:rPr lang="en-US" altLang="zh-CN" sz="2800" kern="0" dirty="0">
                <a:solidFill>
                  <a:srgbClr val="FFFFFF"/>
                </a:solidFill>
                <a:latin typeface="华康俪金黑W8(P)" panose="020B0800000000000000" pitchFamily="34" charset="-122"/>
                <a:ea typeface="华康俪金黑W8(P)" panose="020B0800000000000000" pitchFamily="34" charset="-122"/>
              </a:rPr>
              <a:t>02</a:t>
            </a:r>
            <a:endParaRPr lang="zh-CN" altLang="en-US" sz="2800" kern="0" dirty="0">
              <a:solidFill>
                <a:srgbClr val="FFFFFF"/>
              </a:solidFill>
              <a:latin typeface="华康俪金黑W8(P)" panose="020B0800000000000000" pitchFamily="34" charset="-122"/>
              <a:ea typeface="华康俪金黑W8(P)" panose="020B0800000000000000" pitchFamily="34" charset="-122"/>
            </a:endParaRPr>
          </a:p>
        </p:txBody>
      </p:sp>
      <p:sp>
        <p:nvSpPr>
          <p:cNvPr id="22" name="MH_SubTitle_1"/>
          <p:cNvSpPr/>
          <p:nvPr>
            <p:custDataLst>
              <p:tags r:id="rId3"/>
            </p:custDataLst>
          </p:nvPr>
        </p:nvSpPr>
        <p:spPr>
          <a:xfrm>
            <a:off x="818368" y="2026245"/>
            <a:ext cx="947627" cy="296214"/>
          </a:xfrm>
          <a:prstGeom prst="rect">
            <a:avLst/>
          </a:prstGeom>
          <a:solidFill>
            <a:srgbClr val="3275B8"/>
          </a:solidFill>
          <a:ln w="25400" cap="flat" cmpd="sng" algn="ctr">
            <a:noFill/>
            <a:prstDash val="solid"/>
          </a:ln>
          <a:effectLst/>
        </p:spPr>
        <p:txBody>
          <a:bodyPr lIns="0" tIns="252000" rIns="0" bIns="0" anchor="ctr">
            <a:normAutofit fontScale="25000" lnSpcReduction="20000"/>
          </a:bodyPr>
          <a:lstStyle/>
          <a:p>
            <a:pPr algn="ctr">
              <a:defRPr/>
            </a:pPr>
            <a:endParaRPr lang="zh-CN" altLang="en-US" sz="1400" kern="0" dirty="0">
              <a:solidFill>
                <a:srgbClr val="FFFFFF"/>
              </a:solidFill>
              <a:latin typeface="Calibri"/>
              <a:ea typeface="微软雅黑" panose="020B0503020204020204" pitchFamily="34" charset="-122"/>
            </a:endParaRPr>
          </a:p>
        </p:txBody>
      </p:sp>
      <p:sp>
        <p:nvSpPr>
          <p:cNvPr id="23" name="MH_Other_2"/>
          <p:cNvSpPr/>
          <p:nvPr>
            <p:custDataLst>
              <p:tags r:id="rId4"/>
            </p:custDataLst>
          </p:nvPr>
        </p:nvSpPr>
        <p:spPr>
          <a:xfrm>
            <a:off x="1173859" y="2026245"/>
            <a:ext cx="592137" cy="555648"/>
          </a:xfrm>
          <a:custGeom>
            <a:avLst/>
            <a:gdLst>
              <a:gd name="connsiteX0" fmla="*/ 0 w 1152128"/>
              <a:gd name="connsiteY0" fmla="*/ 0 h 503200"/>
              <a:gd name="connsiteX1" fmla="*/ 1152128 w 1152128"/>
              <a:gd name="connsiteY1" fmla="*/ 0 h 503200"/>
              <a:gd name="connsiteX2" fmla="*/ 1152128 w 1152128"/>
              <a:gd name="connsiteY2" fmla="*/ 503200 h 503200"/>
              <a:gd name="connsiteX3" fmla="*/ 0 w 1152128"/>
              <a:gd name="connsiteY3" fmla="*/ 503200 h 503200"/>
              <a:gd name="connsiteX4" fmla="*/ 0 w 1152128"/>
              <a:gd name="connsiteY4" fmla="*/ 0 h 503200"/>
              <a:gd name="connsiteX0" fmla="*/ 0 w 1152128"/>
              <a:gd name="connsiteY0" fmla="*/ 0 h 503200"/>
              <a:gd name="connsiteX1" fmla="*/ 1152128 w 1152128"/>
              <a:gd name="connsiteY1" fmla="*/ 0 h 503200"/>
              <a:gd name="connsiteX2" fmla="*/ 1152128 w 1152128"/>
              <a:gd name="connsiteY2" fmla="*/ 300000 h 503200"/>
              <a:gd name="connsiteX3" fmla="*/ 0 w 1152128"/>
              <a:gd name="connsiteY3" fmla="*/ 503200 h 503200"/>
              <a:gd name="connsiteX4" fmla="*/ 0 w 1152128"/>
              <a:gd name="connsiteY4" fmla="*/ 0 h 5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128" h="503200">
                <a:moveTo>
                  <a:pt x="0" y="0"/>
                </a:moveTo>
                <a:lnTo>
                  <a:pt x="1152128" y="0"/>
                </a:lnTo>
                <a:lnTo>
                  <a:pt x="1152128" y="300000"/>
                </a:lnTo>
                <a:lnTo>
                  <a:pt x="0" y="503200"/>
                </a:lnTo>
                <a:lnTo>
                  <a:pt x="0" y="0"/>
                </a:lnTo>
                <a:close/>
              </a:path>
            </a:pathLst>
          </a:custGeom>
          <a:solidFill>
            <a:srgbClr val="F26C4F"/>
          </a:solidFill>
          <a:ln w="25400" cap="flat" cmpd="sng" algn="ctr">
            <a:noFill/>
            <a:prstDash val="solid"/>
          </a:ln>
          <a:effectLst/>
        </p:spPr>
        <p:txBody>
          <a:bodyPr lIns="0" tIns="0" rIns="0" bIns="144000" anchor="ctr"/>
          <a:lstStyle/>
          <a:p>
            <a:pPr algn="ctr">
              <a:defRPr/>
            </a:pPr>
            <a:r>
              <a:rPr lang="en-US" altLang="zh-CN" sz="2800" kern="0" dirty="0">
                <a:solidFill>
                  <a:srgbClr val="FFFFFF"/>
                </a:solidFill>
                <a:latin typeface="华康俪金黑W8(P)" panose="020B0800000000000000" pitchFamily="34" charset="-122"/>
                <a:ea typeface="华康俪金黑W8(P)" panose="020B0800000000000000" pitchFamily="34" charset="-122"/>
              </a:rPr>
              <a:t>01</a:t>
            </a:r>
            <a:endParaRPr lang="zh-CN" altLang="en-US" sz="2800" kern="0" dirty="0">
              <a:solidFill>
                <a:srgbClr val="FFFFFF"/>
              </a:solidFill>
              <a:latin typeface="华康俪金黑W8(P)" panose="020B0800000000000000" pitchFamily="34" charset="-122"/>
              <a:ea typeface="华康俪金黑W8(P)" panose="020B0800000000000000" pitchFamily="34" charset="-122"/>
            </a:endParaRPr>
          </a:p>
        </p:txBody>
      </p:sp>
      <p:sp>
        <p:nvSpPr>
          <p:cNvPr id="24" name="MH_Other_1"/>
          <p:cNvSpPr/>
          <p:nvPr>
            <p:custDataLst>
              <p:tags r:id="rId5"/>
            </p:custDataLst>
          </p:nvPr>
        </p:nvSpPr>
        <p:spPr>
          <a:xfrm rot="19743805">
            <a:off x="514001" y="797104"/>
            <a:ext cx="173038"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3A89C9"/>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25" name="MH_Other_2"/>
          <p:cNvSpPr/>
          <p:nvPr>
            <p:custDataLst>
              <p:tags r:id="rId6"/>
            </p:custDataLst>
          </p:nvPr>
        </p:nvSpPr>
        <p:spPr>
          <a:xfrm rot="19743805">
            <a:off x="787051" y="797104"/>
            <a:ext cx="171450"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F26C4F"/>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26" name="文本框 16"/>
          <p:cNvSpPr txBox="1">
            <a:spLocks noChangeArrowheads="1"/>
          </p:cNvSpPr>
          <p:nvPr/>
        </p:nvSpPr>
        <p:spPr bwMode="auto">
          <a:xfrm>
            <a:off x="1089942" y="792373"/>
            <a:ext cx="5407133"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None/>
            </a:pPr>
            <a:r>
              <a:rPr lang="zh-CN" altLang="en-US"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原则</a:t>
            </a:r>
            <a:r>
              <a:rPr lang="zh-CN" altLang="en-US"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三：惩前毖后</a:t>
            </a:r>
            <a:r>
              <a:rPr lang="zh-CN" altLang="en-US"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治病救人</a:t>
            </a:r>
            <a:endParaRPr lang="en-US" altLang="zh-CN"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27" name="矩形 29"/>
          <p:cNvSpPr>
            <a:spLocks noChangeArrowheads="1"/>
          </p:cNvSpPr>
          <p:nvPr/>
        </p:nvSpPr>
        <p:spPr bwMode="auto">
          <a:xfrm>
            <a:off x="1765994" y="1885230"/>
            <a:ext cx="7401577" cy="1865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a:lnSpc>
                <a:spcPct val="120000"/>
              </a:lnSpc>
              <a:buNone/>
            </a:pPr>
            <a:r>
              <a:rPr lang="zh-CN" altLang="en-US" sz="2400" dirty="0">
                <a:solidFill>
                  <a:schemeClr val="bg1"/>
                </a:solidFill>
                <a:latin typeface="方正品尚黑简体" panose="02000000000000000000" pitchFamily="2" charset="-122"/>
                <a:ea typeface="方正品尚黑简体" panose="02000000000000000000" pitchFamily="2" charset="-122"/>
              </a:rPr>
              <a:t>习近平总书记在十八届中央纪委六次全会讲话中指出：“惩前毖后、治病救人是我们党的一贯方针，也是我们党加强自身建设的历史经验。日常工作中发现了问题就要真管真严。惩治，治是根本，惩是为了治。”</a:t>
            </a:r>
          </a:p>
        </p:txBody>
      </p:sp>
      <p:sp>
        <p:nvSpPr>
          <p:cNvPr id="28" name="矩形 29"/>
          <p:cNvSpPr>
            <a:spLocks noChangeArrowheads="1"/>
          </p:cNvSpPr>
          <p:nvPr/>
        </p:nvSpPr>
        <p:spPr bwMode="auto">
          <a:xfrm>
            <a:off x="4071639" y="3967050"/>
            <a:ext cx="6027311" cy="1865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a:lnSpc>
                <a:spcPct val="120000"/>
              </a:lnSpc>
              <a:buNone/>
            </a:pPr>
            <a:r>
              <a:rPr lang="zh-CN" altLang="en-US" sz="2400" dirty="0">
                <a:solidFill>
                  <a:schemeClr val="bg1"/>
                </a:solidFill>
                <a:latin typeface="方正品尚黑简体" panose="02000000000000000000" pitchFamily="2" charset="-122"/>
                <a:ea typeface="方正品尚黑简体" panose="02000000000000000000" pitchFamily="2" charset="-122"/>
              </a:rPr>
              <a:t>在问责工作中，要贯彻惩前毖后、治病救人方针，通过强化问责，使干部真正扛起责任，不犯或少犯</a:t>
            </a:r>
            <a:r>
              <a:rPr lang="zh-CN" altLang="en-US" sz="2400" dirty="0" smtClean="0">
                <a:solidFill>
                  <a:schemeClr val="bg1"/>
                </a:solidFill>
                <a:latin typeface="方正品尚黑简体" panose="02000000000000000000" pitchFamily="2" charset="-122"/>
                <a:ea typeface="方正品尚黑简体" panose="02000000000000000000" pitchFamily="2" charset="-122"/>
              </a:rPr>
              <a:t>错误，特别是</a:t>
            </a:r>
            <a:r>
              <a:rPr lang="zh-CN" altLang="en-US" sz="2400" dirty="0">
                <a:solidFill>
                  <a:schemeClr val="bg1"/>
                </a:solidFill>
                <a:latin typeface="方正品尚黑简体" panose="02000000000000000000" pitchFamily="2" charset="-122"/>
                <a:ea typeface="方正品尚黑简体" panose="02000000000000000000" pitchFamily="2" charset="-122"/>
              </a:rPr>
              <a:t>严重错误，这才是党组织对党员、干部最大的关心和爱护。</a:t>
            </a:r>
          </a:p>
        </p:txBody>
      </p:sp>
      <p:pic>
        <p:nvPicPr>
          <p:cNvPr id="29" name="图片 2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893430" y="4229403"/>
            <a:ext cx="1900078" cy="134041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12" name="任意多边形 11"/>
          <p:cNvSpPr>
            <a:spLocks/>
          </p:cNvSpPr>
          <p:nvPr>
            <p:custDataLst>
              <p:tags r:id="rId1"/>
            </p:custDataLst>
          </p:nvPr>
        </p:nvSpPr>
        <p:spPr bwMode="auto">
          <a:xfrm rot="198208">
            <a:off x="1475095" y="887734"/>
            <a:ext cx="8954728" cy="1162557"/>
          </a:xfrm>
          <a:custGeom>
            <a:avLst/>
            <a:gdLst>
              <a:gd name="connsiteX0" fmla="*/ 3326681 w 6634280"/>
              <a:gd name="connsiteY0" fmla="*/ 1342526 h 1738203"/>
              <a:gd name="connsiteX1" fmla="*/ 3324688 w 6634280"/>
              <a:gd name="connsiteY1" fmla="*/ 1342739 h 1738203"/>
              <a:gd name="connsiteX2" fmla="*/ 3327475 w 6634280"/>
              <a:gd name="connsiteY2" fmla="*/ 1344906 h 1738203"/>
              <a:gd name="connsiteX3" fmla="*/ 3526967 w 6634280"/>
              <a:gd name="connsiteY3" fmla="*/ 1321134 h 1738203"/>
              <a:gd name="connsiteX4" fmla="*/ 3519137 w 6634280"/>
              <a:gd name="connsiteY4" fmla="*/ 1321970 h 1738203"/>
              <a:gd name="connsiteX5" fmla="*/ 3523747 w 6634280"/>
              <a:gd name="connsiteY5" fmla="*/ 1325428 h 1738203"/>
              <a:gd name="connsiteX6" fmla="*/ 3523088 w 6634280"/>
              <a:gd name="connsiteY6" fmla="*/ 1326307 h 1738203"/>
              <a:gd name="connsiteX7" fmla="*/ 3517596 w 6634280"/>
              <a:gd name="connsiteY7" fmla="*/ 1340036 h 1738203"/>
              <a:gd name="connsiteX8" fmla="*/ 3536818 w 6634280"/>
              <a:gd name="connsiteY8" fmla="*/ 1337290 h 1738203"/>
              <a:gd name="connsiteX9" fmla="*/ 3529679 w 6634280"/>
              <a:gd name="connsiteY9" fmla="*/ 1330151 h 1738203"/>
              <a:gd name="connsiteX10" fmla="*/ 3528580 w 6634280"/>
              <a:gd name="connsiteY10" fmla="*/ 1331799 h 1738203"/>
              <a:gd name="connsiteX11" fmla="*/ 3529129 w 6634280"/>
              <a:gd name="connsiteY11" fmla="*/ 1329602 h 1738203"/>
              <a:gd name="connsiteX12" fmla="*/ 3528580 w 6634280"/>
              <a:gd name="connsiteY12" fmla="*/ 1329053 h 1738203"/>
              <a:gd name="connsiteX13" fmla="*/ 3523747 w 6634280"/>
              <a:gd name="connsiteY13" fmla="*/ 1325428 h 1738203"/>
              <a:gd name="connsiteX14" fmla="*/ 3599976 w 6634280"/>
              <a:gd name="connsiteY14" fmla="*/ 1298847 h 1738203"/>
              <a:gd name="connsiteX15" fmla="*/ 3575262 w 6634280"/>
              <a:gd name="connsiteY15" fmla="*/ 1301593 h 1738203"/>
              <a:gd name="connsiteX16" fmla="*/ 3574250 w 6634280"/>
              <a:gd name="connsiteY16" fmla="*/ 1301882 h 1738203"/>
              <a:gd name="connsiteX17" fmla="*/ 3577576 w 6634280"/>
              <a:gd name="connsiteY17" fmla="*/ 1302436 h 1738203"/>
              <a:gd name="connsiteX18" fmla="*/ 3603861 w 6634280"/>
              <a:gd name="connsiteY18" fmla="*/ 1299304 h 1738203"/>
              <a:gd name="connsiteX19" fmla="*/ 3767126 w 6634280"/>
              <a:gd name="connsiteY19" fmla="*/ 1295483 h 1738203"/>
              <a:gd name="connsiteX20" fmla="*/ 3755086 w 6634280"/>
              <a:gd name="connsiteY20" fmla="*/ 1296769 h 1738203"/>
              <a:gd name="connsiteX21" fmla="*/ 3764735 w 6634280"/>
              <a:gd name="connsiteY21" fmla="*/ 1301593 h 1738203"/>
              <a:gd name="connsiteX22" fmla="*/ 3765911 w 6634280"/>
              <a:gd name="connsiteY22" fmla="*/ 1302769 h 1738203"/>
              <a:gd name="connsiteX23" fmla="*/ 5384650 w 6634280"/>
              <a:gd name="connsiteY23" fmla="*/ 1258502 h 1738203"/>
              <a:gd name="connsiteX24" fmla="*/ 5387607 w 6634280"/>
              <a:gd name="connsiteY24" fmla="*/ 1265895 h 1738203"/>
              <a:gd name="connsiteX25" fmla="*/ 5393099 w 6634280"/>
              <a:gd name="connsiteY25" fmla="*/ 1268641 h 1738203"/>
              <a:gd name="connsiteX26" fmla="*/ 5398590 w 6634280"/>
              <a:gd name="connsiteY26" fmla="*/ 1271387 h 1738203"/>
              <a:gd name="connsiteX27" fmla="*/ 5404082 w 6634280"/>
              <a:gd name="connsiteY27" fmla="*/ 1274132 h 1738203"/>
              <a:gd name="connsiteX28" fmla="*/ 5409574 w 6634280"/>
              <a:gd name="connsiteY28" fmla="*/ 1279624 h 1738203"/>
              <a:gd name="connsiteX29" fmla="*/ 5412320 w 6634280"/>
              <a:gd name="connsiteY29" fmla="*/ 1287862 h 1738203"/>
              <a:gd name="connsiteX30" fmla="*/ 5412320 w 6634280"/>
              <a:gd name="connsiteY30" fmla="*/ 1296100 h 1738203"/>
              <a:gd name="connsiteX31" fmla="*/ 5409574 w 6634280"/>
              <a:gd name="connsiteY31" fmla="*/ 1298846 h 1738203"/>
              <a:gd name="connsiteX32" fmla="*/ 5404082 w 6634280"/>
              <a:gd name="connsiteY32" fmla="*/ 1307084 h 1738203"/>
              <a:gd name="connsiteX33" fmla="*/ 5401336 w 6634280"/>
              <a:gd name="connsiteY33" fmla="*/ 1309830 h 1738203"/>
              <a:gd name="connsiteX34" fmla="*/ 5395844 w 6634280"/>
              <a:gd name="connsiteY34" fmla="*/ 1309830 h 1738203"/>
              <a:gd name="connsiteX35" fmla="*/ 5393099 w 6634280"/>
              <a:gd name="connsiteY35" fmla="*/ 1309830 h 1738203"/>
              <a:gd name="connsiteX36" fmla="*/ 5382115 w 6634280"/>
              <a:gd name="connsiteY36" fmla="*/ 1307084 h 1738203"/>
              <a:gd name="connsiteX37" fmla="*/ 5373877 w 6634280"/>
              <a:gd name="connsiteY37" fmla="*/ 1298846 h 1738203"/>
              <a:gd name="connsiteX38" fmla="*/ 5373877 w 6634280"/>
              <a:gd name="connsiteY38" fmla="*/ 1287862 h 1738203"/>
              <a:gd name="connsiteX39" fmla="*/ 5376623 w 6634280"/>
              <a:gd name="connsiteY39" fmla="*/ 1282370 h 1738203"/>
              <a:gd name="connsiteX40" fmla="*/ 5379369 w 6634280"/>
              <a:gd name="connsiteY40" fmla="*/ 1276878 h 1738203"/>
              <a:gd name="connsiteX41" fmla="*/ 5382115 w 6634280"/>
              <a:gd name="connsiteY41" fmla="*/ 1268641 h 1738203"/>
              <a:gd name="connsiteX42" fmla="*/ 5382548 w 6634280"/>
              <a:gd name="connsiteY42" fmla="*/ 1232220 h 1738203"/>
              <a:gd name="connsiteX43" fmla="*/ 5384861 w 6634280"/>
              <a:gd name="connsiteY43" fmla="*/ 1257657 h 1738203"/>
              <a:gd name="connsiteX44" fmla="*/ 5384650 w 6634280"/>
              <a:gd name="connsiteY44" fmla="*/ 1258502 h 1738203"/>
              <a:gd name="connsiteX45" fmla="*/ 5382115 w 6634280"/>
              <a:gd name="connsiteY45" fmla="*/ 1252165 h 1738203"/>
              <a:gd name="connsiteX46" fmla="*/ 5382115 w 6634280"/>
              <a:gd name="connsiteY46" fmla="*/ 1235689 h 1738203"/>
              <a:gd name="connsiteX47" fmla="*/ 4338643 w 6634280"/>
              <a:gd name="connsiteY47" fmla="*/ 1216468 h 1738203"/>
              <a:gd name="connsiteX48" fmla="*/ 4338643 w 6634280"/>
              <a:gd name="connsiteY48" fmla="*/ 1219214 h 1738203"/>
              <a:gd name="connsiteX49" fmla="*/ 4338643 w 6634280"/>
              <a:gd name="connsiteY49" fmla="*/ 1221960 h 1738203"/>
              <a:gd name="connsiteX50" fmla="*/ 4344135 w 6634280"/>
              <a:gd name="connsiteY50" fmla="*/ 1219214 h 1738203"/>
              <a:gd name="connsiteX51" fmla="*/ 4344135 w 6634280"/>
              <a:gd name="connsiteY51" fmla="*/ 1216468 h 1738203"/>
              <a:gd name="connsiteX52" fmla="*/ 4300199 w 6634280"/>
              <a:gd name="connsiteY52" fmla="*/ 1213722 h 1738203"/>
              <a:gd name="connsiteX53" fmla="*/ 4298827 w 6634280"/>
              <a:gd name="connsiteY53" fmla="*/ 1215095 h 1738203"/>
              <a:gd name="connsiteX54" fmla="*/ 4300199 w 6634280"/>
              <a:gd name="connsiteY54" fmla="*/ 1216467 h 1738203"/>
              <a:gd name="connsiteX55" fmla="*/ 4297453 w 6634280"/>
              <a:gd name="connsiteY55" fmla="*/ 1219213 h 1738203"/>
              <a:gd name="connsiteX56" fmla="*/ 4297449 w 6634280"/>
              <a:gd name="connsiteY56" fmla="*/ 1219214 h 1738203"/>
              <a:gd name="connsiteX57" fmla="*/ 4300199 w 6634280"/>
              <a:gd name="connsiteY57" fmla="*/ 1219214 h 1738203"/>
              <a:gd name="connsiteX58" fmla="*/ 4305691 w 6634280"/>
              <a:gd name="connsiteY58" fmla="*/ 1221960 h 1738203"/>
              <a:gd name="connsiteX59" fmla="*/ 4308437 w 6634280"/>
              <a:gd name="connsiteY59" fmla="*/ 1224706 h 1738203"/>
              <a:gd name="connsiteX60" fmla="*/ 4311183 w 6634280"/>
              <a:gd name="connsiteY60" fmla="*/ 1221960 h 1738203"/>
              <a:gd name="connsiteX61" fmla="*/ 4308437 w 6634280"/>
              <a:gd name="connsiteY61" fmla="*/ 1221960 h 1738203"/>
              <a:gd name="connsiteX62" fmla="*/ 4308437 w 6634280"/>
              <a:gd name="connsiteY62" fmla="*/ 1219214 h 1738203"/>
              <a:gd name="connsiteX63" fmla="*/ 4308437 w 6634280"/>
              <a:gd name="connsiteY63" fmla="*/ 1216468 h 1738203"/>
              <a:gd name="connsiteX64" fmla="*/ 4302945 w 6634280"/>
              <a:gd name="connsiteY64" fmla="*/ 1216468 h 1738203"/>
              <a:gd name="connsiteX65" fmla="*/ 4492418 w 6634280"/>
              <a:gd name="connsiteY65" fmla="*/ 1210976 h 1738203"/>
              <a:gd name="connsiteX66" fmla="*/ 4492418 w 6634280"/>
              <a:gd name="connsiteY66" fmla="*/ 1213722 h 1738203"/>
              <a:gd name="connsiteX67" fmla="*/ 4497910 w 6634280"/>
              <a:gd name="connsiteY67" fmla="*/ 1213722 h 1738203"/>
              <a:gd name="connsiteX68" fmla="*/ 4497910 w 6634280"/>
              <a:gd name="connsiteY68" fmla="*/ 1210976 h 1738203"/>
              <a:gd name="connsiteX69" fmla="*/ 4434752 w 6634280"/>
              <a:gd name="connsiteY69" fmla="*/ 1199992 h 1738203"/>
              <a:gd name="connsiteX70" fmla="*/ 4429260 w 6634280"/>
              <a:gd name="connsiteY70" fmla="*/ 1202738 h 1738203"/>
              <a:gd name="connsiteX71" fmla="*/ 4429260 w 6634280"/>
              <a:gd name="connsiteY71" fmla="*/ 1208230 h 1738203"/>
              <a:gd name="connsiteX72" fmla="*/ 4434752 w 6634280"/>
              <a:gd name="connsiteY72" fmla="*/ 1208230 h 1738203"/>
              <a:gd name="connsiteX73" fmla="*/ 4404547 w 6634280"/>
              <a:gd name="connsiteY73" fmla="*/ 1194500 h 1738203"/>
              <a:gd name="connsiteX74" fmla="*/ 4401801 w 6634280"/>
              <a:gd name="connsiteY74" fmla="*/ 1197246 h 1738203"/>
              <a:gd name="connsiteX75" fmla="*/ 4401801 w 6634280"/>
              <a:gd name="connsiteY75" fmla="*/ 1199992 h 1738203"/>
              <a:gd name="connsiteX76" fmla="*/ 4404547 w 6634280"/>
              <a:gd name="connsiteY76" fmla="*/ 1199992 h 1738203"/>
              <a:gd name="connsiteX77" fmla="*/ 4412784 w 6634280"/>
              <a:gd name="connsiteY77" fmla="*/ 1199992 h 1738203"/>
              <a:gd name="connsiteX78" fmla="*/ 4412784 w 6634280"/>
              <a:gd name="connsiteY78" fmla="*/ 1194500 h 1738203"/>
              <a:gd name="connsiteX79" fmla="*/ 6049387 w 6634280"/>
              <a:gd name="connsiteY79" fmla="*/ 1158802 h 1738203"/>
              <a:gd name="connsiteX80" fmla="*/ 6054021 w 6634280"/>
              <a:gd name="connsiteY80" fmla="*/ 1160347 h 1738203"/>
              <a:gd name="connsiteX81" fmla="*/ 6054879 w 6634280"/>
              <a:gd name="connsiteY81" fmla="*/ 1161548 h 1738203"/>
              <a:gd name="connsiteX82" fmla="*/ 5062413 w 6634280"/>
              <a:gd name="connsiteY82" fmla="*/ 1157634 h 1738203"/>
              <a:gd name="connsiteX83" fmla="*/ 5057771 w 6634280"/>
              <a:gd name="connsiteY83" fmla="*/ 1158125 h 1738203"/>
              <a:gd name="connsiteX84" fmla="*/ 5066327 w 6634280"/>
              <a:gd name="connsiteY84" fmla="*/ 1161548 h 1738203"/>
              <a:gd name="connsiteX85" fmla="*/ 4945951 w 6634280"/>
              <a:gd name="connsiteY85" fmla="*/ 1148115 h 1738203"/>
              <a:gd name="connsiteX86" fmla="*/ 4904314 w 6634280"/>
              <a:gd name="connsiteY86" fmla="*/ 1150564 h 1738203"/>
              <a:gd name="connsiteX87" fmla="*/ 4912552 w 6634280"/>
              <a:gd name="connsiteY87" fmla="*/ 1156056 h 1738203"/>
              <a:gd name="connsiteX88" fmla="*/ 4923536 w 6634280"/>
              <a:gd name="connsiteY88" fmla="*/ 1161548 h 1738203"/>
              <a:gd name="connsiteX89" fmla="*/ 4934520 w 6634280"/>
              <a:gd name="connsiteY89" fmla="*/ 1161548 h 1738203"/>
              <a:gd name="connsiteX90" fmla="*/ 4945504 w 6634280"/>
              <a:gd name="connsiteY90" fmla="*/ 1158802 h 1738203"/>
              <a:gd name="connsiteX91" fmla="*/ 4958813 w 6634280"/>
              <a:gd name="connsiteY91" fmla="*/ 1155845 h 1738203"/>
              <a:gd name="connsiteX92" fmla="*/ 4953742 w 6634280"/>
              <a:gd name="connsiteY92" fmla="*/ 1153310 h 1738203"/>
              <a:gd name="connsiteX93" fmla="*/ 5014153 w 6634280"/>
              <a:gd name="connsiteY93" fmla="*/ 1139581 h 1738203"/>
              <a:gd name="connsiteX94" fmla="*/ 5010164 w 6634280"/>
              <a:gd name="connsiteY94" fmla="*/ 1140578 h 1738203"/>
              <a:gd name="connsiteX95" fmla="*/ 5019988 w 6634280"/>
              <a:gd name="connsiteY95" fmla="*/ 1139923 h 1738203"/>
              <a:gd name="connsiteX96" fmla="*/ 5019645 w 6634280"/>
              <a:gd name="connsiteY96" fmla="*/ 1139581 h 1738203"/>
              <a:gd name="connsiteX97" fmla="*/ 4907060 w 6634280"/>
              <a:gd name="connsiteY97" fmla="*/ 1136835 h 1738203"/>
              <a:gd name="connsiteX98" fmla="*/ 4909806 w 6634280"/>
              <a:gd name="connsiteY98" fmla="*/ 1142327 h 1738203"/>
              <a:gd name="connsiteX99" fmla="*/ 4912552 w 6634280"/>
              <a:gd name="connsiteY99" fmla="*/ 1142327 h 1738203"/>
              <a:gd name="connsiteX100" fmla="*/ 4915298 w 6634280"/>
              <a:gd name="connsiteY100" fmla="*/ 1139581 h 1738203"/>
              <a:gd name="connsiteX101" fmla="*/ 4915298 w 6634280"/>
              <a:gd name="connsiteY101" fmla="*/ 1136835 h 1738203"/>
              <a:gd name="connsiteX102" fmla="*/ 5176166 w 6634280"/>
              <a:gd name="connsiteY102" fmla="*/ 1131343 h 1738203"/>
              <a:gd name="connsiteX103" fmla="*/ 5176166 w 6634280"/>
              <a:gd name="connsiteY103" fmla="*/ 1136835 h 1738203"/>
              <a:gd name="connsiteX104" fmla="*/ 5177645 w 6634280"/>
              <a:gd name="connsiteY104" fmla="*/ 1139791 h 1738203"/>
              <a:gd name="connsiteX105" fmla="*/ 5178912 w 6634280"/>
              <a:gd name="connsiteY105" fmla="*/ 1139580 h 1738203"/>
              <a:gd name="connsiteX106" fmla="*/ 5189896 w 6634280"/>
              <a:gd name="connsiteY106" fmla="*/ 1136834 h 1738203"/>
              <a:gd name="connsiteX107" fmla="*/ 5189896 w 6634280"/>
              <a:gd name="connsiteY107" fmla="*/ 1134089 h 1738203"/>
              <a:gd name="connsiteX108" fmla="*/ 5187150 w 6634280"/>
              <a:gd name="connsiteY108" fmla="*/ 1134089 h 1738203"/>
              <a:gd name="connsiteX109" fmla="*/ 5181658 w 6634280"/>
              <a:gd name="connsiteY109" fmla="*/ 1131343 h 1738203"/>
              <a:gd name="connsiteX110" fmla="*/ 5178912 w 6634280"/>
              <a:gd name="connsiteY110" fmla="*/ 1131343 h 1738203"/>
              <a:gd name="connsiteX111" fmla="*/ 6075474 w 6634280"/>
              <a:gd name="connsiteY111" fmla="*/ 1129969 h 1738203"/>
              <a:gd name="connsiteX112" fmla="*/ 6076847 w 6634280"/>
              <a:gd name="connsiteY112" fmla="*/ 1131342 h 1738203"/>
              <a:gd name="connsiteX113" fmla="*/ 6079593 w 6634280"/>
              <a:gd name="connsiteY113" fmla="*/ 1136834 h 1738203"/>
              <a:gd name="connsiteX114" fmla="*/ 6079593 w 6634280"/>
              <a:gd name="connsiteY114" fmla="*/ 1142326 h 1738203"/>
              <a:gd name="connsiteX115" fmla="*/ 6076847 w 6634280"/>
              <a:gd name="connsiteY115" fmla="*/ 1134088 h 1738203"/>
              <a:gd name="connsiteX116" fmla="*/ 5104771 w 6634280"/>
              <a:gd name="connsiteY116" fmla="*/ 1128597 h 1738203"/>
              <a:gd name="connsiteX117" fmla="*/ 5104771 w 6634280"/>
              <a:gd name="connsiteY117" fmla="*/ 1130884 h 1738203"/>
              <a:gd name="connsiteX118" fmla="*/ 5115753 w 6634280"/>
              <a:gd name="connsiteY118" fmla="*/ 1129969 h 1738203"/>
              <a:gd name="connsiteX119" fmla="*/ 5113009 w 6634280"/>
              <a:gd name="connsiteY119" fmla="*/ 1128597 h 1738203"/>
              <a:gd name="connsiteX120" fmla="*/ 5093787 w 6634280"/>
              <a:gd name="connsiteY120" fmla="*/ 1128597 h 1738203"/>
              <a:gd name="connsiteX121" fmla="*/ 5092011 w 6634280"/>
              <a:gd name="connsiteY121" fmla="*/ 1132149 h 1738203"/>
              <a:gd name="connsiteX122" fmla="*/ 5096807 w 6634280"/>
              <a:gd name="connsiteY122" fmla="*/ 1131617 h 1738203"/>
              <a:gd name="connsiteX123" fmla="*/ 5140468 w 6634280"/>
              <a:gd name="connsiteY123" fmla="*/ 1123105 h 1738203"/>
              <a:gd name="connsiteX124" fmla="*/ 5137723 w 6634280"/>
              <a:gd name="connsiteY124" fmla="*/ 1128596 h 1738203"/>
              <a:gd name="connsiteX125" fmla="*/ 5145961 w 6634280"/>
              <a:gd name="connsiteY125" fmla="*/ 1131342 h 1738203"/>
              <a:gd name="connsiteX126" fmla="*/ 5151452 w 6634280"/>
              <a:gd name="connsiteY126" fmla="*/ 1136833 h 1738203"/>
              <a:gd name="connsiteX127" fmla="*/ 5151452 w 6634280"/>
              <a:gd name="connsiteY127" fmla="*/ 1128597 h 1738203"/>
              <a:gd name="connsiteX128" fmla="*/ 5145960 w 6634280"/>
              <a:gd name="connsiteY128" fmla="*/ 1125851 h 1738203"/>
              <a:gd name="connsiteX129" fmla="*/ 5121247 w 6634280"/>
              <a:gd name="connsiteY129" fmla="*/ 1123105 h 1738203"/>
              <a:gd name="connsiteX130" fmla="*/ 5121247 w 6634280"/>
              <a:gd name="connsiteY130" fmla="*/ 1128597 h 1738203"/>
              <a:gd name="connsiteX131" fmla="*/ 5120249 w 6634280"/>
              <a:gd name="connsiteY131" fmla="*/ 1129594 h 1738203"/>
              <a:gd name="connsiteX132" fmla="*/ 5128465 w 6634280"/>
              <a:gd name="connsiteY132" fmla="*/ 1128910 h 1738203"/>
              <a:gd name="connsiteX133" fmla="*/ 5129485 w 6634280"/>
              <a:gd name="connsiteY133" fmla="*/ 1125851 h 1738203"/>
              <a:gd name="connsiteX134" fmla="*/ 5126739 w 6634280"/>
              <a:gd name="connsiteY134" fmla="*/ 1125851 h 1738203"/>
              <a:gd name="connsiteX135" fmla="*/ 5123993 w 6634280"/>
              <a:gd name="connsiteY135" fmla="*/ 1125851 h 1738203"/>
              <a:gd name="connsiteX136" fmla="*/ 6046642 w 6634280"/>
              <a:gd name="connsiteY136" fmla="*/ 1120359 h 1738203"/>
              <a:gd name="connsiteX137" fmla="*/ 6047557 w 6634280"/>
              <a:gd name="connsiteY137" fmla="*/ 1120359 h 1738203"/>
              <a:gd name="connsiteX138" fmla="*/ 6046642 w 6634280"/>
              <a:gd name="connsiteY138" fmla="*/ 1123104 h 1738203"/>
              <a:gd name="connsiteX139" fmla="*/ 6043896 w 6634280"/>
              <a:gd name="connsiteY139" fmla="*/ 1134088 h 1738203"/>
              <a:gd name="connsiteX140" fmla="*/ 6079593 w 6634280"/>
              <a:gd name="connsiteY140" fmla="*/ 1142326 h 1738203"/>
              <a:gd name="connsiteX141" fmla="*/ 6076847 w 6634280"/>
              <a:gd name="connsiteY141" fmla="*/ 1150564 h 1738203"/>
              <a:gd name="connsiteX142" fmla="*/ 6071355 w 6634280"/>
              <a:gd name="connsiteY142" fmla="*/ 1156056 h 1738203"/>
              <a:gd name="connsiteX143" fmla="*/ 6065863 w 6634280"/>
              <a:gd name="connsiteY143" fmla="*/ 1161548 h 1738203"/>
              <a:gd name="connsiteX144" fmla="*/ 6057625 w 6634280"/>
              <a:gd name="connsiteY144" fmla="*/ 1161548 h 1738203"/>
              <a:gd name="connsiteX145" fmla="*/ 6054021 w 6634280"/>
              <a:gd name="connsiteY145" fmla="*/ 1160347 h 1738203"/>
              <a:gd name="connsiteX146" fmla="*/ 6041150 w 6634280"/>
              <a:gd name="connsiteY146" fmla="*/ 1142326 h 1738203"/>
              <a:gd name="connsiteX147" fmla="*/ 6043896 w 6634280"/>
              <a:gd name="connsiteY147" fmla="*/ 1153310 h 1738203"/>
              <a:gd name="connsiteX148" fmla="*/ 6049387 w 6634280"/>
              <a:gd name="connsiteY148" fmla="*/ 1158802 h 1738203"/>
              <a:gd name="connsiteX149" fmla="*/ 6041150 w 6634280"/>
              <a:gd name="connsiteY149" fmla="*/ 1156056 h 1738203"/>
              <a:gd name="connsiteX150" fmla="*/ 6035658 w 6634280"/>
              <a:gd name="connsiteY150" fmla="*/ 1147818 h 1738203"/>
              <a:gd name="connsiteX151" fmla="*/ 6032912 w 6634280"/>
              <a:gd name="connsiteY151" fmla="*/ 1142326 h 1738203"/>
              <a:gd name="connsiteX152" fmla="*/ 6035658 w 6634280"/>
              <a:gd name="connsiteY152" fmla="*/ 1134088 h 1738203"/>
              <a:gd name="connsiteX153" fmla="*/ 6041150 w 6634280"/>
              <a:gd name="connsiteY153" fmla="*/ 1125850 h 1738203"/>
              <a:gd name="connsiteX154" fmla="*/ 5318957 w 6634280"/>
              <a:gd name="connsiteY154" fmla="*/ 1117613 h 1738203"/>
              <a:gd name="connsiteX155" fmla="*/ 5324449 w 6634280"/>
              <a:gd name="connsiteY155" fmla="*/ 1117613 h 1738203"/>
              <a:gd name="connsiteX156" fmla="*/ 5329941 w 6634280"/>
              <a:gd name="connsiteY156" fmla="*/ 1117613 h 1738203"/>
              <a:gd name="connsiteX157" fmla="*/ 5338179 w 6634280"/>
              <a:gd name="connsiteY157" fmla="*/ 1120359 h 1738203"/>
              <a:gd name="connsiteX158" fmla="*/ 5354655 w 6634280"/>
              <a:gd name="connsiteY158" fmla="*/ 1128597 h 1738203"/>
              <a:gd name="connsiteX159" fmla="*/ 5294243 w 6634280"/>
              <a:gd name="connsiteY159" fmla="*/ 1134089 h 1738203"/>
              <a:gd name="connsiteX160" fmla="*/ 5318957 w 6634280"/>
              <a:gd name="connsiteY160" fmla="*/ 1120359 h 1738203"/>
              <a:gd name="connsiteX161" fmla="*/ 4901568 w 6634280"/>
              <a:gd name="connsiteY161" fmla="*/ 1117613 h 1738203"/>
              <a:gd name="connsiteX162" fmla="*/ 4885093 w 6634280"/>
              <a:gd name="connsiteY162" fmla="*/ 1120359 h 1738203"/>
              <a:gd name="connsiteX163" fmla="*/ 4868617 w 6634280"/>
              <a:gd name="connsiteY163" fmla="*/ 1123105 h 1738203"/>
              <a:gd name="connsiteX164" fmla="*/ 4835665 w 6634280"/>
              <a:gd name="connsiteY164" fmla="*/ 1136835 h 1738203"/>
              <a:gd name="connsiteX165" fmla="*/ 4805459 w 6634280"/>
              <a:gd name="connsiteY165" fmla="*/ 1150564 h 1738203"/>
              <a:gd name="connsiteX166" fmla="*/ 4799967 w 6634280"/>
              <a:gd name="connsiteY166" fmla="*/ 1147819 h 1738203"/>
              <a:gd name="connsiteX167" fmla="*/ 4794475 w 6634280"/>
              <a:gd name="connsiteY167" fmla="*/ 1145073 h 1738203"/>
              <a:gd name="connsiteX168" fmla="*/ 4788983 w 6634280"/>
              <a:gd name="connsiteY168" fmla="*/ 1145073 h 1738203"/>
              <a:gd name="connsiteX169" fmla="*/ 4780745 w 6634280"/>
              <a:gd name="connsiteY169" fmla="*/ 1153310 h 1738203"/>
              <a:gd name="connsiteX170" fmla="*/ 4775253 w 6634280"/>
              <a:gd name="connsiteY170" fmla="*/ 1158802 h 1738203"/>
              <a:gd name="connsiteX171" fmla="*/ 4775253 w 6634280"/>
              <a:gd name="connsiteY171" fmla="*/ 1167040 h 1738203"/>
              <a:gd name="connsiteX172" fmla="*/ 4777999 w 6634280"/>
              <a:gd name="connsiteY172" fmla="*/ 1172532 h 1738203"/>
              <a:gd name="connsiteX173" fmla="*/ 4783491 w 6634280"/>
              <a:gd name="connsiteY173" fmla="*/ 1172532 h 1738203"/>
              <a:gd name="connsiteX174" fmla="*/ 4791729 w 6634280"/>
              <a:gd name="connsiteY174" fmla="*/ 1175278 h 1738203"/>
              <a:gd name="connsiteX175" fmla="*/ 4805459 w 6634280"/>
              <a:gd name="connsiteY175" fmla="*/ 1175278 h 1738203"/>
              <a:gd name="connsiteX176" fmla="*/ 4816443 w 6634280"/>
              <a:gd name="connsiteY176" fmla="*/ 1175278 h 1738203"/>
              <a:gd name="connsiteX177" fmla="*/ 4810951 w 6634280"/>
              <a:gd name="connsiteY177" fmla="*/ 1167040 h 1738203"/>
              <a:gd name="connsiteX178" fmla="*/ 4810951 w 6634280"/>
              <a:gd name="connsiteY178" fmla="*/ 1161548 h 1738203"/>
              <a:gd name="connsiteX179" fmla="*/ 4810951 w 6634280"/>
              <a:gd name="connsiteY179" fmla="*/ 1158802 h 1738203"/>
              <a:gd name="connsiteX180" fmla="*/ 4827427 w 6634280"/>
              <a:gd name="connsiteY180" fmla="*/ 1156056 h 1738203"/>
              <a:gd name="connsiteX181" fmla="*/ 4841157 w 6634280"/>
              <a:gd name="connsiteY181" fmla="*/ 1153310 h 1738203"/>
              <a:gd name="connsiteX182" fmla="*/ 4852141 w 6634280"/>
              <a:gd name="connsiteY182" fmla="*/ 1150564 h 1738203"/>
              <a:gd name="connsiteX183" fmla="*/ 4863125 w 6634280"/>
              <a:gd name="connsiteY183" fmla="*/ 1147819 h 1738203"/>
              <a:gd name="connsiteX184" fmla="*/ 4865871 w 6634280"/>
              <a:gd name="connsiteY184" fmla="*/ 1147819 h 1738203"/>
              <a:gd name="connsiteX185" fmla="*/ 4865871 w 6634280"/>
              <a:gd name="connsiteY185" fmla="*/ 1150564 h 1738203"/>
              <a:gd name="connsiteX186" fmla="*/ 4868617 w 6634280"/>
              <a:gd name="connsiteY186" fmla="*/ 1150564 h 1738203"/>
              <a:gd name="connsiteX187" fmla="*/ 4876855 w 6634280"/>
              <a:gd name="connsiteY187" fmla="*/ 1156056 h 1738203"/>
              <a:gd name="connsiteX188" fmla="*/ 4879601 w 6634280"/>
              <a:gd name="connsiteY188" fmla="*/ 1156056 h 1738203"/>
              <a:gd name="connsiteX189" fmla="*/ 4885093 w 6634280"/>
              <a:gd name="connsiteY189" fmla="*/ 1156056 h 1738203"/>
              <a:gd name="connsiteX190" fmla="*/ 4893330 w 6634280"/>
              <a:gd name="connsiteY190" fmla="*/ 1147819 h 1738203"/>
              <a:gd name="connsiteX191" fmla="*/ 4904314 w 6634280"/>
              <a:gd name="connsiteY191" fmla="*/ 1134089 h 1738203"/>
              <a:gd name="connsiteX192" fmla="*/ 4909806 w 6634280"/>
              <a:gd name="connsiteY192" fmla="*/ 1128597 h 1738203"/>
              <a:gd name="connsiteX193" fmla="*/ 4918044 w 6634280"/>
              <a:gd name="connsiteY193" fmla="*/ 1123105 h 1738203"/>
              <a:gd name="connsiteX194" fmla="*/ 4926282 w 6634280"/>
              <a:gd name="connsiteY194" fmla="*/ 1123105 h 1738203"/>
              <a:gd name="connsiteX195" fmla="*/ 4918044 w 6634280"/>
              <a:gd name="connsiteY195" fmla="*/ 1120359 h 1738203"/>
              <a:gd name="connsiteX196" fmla="*/ 5011407 w 6634280"/>
              <a:gd name="connsiteY196" fmla="*/ 1103883 h 1738203"/>
              <a:gd name="connsiteX197" fmla="*/ 5008661 w 6634280"/>
              <a:gd name="connsiteY197" fmla="*/ 1106629 h 1738203"/>
              <a:gd name="connsiteX198" fmla="*/ 5011407 w 6634280"/>
              <a:gd name="connsiteY198" fmla="*/ 1109375 h 1738203"/>
              <a:gd name="connsiteX199" fmla="*/ 5011407 w 6634280"/>
              <a:gd name="connsiteY199" fmla="*/ 1112121 h 1738203"/>
              <a:gd name="connsiteX200" fmla="*/ 5014153 w 6634280"/>
              <a:gd name="connsiteY200" fmla="*/ 1109375 h 1738203"/>
              <a:gd name="connsiteX201" fmla="*/ 5016899 w 6634280"/>
              <a:gd name="connsiteY201" fmla="*/ 1109375 h 1738203"/>
              <a:gd name="connsiteX202" fmla="*/ 5016899 w 6634280"/>
              <a:gd name="connsiteY202" fmla="*/ 1106629 h 1738203"/>
              <a:gd name="connsiteX203" fmla="*/ 5016899 w 6634280"/>
              <a:gd name="connsiteY203" fmla="*/ 1103883 h 1738203"/>
              <a:gd name="connsiteX204" fmla="*/ 5052597 w 6634280"/>
              <a:gd name="connsiteY204" fmla="*/ 1095645 h 1738203"/>
              <a:gd name="connsiteX205" fmla="*/ 5049851 w 6634280"/>
              <a:gd name="connsiteY205" fmla="*/ 1098391 h 1738203"/>
              <a:gd name="connsiteX206" fmla="*/ 5055343 w 6634280"/>
              <a:gd name="connsiteY206" fmla="*/ 1101137 h 1738203"/>
              <a:gd name="connsiteX207" fmla="*/ 5060835 w 6634280"/>
              <a:gd name="connsiteY207" fmla="*/ 1101137 h 1738203"/>
              <a:gd name="connsiteX208" fmla="*/ 5060835 w 6634280"/>
              <a:gd name="connsiteY208" fmla="*/ 1098391 h 1738203"/>
              <a:gd name="connsiteX209" fmla="*/ 5063581 w 6634280"/>
              <a:gd name="connsiteY209" fmla="*/ 1098391 h 1738203"/>
              <a:gd name="connsiteX210" fmla="*/ 5063581 w 6634280"/>
              <a:gd name="connsiteY210" fmla="*/ 1095645 h 1738203"/>
              <a:gd name="connsiteX211" fmla="*/ 5058089 w 6634280"/>
              <a:gd name="connsiteY211" fmla="*/ 1098391 h 1738203"/>
              <a:gd name="connsiteX212" fmla="*/ 5058089 w 6634280"/>
              <a:gd name="connsiteY212" fmla="*/ 1095645 h 1738203"/>
              <a:gd name="connsiteX213" fmla="*/ 5151452 w 6634280"/>
              <a:gd name="connsiteY213" fmla="*/ 1094272 h 1738203"/>
              <a:gd name="connsiteX214" fmla="*/ 5151452 w 6634280"/>
              <a:gd name="connsiteY214" fmla="*/ 1095645 h 1738203"/>
              <a:gd name="connsiteX215" fmla="*/ 5148706 w 6634280"/>
              <a:gd name="connsiteY215" fmla="*/ 1095645 h 1738203"/>
              <a:gd name="connsiteX216" fmla="*/ 2746 w 6634280"/>
              <a:gd name="connsiteY216" fmla="*/ 1092899 h 1738203"/>
              <a:gd name="connsiteX217" fmla="*/ 10984 w 6634280"/>
              <a:gd name="connsiteY217" fmla="*/ 1092899 h 1738203"/>
              <a:gd name="connsiteX218" fmla="*/ 21968 w 6634280"/>
              <a:gd name="connsiteY218" fmla="*/ 1092899 h 1738203"/>
              <a:gd name="connsiteX219" fmla="*/ 0 w 6634280"/>
              <a:gd name="connsiteY219" fmla="*/ 1095645 h 1738203"/>
              <a:gd name="connsiteX220" fmla="*/ 5398590 w 6634280"/>
              <a:gd name="connsiteY220" fmla="*/ 1092899 h 1738203"/>
              <a:gd name="connsiteX221" fmla="*/ 5398590 w 6634280"/>
              <a:gd name="connsiteY221" fmla="*/ 1095645 h 1738203"/>
              <a:gd name="connsiteX222" fmla="*/ 5401336 w 6634280"/>
              <a:gd name="connsiteY222" fmla="*/ 1095645 h 1738203"/>
              <a:gd name="connsiteX223" fmla="*/ 5601793 w 6634280"/>
              <a:gd name="connsiteY223" fmla="*/ 1090153 h 1738203"/>
              <a:gd name="connsiteX224" fmla="*/ 5640236 w 6634280"/>
              <a:gd name="connsiteY224" fmla="*/ 1090153 h 1738203"/>
              <a:gd name="connsiteX225" fmla="*/ 5670442 w 6634280"/>
              <a:gd name="connsiteY225" fmla="*/ 1095645 h 1738203"/>
              <a:gd name="connsiteX226" fmla="*/ 5535889 w 6634280"/>
              <a:gd name="connsiteY226" fmla="*/ 1109375 h 1738203"/>
              <a:gd name="connsiteX227" fmla="*/ 5549619 w 6634280"/>
              <a:gd name="connsiteY227" fmla="*/ 1101137 h 1738203"/>
              <a:gd name="connsiteX228" fmla="*/ 5566095 w 6634280"/>
              <a:gd name="connsiteY228" fmla="*/ 1095645 h 1738203"/>
              <a:gd name="connsiteX229" fmla="*/ 5582571 w 6634280"/>
              <a:gd name="connsiteY229" fmla="*/ 1092899 h 1738203"/>
              <a:gd name="connsiteX230" fmla="*/ 5848573 w 6634280"/>
              <a:gd name="connsiteY230" fmla="*/ 1088123 h 1738203"/>
              <a:gd name="connsiteX231" fmla="*/ 5846185 w 6634280"/>
              <a:gd name="connsiteY231" fmla="*/ 1092899 h 1738203"/>
              <a:gd name="connsiteX232" fmla="*/ 5845636 w 6634280"/>
              <a:gd name="connsiteY232" fmla="*/ 1093997 h 1738203"/>
              <a:gd name="connsiteX233" fmla="*/ 5840693 w 6634280"/>
              <a:gd name="connsiteY233" fmla="*/ 1095645 h 1738203"/>
              <a:gd name="connsiteX234" fmla="*/ 5843439 w 6634280"/>
              <a:gd name="connsiteY234" fmla="*/ 1098391 h 1738203"/>
              <a:gd name="connsiteX235" fmla="*/ 5845636 w 6634280"/>
              <a:gd name="connsiteY235" fmla="*/ 1093997 h 1738203"/>
              <a:gd name="connsiteX236" fmla="*/ 5860112 w 6634280"/>
              <a:gd name="connsiteY236" fmla="*/ 1089172 h 1738203"/>
              <a:gd name="connsiteX237" fmla="*/ 5703394 w 6634280"/>
              <a:gd name="connsiteY237" fmla="*/ 1084661 h 1738203"/>
              <a:gd name="connsiteX238" fmla="*/ 5711632 w 6634280"/>
              <a:gd name="connsiteY238" fmla="*/ 1087407 h 1738203"/>
              <a:gd name="connsiteX239" fmla="*/ 5722616 w 6634280"/>
              <a:gd name="connsiteY239" fmla="*/ 1090153 h 1738203"/>
              <a:gd name="connsiteX240" fmla="*/ 5689664 w 6634280"/>
              <a:gd name="connsiteY240" fmla="*/ 1092899 h 1738203"/>
              <a:gd name="connsiteX241" fmla="*/ 5695156 w 6634280"/>
              <a:gd name="connsiteY241" fmla="*/ 1087407 h 1738203"/>
              <a:gd name="connsiteX242" fmla="*/ 5261291 w 6634280"/>
              <a:gd name="connsiteY242" fmla="*/ 1081915 h 1738203"/>
              <a:gd name="connsiteX243" fmla="*/ 5264037 w 6634280"/>
              <a:gd name="connsiteY243" fmla="*/ 1084661 h 1738203"/>
              <a:gd name="connsiteX244" fmla="*/ 5261291 w 6634280"/>
              <a:gd name="connsiteY244" fmla="*/ 1087407 h 1738203"/>
              <a:gd name="connsiteX245" fmla="*/ 5091041 w 6634280"/>
              <a:gd name="connsiteY245" fmla="*/ 1079169 h 1738203"/>
              <a:gd name="connsiteX246" fmla="*/ 5091041 w 6634280"/>
              <a:gd name="connsiteY246" fmla="*/ 1084661 h 1738203"/>
              <a:gd name="connsiteX247" fmla="*/ 5096533 w 6634280"/>
              <a:gd name="connsiteY247" fmla="*/ 1084661 h 1738203"/>
              <a:gd name="connsiteX248" fmla="*/ 5096533 w 6634280"/>
              <a:gd name="connsiteY248" fmla="*/ 1079169 h 1738203"/>
              <a:gd name="connsiteX249" fmla="*/ 5093787 w 6634280"/>
              <a:gd name="connsiteY249" fmla="*/ 1079169 h 1738203"/>
              <a:gd name="connsiteX250" fmla="*/ 5132230 w 6634280"/>
              <a:gd name="connsiteY250" fmla="*/ 1068185 h 1738203"/>
              <a:gd name="connsiteX251" fmla="*/ 5129485 w 6634280"/>
              <a:gd name="connsiteY251" fmla="*/ 1070931 h 1738203"/>
              <a:gd name="connsiteX252" fmla="*/ 5129485 w 6634280"/>
              <a:gd name="connsiteY252" fmla="*/ 1073677 h 1738203"/>
              <a:gd name="connsiteX253" fmla="*/ 5126739 w 6634280"/>
              <a:gd name="connsiteY253" fmla="*/ 1079169 h 1738203"/>
              <a:gd name="connsiteX254" fmla="*/ 5126739 w 6634280"/>
              <a:gd name="connsiteY254" fmla="*/ 1076423 h 1738203"/>
              <a:gd name="connsiteX255" fmla="*/ 5121247 w 6634280"/>
              <a:gd name="connsiteY255" fmla="*/ 1076423 h 1738203"/>
              <a:gd name="connsiteX256" fmla="*/ 5121247 w 6634280"/>
              <a:gd name="connsiteY256" fmla="*/ 1081915 h 1738203"/>
              <a:gd name="connsiteX257" fmla="*/ 5118501 w 6634280"/>
              <a:gd name="connsiteY257" fmla="*/ 1081915 h 1738203"/>
              <a:gd name="connsiteX258" fmla="*/ 5115755 w 6634280"/>
              <a:gd name="connsiteY258" fmla="*/ 1084661 h 1738203"/>
              <a:gd name="connsiteX259" fmla="*/ 5113009 w 6634280"/>
              <a:gd name="connsiteY259" fmla="*/ 1084661 h 1738203"/>
              <a:gd name="connsiteX260" fmla="*/ 5113009 w 6634280"/>
              <a:gd name="connsiteY260" fmla="*/ 1087407 h 1738203"/>
              <a:gd name="connsiteX261" fmla="*/ 5115755 w 6634280"/>
              <a:gd name="connsiteY261" fmla="*/ 1090153 h 1738203"/>
              <a:gd name="connsiteX262" fmla="*/ 5118501 w 6634280"/>
              <a:gd name="connsiteY262" fmla="*/ 1095645 h 1738203"/>
              <a:gd name="connsiteX263" fmla="*/ 5110263 w 6634280"/>
              <a:gd name="connsiteY263" fmla="*/ 1092899 h 1738203"/>
              <a:gd name="connsiteX264" fmla="*/ 5104771 w 6634280"/>
              <a:gd name="connsiteY264" fmla="*/ 1090153 h 1738203"/>
              <a:gd name="connsiteX265" fmla="*/ 5102025 w 6634280"/>
              <a:gd name="connsiteY265" fmla="*/ 1092899 h 1738203"/>
              <a:gd name="connsiteX266" fmla="*/ 5102025 w 6634280"/>
              <a:gd name="connsiteY266" fmla="*/ 1103883 h 1738203"/>
              <a:gd name="connsiteX267" fmla="*/ 5102025 w 6634280"/>
              <a:gd name="connsiteY267" fmla="*/ 1112121 h 1738203"/>
              <a:gd name="connsiteX268" fmla="*/ 5099279 w 6634280"/>
              <a:gd name="connsiteY268" fmla="*/ 1112121 h 1738203"/>
              <a:gd name="connsiteX269" fmla="*/ 5099279 w 6634280"/>
              <a:gd name="connsiteY269" fmla="*/ 1114867 h 1738203"/>
              <a:gd name="connsiteX270" fmla="*/ 5096533 w 6634280"/>
              <a:gd name="connsiteY270" fmla="*/ 1112121 h 1738203"/>
              <a:gd name="connsiteX271" fmla="*/ 5096533 w 6634280"/>
              <a:gd name="connsiteY271" fmla="*/ 1103883 h 1738203"/>
              <a:gd name="connsiteX272" fmla="*/ 5099279 w 6634280"/>
              <a:gd name="connsiteY272" fmla="*/ 1095645 h 1738203"/>
              <a:gd name="connsiteX273" fmla="*/ 5088295 w 6634280"/>
              <a:gd name="connsiteY273" fmla="*/ 1095645 h 1738203"/>
              <a:gd name="connsiteX274" fmla="*/ 5080057 w 6634280"/>
              <a:gd name="connsiteY274" fmla="*/ 1095645 h 1738203"/>
              <a:gd name="connsiteX275" fmla="*/ 5071819 w 6634280"/>
              <a:gd name="connsiteY275" fmla="*/ 1101137 h 1738203"/>
              <a:gd name="connsiteX276" fmla="*/ 5063581 w 6634280"/>
              <a:gd name="connsiteY276" fmla="*/ 1103883 h 1738203"/>
              <a:gd name="connsiteX277" fmla="*/ 5069073 w 6634280"/>
              <a:gd name="connsiteY277" fmla="*/ 1109375 h 1738203"/>
              <a:gd name="connsiteX278" fmla="*/ 5074565 w 6634280"/>
              <a:gd name="connsiteY278" fmla="*/ 1114867 h 1738203"/>
              <a:gd name="connsiteX279" fmla="*/ 5074565 w 6634280"/>
              <a:gd name="connsiteY279" fmla="*/ 1112121 h 1738203"/>
              <a:gd name="connsiteX280" fmla="*/ 5074565 w 6634280"/>
              <a:gd name="connsiteY280" fmla="*/ 1109375 h 1738203"/>
              <a:gd name="connsiteX281" fmla="*/ 5082803 w 6634280"/>
              <a:gd name="connsiteY281" fmla="*/ 1106629 h 1738203"/>
              <a:gd name="connsiteX282" fmla="*/ 5091041 w 6634280"/>
              <a:gd name="connsiteY282" fmla="*/ 1106629 h 1738203"/>
              <a:gd name="connsiteX283" fmla="*/ 5093787 w 6634280"/>
              <a:gd name="connsiteY283" fmla="*/ 1109375 h 1738203"/>
              <a:gd name="connsiteX284" fmla="*/ 5093787 w 6634280"/>
              <a:gd name="connsiteY284" fmla="*/ 1112121 h 1738203"/>
              <a:gd name="connsiteX285" fmla="*/ 5088295 w 6634280"/>
              <a:gd name="connsiteY285" fmla="*/ 1112121 h 1738203"/>
              <a:gd name="connsiteX286" fmla="*/ 5082803 w 6634280"/>
              <a:gd name="connsiteY286" fmla="*/ 1114867 h 1738203"/>
              <a:gd name="connsiteX287" fmla="*/ 5082803 w 6634280"/>
              <a:gd name="connsiteY287" fmla="*/ 1117613 h 1738203"/>
              <a:gd name="connsiteX288" fmla="*/ 5049851 w 6634280"/>
              <a:gd name="connsiteY288" fmla="*/ 1112121 h 1738203"/>
              <a:gd name="connsiteX289" fmla="*/ 5033375 w 6634280"/>
              <a:gd name="connsiteY289" fmla="*/ 1112121 h 1738203"/>
              <a:gd name="connsiteX290" fmla="*/ 5025137 w 6634280"/>
              <a:gd name="connsiteY290" fmla="*/ 1114867 h 1738203"/>
              <a:gd name="connsiteX291" fmla="*/ 5016899 w 6634280"/>
              <a:gd name="connsiteY291" fmla="*/ 1120359 h 1738203"/>
              <a:gd name="connsiteX292" fmla="*/ 5025137 w 6634280"/>
              <a:gd name="connsiteY292" fmla="*/ 1123105 h 1738203"/>
              <a:gd name="connsiteX293" fmla="*/ 5030629 w 6634280"/>
              <a:gd name="connsiteY293" fmla="*/ 1125851 h 1738203"/>
              <a:gd name="connsiteX294" fmla="*/ 5033375 w 6634280"/>
              <a:gd name="connsiteY294" fmla="*/ 1134089 h 1738203"/>
              <a:gd name="connsiteX295" fmla="*/ 5034748 w 6634280"/>
              <a:gd name="connsiteY295" fmla="*/ 1139580 h 1738203"/>
              <a:gd name="connsiteX296" fmla="*/ 5038867 w 6634280"/>
              <a:gd name="connsiteY296" fmla="*/ 1139580 h 1738203"/>
              <a:gd name="connsiteX297" fmla="*/ 5036121 w 6634280"/>
              <a:gd name="connsiteY297" fmla="*/ 1145072 h 1738203"/>
              <a:gd name="connsiteX298" fmla="*/ 5036121 w 6634280"/>
              <a:gd name="connsiteY298" fmla="*/ 1145072 h 1738203"/>
              <a:gd name="connsiteX299" fmla="*/ 5036121 w 6634280"/>
              <a:gd name="connsiteY299" fmla="*/ 1145073 h 1738203"/>
              <a:gd name="connsiteX300" fmla="*/ 5042006 w 6634280"/>
              <a:gd name="connsiteY300" fmla="*/ 1141149 h 1738203"/>
              <a:gd name="connsiteX301" fmla="*/ 5038867 w 6634280"/>
              <a:gd name="connsiteY301" fmla="*/ 1139580 h 1738203"/>
              <a:gd name="connsiteX302" fmla="*/ 5049851 w 6634280"/>
              <a:gd name="connsiteY302" fmla="*/ 1131342 h 1738203"/>
              <a:gd name="connsiteX303" fmla="*/ 5063581 w 6634280"/>
              <a:gd name="connsiteY303" fmla="*/ 1128596 h 1738203"/>
              <a:gd name="connsiteX304" fmla="*/ 5069073 w 6634280"/>
              <a:gd name="connsiteY304" fmla="*/ 1131342 h 1738203"/>
              <a:gd name="connsiteX305" fmla="*/ 5069074 w 6634280"/>
              <a:gd name="connsiteY305" fmla="*/ 1131342 h 1738203"/>
              <a:gd name="connsiteX306" fmla="*/ 5088295 w 6634280"/>
              <a:gd name="connsiteY306" fmla="*/ 1128597 h 1738203"/>
              <a:gd name="connsiteX307" fmla="*/ 5104771 w 6634280"/>
              <a:gd name="connsiteY307" fmla="*/ 1125851 h 1738203"/>
              <a:gd name="connsiteX308" fmla="*/ 5110263 w 6634280"/>
              <a:gd name="connsiteY308" fmla="*/ 1123105 h 1738203"/>
              <a:gd name="connsiteX309" fmla="*/ 5118501 w 6634280"/>
              <a:gd name="connsiteY309" fmla="*/ 1117613 h 1738203"/>
              <a:gd name="connsiteX310" fmla="*/ 5126739 w 6634280"/>
              <a:gd name="connsiteY310" fmla="*/ 1112121 h 1738203"/>
              <a:gd name="connsiteX311" fmla="*/ 5107517 w 6634280"/>
              <a:gd name="connsiteY311" fmla="*/ 1117613 h 1738203"/>
              <a:gd name="connsiteX312" fmla="*/ 5104771 w 6634280"/>
              <a:gd name="connsiteY312" fmla="*/ 1112121 h 1738203"/>
              <a:gd name="connsiteX313" fmla="*/ 5118501 w 6634280"/>
              <a:gd name="connsiteY313" fmla="*/ 1112121 h 1738203"/>
              <a:gd name="connsiteX314" fmla="*/ 5118501 w 6634280"/>
              <a:gd name="connsiteY314" fmla="*/ 1103883 h 1738203"/>
              <a:gd name="connsiteX315" fmla="*/ 5118501 w 6634280"/>
              <a:gd name="connsiteY315" fmla="*/ 1101137 h 1738203"/>
              <a:gd name="connsiteX316" fmla="*/ 5118501 w 6634280"/>
              <a:gd name="connsiteY316" fmla="*/ 1095645 h 1738203"/>
              <a:gd name="connsiteX317" fmla="*/ 5123993 w 6634280"/>
              <a:gd name="connsiteY317" fmla="*/ 1095645 h 1738203"/>
              <a:gd name="connsiteX318" fmla="*/ 5126739 w 6634280"/>
              <a:gd name="connsiteY318" fmla="*/ 1098391 h 1738203"/>
              <a:gd name="connsiteX319" fmla="*/ 5132230 w 6634280"/>
              <a:gd name="connsiteY319" fmla="*/ 1098391 h 1738203"/>
              <a:gd name="connsiteX320" fmla="*/ 5134976 w 6634280"/>
              <a:gd name="connsiteY320" fmla="*/ 1095645 h 1738203"/>
              <a:gd name="connsiteX321" fmla="*/ 5134976 w 6634280"/>
              <a:gd name="connsiteY321" fmla="*/ 1092899 h 1738203"/>
              <a:gd name="connsiteX322" fmla="*/ 5129485 w 6634280"/>
              <a:gd name="connsiteY322" fmla="*/ 1092899 h 1738203"/>
              <a:gd name="connsiteX323" fmla="*/ 5129485 w 6634280"/>
              <a:gd name="connsiteY323" fmla="*/ 1087407 h 1738203"/>
              <a:gd name="connsiteX324" fmla="*/ 5134976 w 6634280"/>
              <a:gd name="connsiteY324" fmla="*/ 1087407 h 1738203"/>
              <a:gd name="connsiteX325" fmla="*/ 5137722 w 6634280"/>
              <a:gd name="connsiteY325" fmla="*/ 1087407 h 1738203"/>
              <a:gd name="connsiteX326" fmla="*/ 5140468 w 6634280"/>
              <a:gd name="connsiteY326" fmla="*/ 1087407 h 1738203"/>
              <a:gd name="connsiteX327" fmla="*/ 5143214 w 6634280"/>
              <a:gd name="connsiteY327" fmla="*/ 1087407 h 1738203"/>
              <a:gd name="connsiteX328" fmla="*/ 5145960 w 6634280"/>
              <a:gd name="connsiteY328" fmla="*/ 1084661 h 1738203"/>
              <a:gd name="connsiteX329" fmla="*/ 5143214 w 6634280"/>
              <a:gd name="connsiteY329" fmla="*/ 1081915 h 1738203"/>
              <a:gd name="connsiteX330" fmla="*/ 5143214 w 6634280"/>
              <a:gd name="connsiteY330" fmla="*/ 1079169 h 1738203"/>
              <a:gd name="connsiteX331" fmla="*/ 5143214 w 6634280"/>
              <a:gd name="connsiteY331" fmla="*/ 1073677 h 1738203"/>
              <a:gd name="connsiteX332" fmla="*/ 5137722 w 6634280"/>
              <a:gd name="connsiteY332" fmla="*/ 1070931 h 1738203"/>
              <a:gd name="connsiteX333" fmla="*/ 5266783 w 6634280"/>
              <a:gd name="connsiteY333" fmla="*/ 1065439 h 1738203"/>
              <a:gd name="connsiteX334" fmla="*/ 5266783 w 6634280"/>
              <a:gd name="connsiteY334" fmla="*/ 1070931 h 1738203"/>
              <a:gd name="connsiteX335" fmla="*/ 5269529 w 6634280"/>
              <a:gd name="connsiteY335" fmla="*/ 1073677 h 1738203"/>
              <a:gd name="connsiteX336" fmla="*/ 5272275 w 6634280"/>
              <a:gd name="connsiteY336" fmla="*/ 1076423 h 1738203"/>
              <a:gd name="connsiteX337" fmla="*/ 5272275 w 6634280"/>
              <a:gd name="connsiteY337" fmla="*/ 1081915 h 1738203"/>
              <a:gd name="connsiteX338" fmla="*/ 5280513 w 6634280"/>
              <a:gd name="connsiteY338" fmla="*/ 1081915 h 1738203"/>
              <a:gd name="connsiteX339" fmla="*/ 5280513 w 6634280"/>
              <a:gd name="connsiteY339" fmla="*/ 1076423 h 1738203"/>
              <a:gd name="connsiteX340" fmla="*/ 5277767 w 6634280"/>
              <a:gd name="connsiteY340" fmla="*/ 1073677 h 1738203"/>
              <a:gd name="connsiteX341" fmla="*/ 5275021 w 6634280"/>
              <a:gd name="connsiteY341" fmla="*/ 1070931 h 1738203"/>
              <a:gd name="connsiteX342" fmla="*/ 5275021 w 6634280"/>
              <a:gd name="connsiteY342" fmla="*/ 1065439 h 1738203"/>
              <a:gd name="connsiteX343" fmla="*/ 5206372 w 6634280"/>
              <a:gd name="connsiteY343" fmla="*/ 1065439 h 1738203"/>
              <a:gd name="connsiteX344" fmla="*/ 5200880 w 6634280"/>
              <a:gd name="connsiteY344" fmla="*/ 1068185 h 1738203"/>
              <a:gd name="connsiteX345" fmla="*/ 5198134 w 6634280"/>
              <a:gd name="connsiteY345" fmla="*/ 1070931 h 1738203"/>
              <a:gd name="connsiteX346" fmla="*/ 5198134 w 6634280"/>
              <a:gd name="connsiteY346" fmla="*/ 1076423 h 1738203"/>
              <a:gd name="connsiteX347" fmla="*/ 5203626 w 6634280"/>
              <a:gd name="connsiteY347" fmla="*/ 1081915 h 1738203"/>
              <a:gd name="connsiteX348" fmla="*/ 5209118 w 6634280"/>
              <a:gd name="connsiteY348" fmla="*/ 1084661 h 1738203"/>
              <a:gd name="connsiteX349" fmla="*/ 5214610 w 6634280"/>
              <a:gd name="connsiteY349" fmla="*/ 1084661 h 1738203"/>
              <a:gd name="connsiteX350" fmla="*/ 5217356 w 6634280"/>
              <a:gd name="connsiteY350" fmla="*/ 1084661 h 1738203"/>
              <a:gd name="connsiteX351" fmla="*/ 5217356 w 6634280"/>
              <a:gd name="connsiteY351" fmla="*/ 1068185 h 1738203"/>
              <a:gd name="connsiteX352" fmla="*/ 5209118 w 6634280"/>
              <a:gd name="connsiteY352" fmla="*/ 1068185 h 1738203"/>
              <a:gd name="connsiteX353" fmla="*/ 5069073 w 6634280"/>
              <a:gd name="connsiteY353" fmla="*/ 1059947 h 1738203"/>
              <a:gd name="connsiteX354" fmla="*/ 5069073 w 6634280"/>
              <a:gd name="connsiteY354" fmla="*/ 1062693 h 1738203"/>
              <a:gd name="connsiteX355" fmla="*/ 5071819 w 6634280"/>
              <a:gd name="connsiteY355" fmla="*/ 1065439 h 1738203"/>
              <a:gd name="connsiteX356" fmla="*/ 5077311 w 6634280"/>
              <a:gd name="connsiteY356" fmla="*/ 1068185 h 1738203"/>
              <a:gd name="connsiteX357" fmla="*/ 5080057 w 6634280"/>
              <a:gd name="connsiteY357" fmla="*/ 1065439 h 1738203"/>
              <a:gd name="connsiteX358" fmla="*/ 5080057 w 6634280"/>
              <a:gd name="connsiteY358" fmla="*/ 1062693 h 1738203"/>
              <a:gd name="connsiteX359" fmla="*/ 5077311 w 6634280"/>
              <a:gd name="connsiteY359" fmla="*/ 1059947 h 1738203"/>
              <a:gd name="connsiteX360" fmla="*/ 5071819 w 6634280"/>
              <a:gd name="connsiteY360" fmla="*/ 1059947 h 1738203"/>
              <a:gd name="connsiteX361" fmla="*/ 5390352 w 6634280"/>
              <a:gd name="connsiteY361" fmla="*/ 1057201 h 1738203"/>
              <a:gd name="connsiteX362" fmla="*/ 5382114 w 6634280"/>
              <a:gd name="connsiteY362" fmla="*/ 1059947 h 1738203"/>
              <a:gd name="connsiteX363" fmla="*/ 5384860 w 6634280"/>
              <a:gd name="connsiteY363" fmla="*/ 1070931 h 1738203"/>
              <a:gd name="connsiteX364" fmla="*/ 5387606 w 6634280"/>
              <a:gd name="connsiteY364" fmla="*/ 1076423 h 1738203"/>
              <a:gd name="connsiteX365" fmla="*/ 5387606 w 6634280"/>
              <a:gd name="connsiteY365" fmla="*/ 1084661 h 1738203"/>
              <a:gd name="connsiteX366" fmla="*/ 5401336 w 6634280"/>
              <a:gd name="connsiteY366" fmla="*/ 1087407 h 1738203"/>
              <a:gd name="connsiteX367" fmla="*/ 5415066 w 6634280"/>
              <a:gd name="connsiteY367" fmla="*/ 1084661 h 1738203"/>
              <a:gd name="connsiteX368" fmla="*/ 5415066 w 6634280"/>
              <a:gd name="connsiteY368" fmla="*/ 1073677 h 1738203"/>
              <a:gd name="connsiteX369" fmla="*/ 5412320 w 6634280"/>
              <a:gd name="connsiteY369" fmla="*/ 1073677 h 1738203"/>
              <a:gd name="connsiteX370" fmla="*/ 5409574 w 6634280"/>
              <a:gd name="connsiteY370" fmla="*/ 1070931 h 1738203"/>
              <a:gd name="connsiteX371" fmla="*/ 5412320 w 6634280"/>
              <a:gd name="connsiteY371" fmla="*/ 1062693 h 1738203"/>
              <a:gd name="connsiteX372" fmla="*/ 5406828 w 6634280"/>
              <a:gd name="connsiteY372" fmla="*/ 1059947 h 1738203"/>
              <a:gd name="connsiteX373" fmla="*/ 5404082 w 6634280"/>
              <a:gd name="connsiteY373" fmla="*/ 1057201 h 1738203"/>
              <a:gd name="connsiteX374" fmla="*/ 5302481 w 6634280"/>
              <a:gd name="connsiteY374" fmla="*/ 1057201 h 1738203"/>
              <a:gd name="connsiteX375" fmla="*/ 5296989 w 6634280"/>
              <a:gd name="connsiteY375" fmla="*/ 1059947 h 1738203"/>
              <a:gd name="connsiteX376" fmla="*/ 5296989 w 6634280"/>
              <a:gd name="connsiteY376" fmla="*/ 1065439 h 1738203"/>
              <a:gd name="connsiteX377" fmla="*/ 5302481 w 6634280"/>
              <a:gd name="connsiteY377" fmla="*/ 1062693 h 1738203"/>
              <a:gd name="connsiteX378" fmla="*/ 5220102 w 6634280"/>
              <a:gd name="connsiteY378" fmla="*/ 1057201 h 1738203"/>
              <a:gd name="connsiteX379" fmla="*/ 5217356 w 6634280"/>
              <a:gd name="connsiteY379" fmla="*/ 1059947 h 1738203"/>
              <a:gd name="connsiteX380" fmla="*/ 5217356 w 6634280"/>
              <a:gd name="connsiteY380" fmla="*/ 1065439 h 1738203"/>
              <a:gd name="connsiteX381" fmla="*/ 5222848 w 6634280"/>
              <a:gd name="connsiteY381" fmla="*/ 1065439 h 1738203"/>
              <a:gd name="connsiteX382" fmla="*/ 5222848 w 6634280"/>
              <a:gd name="connsiteY382" fmla="*/ 1059947 h 1738203"/>
              <a:gd name="connsiteX383" fmla="*/ 5225594 w 6634280"/>
              <a:gd name="connsiteY383" fmla="*/ 1059947 h 1738203"/>
              <a:gd name="connsiteX384" fmla="*/ 5225594 w 6634280"/>
              <a:gd name="connsiteY384" fmla="*/ 1057201 h 1738203"/>
              <a:gd name="connsiteX385" fmla="*/ 5222848 w 6634280"/>
              <a:gd name="connsiteY385" fmla="*/ 1057201 h 1738203"/>
              <a:gd name="connsiteX386" fmla="*/ 6050990 w 6634280"/>
              <a:gd name="connsiteY386" fmla="*/ 1055027 h 1738203"/>
              <a:gd name="connsiteX387" fmla="*/ 5826635 w 6634280"/>
              <a:gd name="connsiteY387" fmla="*/ 1077772 h 1738203"/>
              <a:gd name="connsiteX388" fmla="*/ 5846185 w 6634280"/>
              <a:gd name="connsiteY388" fmla="*/ 1079169 h 1738203"/>
              <a:gd name="connsiteX389" fmla="*/ 5881883 w 6634280"/>
              <a:gd name="connsiteY389" fmla="*/ 1076423 h 1738203"/>
              <a:gd name="connsiteX390" fmla="*/ 5917580 w 6634280"/>
              <a:gd name="connsiteY390" fmla="*/ 1070931 h 1738203"/>
              <a:gd name="connsiteX391" fmla="*/ 5956024 w 6634280"/>
              <a:gd name="connsiteY391" fmla="*/ 1065439 h 1738203"/>
              <a:gd name="connsiteX392" fmla="*/ 5983484 w 6634280"/>
              <a:gd name="connsiteY392" fmla="*/ 1062693 h 1738203"/>
              <a:gd name="connsiteX393" fmla="*/ 6008198 w 6634280"/>
              <a:gd name="connsiteY393" fmla="*/ 1062693 h 1738203"/>
              <a:gd name="connsiteX394" fmla="*/ 6032912 w 6634280"/>
              <a:gd name="connsiteY394" fmla="*/ 1059947 h 1738203"/>
              <a:gd name="connsiteX395" fmla="*/ 6046642 w 6634280"/>
              <a:gd name="connsiteY395" fmla="*/ 1057201 h 1738203"/>
              <a:gd name="connsiteX396" fmla="*/ 5209118 w 6634280"/>
              <a:gd name="connsiteY396" fmla="*/ 1051709 h 1738203"/>
              <a:gd name="connsiteX397" fmla="*/ 5206372 w 6634280"/>
              <a:gd name="connsiteY397" fmla="*/ 1054455 h 1738203"/>
              <a:gd name="connsiteX398" fmla="*/ 5200880 w 6634280"/>
              <a:gd name="connsiteY398" fmla="*/ 1054455 h 1738203"/>
              <a:gd name="connsiteX399" fmla="*/ 5195388 w 6634280"/>
              <a:gd name="connsiteY399" fmla="*/ 1057201 h 1738203"/>
              <a:gd name="connsiteX400" fmla="*/ 5192642 w 6634280"/>
              <a:gd name="connsiteY400" fmla="*/ 1062693 h 1738203"/>
              <a:gd name="connsiteX401" fmla="*/ 5209118 w 6634280"/>
              <a:gd name="connsiteY401" fmla="*/ 1062693 h 1738203"/>
              <a:gd name="connsiteX402" fmla="*/ 5211864 w 6634280"/>
              <a:gd name="connsiteY402" fmla="*/ 1059947 h 1738203"/>
              <a:gd name="connsiteX403" fmla="*/ 5211864 w 6634280"/>
              <a:gd name="connsiteY403" fmla="*/ 1057201 h 1738203"/>
              <a:gd name="connsiteX404" fmla="*/ 5187150 w 6634280"/>
              <a:gd name="connsiteY404" fmla="*/ 1051709 h 1738203"/>
              <a:gd name="connsiteX405" fmla="*/ 5187150 w 6634280"/>
              <a:gd name="connsiteY405" fmla="*/ 1057201 h 1738203"/>
              <a:gd name="connsiteX406" fmla="*/ 5192642 w 6634280"/>
              <a:gd name="connsiteY406" fmla="*/ 1057201 h 1738203"/>
              <a:gd name="connsiteX407" fmla="*/ 5192642 w 6634280"/>
              <a:gd name="connsiteY407" fmla="*/ 1051709 h 1738203"/>
              <a:gd name="connsiteX408" fmla="*/ 5118501 w 6634280"/>
              <a:gd name="connsiteY408" fmla="*/ 1051709 h 1738203"/>
              <a:gd name="connsiteX409" fmla="*/ 5121247 w 6634280"/>
              <a:gd name="connsiteY409" fmla="*/ 1057201 h 1738203"/>
              <a:gd name="connsiteX410" fmla="*/ 5126739 w 6634280"/>
              <a:gd name="connsiteY410" fmla="*/ 1057201 h 1738203"/>
              <a:gd name="connsiteX411" fmla="*/ 5123993 w 6634280"/>
              <a:gd name="connsiteY411" fmla="*/ 1051709 h 1738203"/>
              <a:gd name="connsiteX412" fmla="*/ 5480970 w 6634280"/>
              <a:gd name="connsiteY412" fmla="*/ 1048963 h 1738203"/>
              <a:gd name="connsiteX413" fmla="*/ 5478224 w 6634280"/>
              <a:gd name="connsiteY413" fmla="*/ 1051709 h 1738203"/>
              <a:gd name="connsiteX414" fmla="*/ 5478224 w 6634280"/>
              <a:gd name="connsiteY414" fmla="*/ 1054455 h 1738203"/>
              <a:gd name="connsiteX415" fmla="*/ 5480970 w 6634280"/>
              <a:gd name="connsiteY415" fmla="*/ 1057201 h 1738203"/>
              <a:gd name="connsiteX416" fmla="*/ 5483716 w 6634280"/>
              <a:gd name="connsiteY416" fmla="*/ 1057201 h 1738203"/>
              <a:gd name="connsiteX417" fmla="*/ 5486462 w 6634280"/>
              <a:gd name="connsiteY417" fmla="*/ 1057201 h 1738203"/>
              <a:gd name="connsiteX418" fmla="*/ 5486462 w 6634280"/>
              <a:gd name="connsiteY418" fmla="*/ 1051709 h 1738203"/>
              <a:gd name="connsiteX419" fmla="*/ 5486462 w 6634280"/>
              <a:gd name="connsiteY419" fmla="*/ 1048963 h 1738203"/>
              <a:gd name="connsiteX420" fmla="*/ 5091041 w 6634280"/>
              <a:gd name="connsiteY420" fmla="*/ 1043471 h 1738203"/>
              <a:gd name="connsiteX421" fmla="*/ 5088295 w 6634280"/>
              <a:gd name="connsiteY421" fmla="*/ 1046217 h 1738203"/>
              <a:gd name="connsiteX422" fmla="*/ 5088295 w 6634280"/>
              <a:gd name="connsiteY422" fmla="*/ 1054455 h 1738203"/>
              <a:gd name="connsiteX423" fmla="*/ 5093787 w 6634280"/>
              <a:gd name="connsiteY423" fmla="*/ 1054455 h 1738203"/>
              <a:gd name="connsiteX424" fmla="*/ 5096533 w 6634280"/>
              <a:gd name="connsiteY424" fmla="*/ 1057201 h 1738203"/>
              <a:gd name="connsiteX425" fmla="*/ 5099279 w 6634280"/>
              <a:gd name="connsiteY425" fmla="*/ 1057201 h 1738203"/>
              <a:gd name="connsiteX426" fmla="*/ 5099279 w 6634280"/>
              <a:gd name="connsiteY426" fmla="*/ 1046217 h 1738203"/>
              <a:gd name="connsiteX427" fmla="*/ 5096533 w 6634280"/>
              <a:gd name="connsiteY427" fmla="*/ 1046217 h 1738203"/>
              <a:gd name="connsiteX428" fmla="*/ 5093787 w 6634280"/>
              <a:gd name="connsiteY428" fmla="*/ 1046217 h 1738203"/>
              <a:gd name="connsiteX429" fmla="*/ 5093787 w 6634280"/>
              <a:gd name="connsiteY429" fmla="*/ 1043471 h 1738203"/>
              <a:gd name="connsiteX430" fmla="*/ 5264037 w 6634280"/>
              <a:gd name="connsiteY430" fmla="*/ 1040725 h 1738203"/>
              <a:gd name="connsiteX431" fmla="*/ 5261291 w 6634280"/>
              <a:gd name="connsiteY431" fmla="*/ 1048963 h 1738203"/>
              <a:gd name="connsiteX432" fmla="*/ 5261291 w 6634280"/>
              <a:gd name="connsiteY432" fmla="*/ 1057201 h 1738203"/>
              <a:gd name="connsiteX433" fmla="*/ 5266783 w 6634280"/>
              <a:gd name="connsiteY433" fmla="*/ 1057201 h 1738203"/>
              <a:gd name="connsiteX434" fmla="*/ 5266783 w 6634280"/>
              <a:gd name="connsiteY434" fmla="*/ 1054455 h 1738203"/>
              <a:gd name="connsiteX435" fmla="*/ 5272275 w 6634280"/>
              <a:gd name="connsiteY435" fmla="*/ 1054455 h 1738203"/>
              <a:gd name="connsiteX436" fmla="*/ 5272275 w 6634280"/>
              <a:gd name="connsiteY436" fmla="*/ 1043471 h 1738203"/>
              <a:gd name="connsiteX437" fmla="*/ 5269529 w 6634280"/>
              <a:gd name="connsiteY437" fmla="*/ 1040725 h 1738203"/>
              <a:gd name="connsiteX438" fmla="*/ 5250308 w 6634280"/>
              <a:gd name="connsiteY438" fmla="*/ 1040725 h 1738203"/>
              <a:gd name="connsiteX439" fmla="*/ 5250308 w 6634280"/>
              <a:gd name="connsiteY439" fmla="*/ 1043471 h 1738203"/>
              <a:gd name="connsiteX440" fmla="*/ 5253053 w 6634280"/>
              <a:gd name="connsiteY440" fmla="*/ 1043471 h 1738203"/>
              <a:gd name="connsiteX441" fmla="*/ 5253053 w 6634280"/>
              <a:gd name="connsiteY441" fmla="*/ 1046217 h 1738203"/>
              <a:gd name="connsiteX442" fmla="*/ 5253053 w 6634280"/>
              <a:gd name="connsiteY442" fmla="*/ 1048963 h 1738203"/>
              <a:gd name="connsiteX443" fmla="*/ 5258545 w 6634280"/>
              <a:gd name="connsiteY443" fmla="*/ 1048963 h 1738203"/>
              <a:gd name="connsiteX444" fmla="*/ 5258545 w 6634280"/>
              <a:gd name="connsiteY444" fmla="*/ 1043471 h 1738203"/>
              <a:gd name="connsiteX445" fmla="*/ 5258545 w 6634280"/>
              <a:gd name="connsiteY445" fmla="*/ 1040725 h 1738203"/>
              <a:gd name="connsiteX446" fmla="*/ 5255799 w 6634280"/>
              <a:gd name="connsiteY446" fmla="*/ 1040725 h 1738203"/>
              <a:gd name="connsiteX447" fmla="*/ 5253053 w 6634280"/>
              <a:gd name="connsiteY447" fmla="*/ 1040725 h 1738203"/>
              <a:gd name="connsiteX448" fmla="*/ 5071819 w 6634280"/>
              <a:gd name="connsiteY448" fmla="*/ 1040725 h 1738203"/>
              <a:gd name="connsiteX449" fmla="*/ 5069073 w 6634280"/>
              <a:gd name="connsiteY449" fmla="*/ 1043471 h 1738203"/>
              <a:gd name="connsiteX450" fmla="*/ 5066327 w 6634280"/>
              <a:gd name="connsiteY450" fmla="*/ 1043471 h 1738203"/>
              <a:gd name="connsiteX451" fmla="*/ 5063581 w 6634280"/>
              <a:gd name="connsiteY451" fmla="*/ 1043471 h 1738203"/>
              <a:gd name="connsiteX452" fmla="*/ 5066327 w 6634280"/>
              <a:gd name="connsiteY452" fmla="*/ 1048963 h 1738203"/>
              <a:gd name="connsiteX453" fmla="*/ 5066327 w 6634280"/>
              <a:gd name="connsiteY453" fmla="*/ 1054455 h 1738203"/>
              <a:gd name="connsiteX454" fmla="*/ 5074565 w 6634280"/>
              <a:gd name="connsiteY454" fmla="*/ 1054455 h 1738203"/>
              <a:gd name="connsiteX455" fmla="*/ 5074565 w 6634280"/>
              <a:gd name="connsiteY455" fmla="*/ 1048963 h 1738203"/>
              <a:gd name="connsiteX456" fmla="*/ 5074565 w 6634280"/>
              <a:gd name="connsiteY456" fmla="*/ 1046217 h 1738203"/>
              <a:gd name="connsiteX457" fmla="*/ 5579825 w 6634280"/>
              <a:gd name="connsiteY457" fmla="*/ 1037979 h 1738203"/>
              <a:gd name="connsiteX458" fmla="*/ 5579825 w 6634280"/>
              <a:gd name="connsiteY458" fmla="*/ 1040725 h 1738203"/>
              <a:gd name="connsiteX459" fmla="*/ 5582571 w 6634280"/>
              <a:gd name="connsiteY459" fmla="*/ 1046217 h 1738203"/>
              <a:gd name="connsiteX460" fmla="*/ 5588063 w 6634280"/>
              <a:gd name="connsiteY460" fmla="*/ 1046217 h 1738203"/>
              <a:gd name="connsiteX461" fmla="*/ 5593555 w 6634280"/>
              <a:gd name="connsiteY461" fmla="*/ 1043471 h 1738203"/>
              <a:gd name="connsiteX462" fmla="*/ 5588063 w 6634280"/>
              <a:gd name="connsiteY462" fmla="*/ 1040725 h 1738203"/>
              <a:gd name="connsiteX463" fmla="*/ 5198134 w 6634280"/>
              <a:gd name="connsiteY463" fmla="*/ 1037979 h 1738203"/>
              <a:gd name="connsiteX464" fmla="*/ 5195388 w 6634280"/>
              <a:gd name="connsiteY464" fmla="*/ 1040725 h 1738203"/>
              <a:gd name="connsiteX465" fmla="*/ 5198134 w 6634280"/>
              <a:gd name="connsiteY465" fmla="*/ 1046217 h 1738203"/>
              <a:gd name="connsiteX466" fmla="*/ 5203626 w 6634280"/>
              <a:gd name="connsiteY466" fmla="*/ 1046217 h 1738203"/>
              <a:gd name="connsiteX467" fmla="*/ 5209118 w 6634280"/>
              <a:gd name="connsiteY467" fmla="*/ 1043471 h 1738203"/>
              <a:gd name="connsiteX468" fmla="*/ 5214610 w 6634280"/>
              <a:gd name="connsiteY468" fmla="*/ 1040725 h 1738203"/>
              <a:gd name="connsiteX469" fmla="*/ 5203626 w 6634280"/>
              <a:gd name="connsiteY469" fmla="*/ 1037979 h 1738203"/>
              <a:gd name="connsiteX470" fmla="*/ 5129485 w 6634280"/>
              <a:gd name="connsiteY470" fmla="*/ 1037979 h 1738203"/>
              <a:gd name="connsiteX471" fmla="*/ 5126739 w 6634280"/>
              <a:gd name="connsiteY471" fmla="*/ 1040725 h 1738203"/>
              <a:gd name="connsiteX472" fmla="*/ 5123993 w 6634280"/>
              <a:gd name="connsiteY472" fmla="*/ 1046217 h 1738203"/>
              <a:gd name="connsiteX473" fmla="*/ 5126739 w 6634280"/>
              <a:gd name="connsiteY473" fmla="*/ 1048963 h 1738203"/>
              <a:gd name="connsiteX474" fmla="*/ 5132230 w 6634280"/>
              <a:gd name="connsiteY474" fmla="*/ 1048963 h 1738203"/>
              <a:gd name="connsiteX475" fmla="*/ 5137722 w 6634280"/>
              <a:gd name="connsiteY475" fmla="*/ 1043471 h 1738203"/>
              <a:gd name="connsiteX476" fmla="*/ 5145960 w 6634280"/>
              <a:gd name="connsiteY476" fmla="*/ 1040725 h 1738203"/>
              <a:gd name="connsiteX477" fmla="*/ 5145960 w 6634280"/>
              <a:gd name="connsiteY477" fmla="*/ 1046217 h 1738203"/>
              <a:gd name="connsiteX478" fmla="*/ 5143214 w 6634280"/>
              <a:gd name="connsiteY478" fmla="*/ 1051709 h 1738203"/>
              <a:gd name="connsiteX479" fmla="*/ 5140468 w 6634280"/>
              <a:gd name="connsiteY479" fmla="*/ 1057201 h 1738203"/>
              <a:gd name="connsiteX480" fmla="*/ 5143214 w 6634280"/>
              <a:gd name="connsiteY480" fmla="*/ 1057201 h 1738203"/>
              <a:gd name="connsiteX481" fmla="*/ 5148706 w 6634280"/>
              <a:gd name="connsiteY481" fmla="*/ 1062693 h 1738203"/>
              <a:gd name="connsiteX482" fmla="*/ 5143214 w 6634280"/>
              <a:gd name="connsiteY482" fmla="*/ 1065439 h 1738203"/>
              <a:gd name="connsiteX483" fmla="*/ 5143214 w 6634280"/>
              <a:gd name="connsiteY483" fmla="*/ 1070931 h 1738203"/>
              <a:gd name="connsiteX484" fmla="*/ 5145960 w 6634280"/>
              <a:gd name="connsiteY484" fmla="*/ 1070931 h 1738203"/>
              <a:gd name="connsiteX485" fmla="*/ 5148706 w 6634280"/>
              <a:gd name="connsiteY485" fmla="*/ 1073677 h 1738203"/>
              <a:gd name="connsiteX486" fmla="*/ 5151452 w 6634280"/>
              <a:gd name="connsiteY486" fmla="*/ 1076423 h 1738203"/>
              <a:gd name="connsiteX487" fmla="*/ 5148706 w 6634280"/>
              <a:gd name="connsiteY487" fmla="*/ 1076423 h 1738203"/>
              <a:gd name="connsiteX488" fmla="*/ 5151452 w 6634280"/>
              <a:gd name="connsiteY488" fmla="*/ 1079169 h 1738203"/>
              <a:gd name="connsiteX489" fmla="*/ 5151452 w 6634280"/>
              <a:gd name="connsiteY489" fmla="*/ 1084661 h 1738203"/>
              <a:gd name="connsiteX490" fmla="*/ 5154198 w 6634280"/>
              <a:gd name="connsiteY490" fmla="*/ 1084661 h 1738203"/>
              <a:gd name="connsiteX491" fmla="*/ 5156944 w 6634280"/>
              <a:gd name="connsiteY491" fmla="*/ 1081915 h 1738203"/>
              <a:gd name="connsiteX492" fmla="*/ 5159690 w 6634280"/>
              <a:gd name="connsiteY492" fmla="*/ 1084661 h 1738203"/>
              <a:gd name="connsiteX493" fmla="*/ 5176166 w 6634280"/>
              <a:gd name="connsiteY493" fmla="*/ 1084661 h 1738203"/>
              <a:gd name="connsiteX494" fmla="*/ 5176166 w 6634280"/>
              <a:gd name="connsiteY494" fmla="*/ 1081915 h 1738203"/>
              <a:gd name="connsiteX495" fmla="*/ 5178912 w 6634280"/>
              <a:gd name="connsiteY495" fmla="*/ 1076423 h 1738203"/>
              <a:gd name="connsiteX496" fmla="*/ 5181658 w 6634280"/>
              <a:gd name="connsiteY496" fmla="*/ 1076423 h 1738203"/>
              <a:gd name="connsiteX497" fmla="*/ 5187150 w 6634280"/>
              <a:gd name="connsiteY497" fmla="*/ 1076423 h 1738203"/>
              <a:gd name="connsiteX498" fmla="*/ 5187150 w 6634280"/>
              <a:gd name="connsiteY498" fmla="*/ 1070931 h 1738203"/>
              <a:gd name="connsiteX499" fmla="*/ 5187150 w 6634280"/>
              <a:gd name="connsiteY499" fmla="*/ 1068185 h 1738203"/>
              <a:gd name="connsiteX500" fmla="*/ 5187150 w 6634280"/>
              <a:gd name="connsiteY500" fmla="*/ 1065439 h 1738203"/>
              <a:gd name="connsiteX501" fmla="*/ 5181658 w 6634280"/>
              <a:gd name="connsiteY501" fmla="*/ 1065439 h 1738203"/>
              <a:gd name="connsiteX502" fmla="*/ 5178912 w 6634280"/>
              <a:gd name="connsiteY502" fmla="*/ 1065439 h 1738203"/>
              <a:gd name="connsiteX503" fmla="*/ 5167928 w 6634280"/>
              <a:gd name="connsiteY503" fmla="*/ 1062693 h 1738203"/>
              <a:gd name="connsiteX504" fmla="*/ 5167928 w 6634280"/>
              <a:gd name="connsiteY504" fmla="*/ 1065439 h 1738203"/>
              <a:gd name="connsiteX505" fmla="*/ 5165182 w 6634280"/>
              <a:gd name="connsiteY505" fmla="*/ 1068185 h 1738203"/>
              <a:gd name="connsiteX506" fmla="*/ 5159690 w 6634280"/>
              <a:gd name="connsiteY506" fmla="*/ 1068185 h 1738203"/>
              <a:gd name="connsiteX507" fmla="*/ 5156944 w 6634280"/>
              <a:gd name="connsiteY507" fmla="*/ 1068185 h 1738203"/>
              <a:gd name="connsiteX508" fmla="*/ 5154198 w 6634280"/>
              <a:gd name="connsiteY508" fmla="*/ 1065439 h 1738203"/>
              <a:gd name="connsiteX509" fmla="*/ 5154198 w 6634280"/>
              <a:gd name="connsiteY509" fmla="*/ 1062693 h 1738203"/>
              <a:gd name="connsiteX510" fmla="*/ 5154198 w 6634280"/>
              <a:gd name="connsiteY510" fmla="*/ 1059947 h 1738203"/>
              <a:gd name="connsiteX511" fmla="*/ 5159690 w 6634280"/>
              <a:gd name="connsiteY511" fmla="*/ 1059947 h 1738203"/>
              <a:gd name="connsiteX512" fmla="*/ 5165182 w 6634280"/>
              <a:gd name="connsiteY512" fmla="*/ 1062693 h 1738203"/>
              <a:gd name="connsiteX513" fmla="*/ 5170674 w 6634280"/>
              <a:gd name="connsiteY513" fmla="*/ 1057201 h 1738203"/>
              <a:gd name="connsiteX514" fmla="*/ 5173420 w 6634280"/>
              <a:gd name="connsiteY514" fmla="*/ 1057201 h 1738203"/>
              <a:gd name="connsiteX515" fmla="*/ 5176166 w 6634280"/>
              <a:gd name="connsiteY515" fmla="*/ 1057201 h 1738203"/>
              <a:gd name="connsiteX516" fmla="*/ 5178912 w 6634280"/>
              <a:gd name="connsiteY516" fmla="*/ 1054455 h 1738203"/>
              <a:gd name="connsiteX517" fmla="*/ 5178912 w 6634280"/>
              <a:gd name="connsiteY517" fmla="*/ 1046217 h 1738203"/>
              <a:gd name="connsiteX518" fmla="*/ 5173420 w 6634280"/>
              <a:gd name="connsiteY518" fmla="*/ 1046217 h 1738203"/>
              <a:gd name="connsiteX519" fmla="*/ 5170674 w 6634280"/>
              <a:gd name="connsiteY519" fmla="*/ 1048963 h 1738203"/>
              <a:gd name="connsiteX520" fmla="*/ 5167928 w 6634280"/>
              <a:gd name="connsiteY520" fmla="*/ 1046217 h 1738203"/>
              <a:gd name="connsiteX521" fmla="*/ 5165182 w 6634280"/>
              <a:gd name="connsiteY521" fmla="*/ 1043471 h 1738203"/>
              <a:gd name="connsiteX522" fmla="*/ 5165182 w 6634280"/>
              <a:gd name="connsiteY522" fmla="*/ 1040725 h 1738203"/>
              <a:gd name="connsiteX523" fmla="*/ 5159690 w 6634280"/>
              <a:gd name="connsiteY523" fmla="*/ 1040725 h 1738203"/>
              <a:gd name="connsiteX524" fmla="*/ 5156944 w 6634280"/>
              <a:gd name="connsiteY524" fmla="*/ 1043471 h 1738203"/>
              <a:gd name="connsiteX525" fmla="*/ 5154198 w 6634280"/>
              <a:gd name="connsiteY525" fmla="*/ 1040725 h 1738203"/>
              <a:gd name="connsiteX526" fmla="*/ 5151452 w 6634280"/>
              <a:gd name="connsiteY526" fmla="*/ 1040725 h 1738203"/>
              <a:gd name="connsiteX527" fmla="*/ 5145960 w 6634280"/>
              <a:gd name="connsiteY527" fmla="*/ 1037979 h 1738203"/>
              <a:gd name="connsiteX528" fmla="*/ 5143214 w 6634280"/>
              <a:gd name="connsiteY528" fmla="*/ 1037979 h 1738203"/>
              <a:gd name="connsiteX529" fmla="*/ 5140468 w 6634280"/>
              <a:gd name="connsiteY529" fmla="*/ 1040725 h 1738203"/>
              <a:gd name="connsiteX530" fmla="*/ 5137722 w 6634280"/>
              <a:gd name="connsiteY530" fmla="*/ 1040725 h 1738203"/>
              <a:gd name="connsiteX531" fmla="*/ 400913 w 6634280"/>
              <a:gd name="connsiteY531" fmla="*/ 1035234 h 1738203"/>
              <a:gd name="connsiteX532" fmla="*/ 409150 w 6634280"/>
              <a:gd name="connsiteY532" fmla="*/ 1035234 h 1738203"/>
              <a:gd name="connsiteX533" fmla="*/ 414642 w 6634280"/>
              <a:gd name="connsiteY533" fmla="*/ 1035234 h 1738203"/>
              <a:gd name="connsiteX534" fmla="*/ 417389 w 6634280"/>
              <a:gd name="connsiteY534" fmla="*/ 1037980 h 1738203"/>
              <a:gd name="connsiteX535" fmla="*/ 411897 w 6634280"/>
              <a:gd name="connsiteY535" fmla="*/ 1040726 h 1738203"/>
              <a:gd name="connsiteX536" fmla="*/ 409150 w 6634280"/>
              <a:gd name="connsiteY536" fmla="*/ 1043472 h 1738203"/>
              <a:gd name="connsiteX537" fmla="*/ 411897 w 6634280"/>
              <a:gd name="connsiteY537" fmla="*/ 1043472 h 1738203"/>
              <a:gd name="connsiteX538" fmla="*/ 414642 w 6634280"/>
              <a:gd name="connsiteY538" fmla="*/ 1046218 h 1738203"/>
              <a:gd name="connsiteX539" fmla="*/ 398167 w 6634280"/>
              <a:gd name="connsiteY539" fmla="*/ 1048964 h 1738203"/>
              <a:gd name="connsiteX540" fmla="*/ 398167 w 6634280"/>
              <a:gd name="connsiteY540" fmla="*/ 1046218 h 1738203"/>
              <a:gd name="connsiteX541" fmla="*/ 406404 w 6634280"/>
              <a:gd name="connsiteY541" fmla="*/ 1046218 h 1738203"/>
              <a:gd name="connsiteX542" fmla="*/ 406404 w 6634280"/>
              <a:gd name="connsiteY542" fmla="*/ 1040726 h 1738203"/>
              <a:gd name="connsiteX543" fmla="*/ 403658 w 6634280"/>
              <a:gd name="connsiteY543" fmla="*/ 1040726 h 1738203"/>
              <a:gd name="connsiteX544" fmla="*/ 403658 w 6634280"/>
              <a:gd name="connsiteY544" fmla="*/ 1037980 h 1738203"/>
              <a:gd name="connsiteX545" fmla="*/ 5110263 w 6634280"/>
              <a:gd name="connsiteY545" fmla="*/ 1032487 h 1738203"/>
              <a:gd name="connsiteX546" fmla="*/ 5110263 w 6634280"/>
              <a:gd name="connsiteY546" fmla="*/ 1043471 h 1738203"/>
              <a:gd name="connsiteX547" fmla="*/ 5118501 w 6634280"/>
              <a:gd name="connsiteY547" fmla="*/ 1043471 h 1738203"/>
              <a:gd name="connsiteX548" fmla="*/ 5123993 w 6634280"/>
              <a:gd name="connsiteY548" fmla="*/ 1037979 h 1738203"/>
              <a:gd name="connsiteX549" fmla="*/ 5118501 w 6634280"/>
              <a:gd name="connsiteY549" fmla="*/ 1032487 h 1738203"/>
              <a:gd name="connsiteX550" fmla="*/ 5286005 w 6634280"/>
              <a:gd name="connsiteY550" fmla="*/ 1029741 h 1738203"/>
              <a:gd name="connsiteX551" fmla="*/ 5286005 w 6634280"/>
              <a:gd name="connsiteY551" fmla="*/ 1032487 h 1738203"/>
              <a:gd name="connsiteX552" fmla="*/ 5286005 w 6634280"/>
              <a:gd name="connsiteY552" fmla="*/ 1035233 h 1738203"/>
              <a:gd name="connsiteX553" fmla="*/ 5291497 w 6634280"/>
              <a:gd name="connsiteY553" fmla="*/ 1037979 h 1738203"/>
              <a:gd name="connsiteX554" fmla="*/ 5294243 w 6634280"/>
              <a:gd name="connsiteY554" fmla="*/ 1035233 h 1738203"/>
              <a:gd name="connsiteX555" fmla="*/ 5294243 w 6634280"/>
              <a:gd name="connsiteY555" fmla="*/ 1032487 h 1738203"/>
              <a:gd name="connsiteX556" fmla="*/ 5291497 w 6634280"/>
              <a:gd name="connsiteY556" fmla="*/ 1029741 h 1738203"/>
              <a:gd name="connsiteX557" fmla="*/ 5288751 w 6634280"/>
              <a:gd name="connsiteY557" fmla="*/ 1029741 h 1738203"/>
              <a:gd name="connsiteX558" fmla="*/ 5181658 w 6634280"/>
              <a:gd name="connsiteY558" fmla="*/ 1026996 h 1738203"/>
              <a:gd name="connsiteX559" fmla="*/ 5181658 w 6634280"/>
              <a:gd name="connsiteY559" fmla="*/ 1032487 h 1738203"/>
              <a:gd name="connsiteX560" fmla="*/ 5187150 w 6634280"/>
              <a:gd name="connsiteY560" fmla="*/ 1032487 h 1738203"/>
              <a:gd name="connsiteX561" fmla="*/ 5187150 w 6634280"/>
              <a:gd name="connsiteY561" fmla="*/ 1026996 h 1738203"/>
              <a:gd name="connsiteX562" fmla="*/ 5140468 w 6634280"/>
              <a:gd name="connsiteY562" fmla="*/ 1026996 h 1738203"/>
              <a:gd name="connsiteX563" fmla="*/ 5137722 w 6634280"/>
              <a:gd name="connsiteY563" fmla="*/ 1029741 h 1738203"/>
              <a:gd name="connsiteX564" fmla="*/ 5134976 w 6634280"/>
              <a:gd name="connsiteY564" fmla="*/ 1029741 h 1738203"/>
              <a:gd name="connsiteX565" fmla="*/ 5134976 w 6634280"/>
              <a:gd name="connsiteY565" fmla="*/ 1032487 h 1738203"/>
              <a:gd name="connsiteX566" fmla="*/ 5137722 w 6634280"/>
              <a:gd name="connsiteY566" fmla="*/ 1032487 h 1738203"/>
              <a:gd name="connsiteX567" fmla="*/ 5145960 w 6634280"/>
              <a:gd name="connsiteY567" fmla="*/ 1032487 h 1738203"/>
              <a:gd name="connsiteX568" fmla="*/ 5145960 w 6634280"/>
              <a:gd name="connsiteY568" fmla="*/ 1029741 h 1738203"/>
              <a:gd name="connsiteX569" fmla="*/ 5148706 w 6634280"/>
              <a:gd name="connsiteY569" fmla="*/ 1029741 h 1738203"/>
              <a:gd name="connsiteX570" fmla="*/ 428372 w 6634280"/>
              <a:gd name="connsiteY570" fmla="*/ 1024250 h 1738203"/>
              <a:gd name="connsiteX571" fmla="*/ 428372 w 6634280"/>
              <a:gd name="connsiteY571" fmla="*/ 1029742 h 1738203"/>
              <a:gd name="connsiteX572" fmla="*/ 431118 w 6634280"/>
              <a:gd name="connsiteY572" fmla="*/ 1032488 h 1738203"/>
              <a:gd name="connsiteX573" fmla="*/ 431118 w 6634280"/>
              <a:gd name="connsiteY573" fmla="*/ 1024250 h 1738203"/>
              <a:gd name="connsiteX574" fmla="*/ 486038 w 6634280"/>
              <a:gd name="connsiteY574" fmla="*/ 1021504 h 1738203"/>
              <a:gd name="connsiteX575" fmla="*/ 486038 w 6634280"/>
              <a:gd name="connsiteY575" fmla="*/ 1026996 h 1738203"/>
              <a:gd name="connsiteX576" fmla="*/ 483292 w 6634280"/>
              <a:gd name="connsiteY576" fmla="*/ 1029742 h 1738203"/>
              <a:gd name="connsiteX577" fmla="*/ 483292 w 6634280"/>
              <a:gd name="connsiteY577" fmla="*/ 1032488 h 1738203"/>
              <a:gd name="connsiteX578" fmla="*/ 483292 w 6634280"/>
              <a:gd name="connsiteY578" fmla="*/ 1037980 h 1738203"/>
              <a:gd name="connsiteX579" fmla="*/ 488784 w 6634280"/>
              <a:gd name="connsiteY579" fmla="*/ 1035234 h 1738203"/>
              <a:gd name="connsiteX580" fmla="*/ 499768 w 6634280"/>
              <a:gd name="connsiteY580" fmla="*/ 1035234 h 1738203"/>
              <a:gd name="connsiteX581" fmla="*/ 499768 w 6634280"/>
              <a:gd name="connsiteY581" fmla="*/ 1029742 h 1738203"/>
              <a:gd name="connsiteX582" fmla="*/ 491530 w 6634280"/>
              <a:gd name="connsiteY582" fmla="*/ 1029742 h 1738203"/>
              <a:gd name="connsiteX583" fmla="*/ 491530 w 6634280"/>
              <a:gd name="connsiteY583" fmla="*/ 1026996 h 1738203"/>
              <a:gd name="connsiteX584" fmla="*/ 488784 w 6634280"/>
              <a:gd name="connsiteY584" fmla="*/ 1024250 h 1738203"/>
              <a:gd name="connsiteX585" fmla="*/ 491530 w 6634280"/>
              <a:gd name="connsiteY585" fmla="*/ 1024250 h 1738203"/>
              <a:gd name="connsiteX586" fmla="*/ 491530 w 6634280"/>
              <a:gd name="connsiteY586" fmla="*/ 1021504 h 1738203"/>
              <a:gd name="connsiteX587" fmla="*/ 5258545 w 6634280"/>
              <a:gd name="connsiteY587" fmla="*/ 1018758 h 1738203"/>
              <a:gd name="connsiteX588" fmla="*/ 5258545 w 6634280"/>
              <a:gd name="connsiteY588" fmla="*/ 1026996 h 1738203"/>
              <a:gd name="connsiteX589" fmla="*/ 5250308 w 6634280"/>
              <a:gd name="connsiteY589" fmla="*/ 1026996 h 1738203"/>
              <a:gd name="connsiteX590" fmla="*/ 5244816 w 6634280"/>
              <a:gd name="connsiteY590" fmla="*/ 1026996 h 1738203"/>
              <a:gd name="connsiteX591" fmla="*/ 5244816 w 6634280"/>
              <a:gd name="connsiteY591" fmla="*/ 1029741 h 1738203"/>
              <a:gd name="connsiteX592" fmla="*/ 5247562 w 6634280"/>
              <a:gd name="connsiteY592" fmla="*/ 1032487 h 1738203"/>
              <a:gd name="connsiteX593" fmla="*/ 5255799 w 6634280"/>
              <a:gd name="connsiteY593" fmla="*/ 1035233 h 1738203"/>
              <a:gd name="connsiteX594" fmla="*/ 5258545 w 6634280"/>
              <a:gd name="connsiteY594" fmla="*/ 1029741 h 1738203"/>
              <a:gd name="connsiteX595" fmla="*/ 5261291 w 6634280"/>
              <a:gd name="connsiteY595" fmla="*/ 1029741 h 1738203"/>
              <a:gd name="connsiteX596" fmla="*/ 5261291 w 6634280"/>
              <a:gd name="connsiteY596" fmla="*/ 1018758 h 1738203"/>
              <a:gd name="connsiteX597" fmla="*/ 5104771 w 6634280"/>
              <a:gd name="connsiteY597" fmla="*/ 1018758 h 1738203"/>
              <a:gd name="connsiteX598" fmla="*/ 5104771 w 6634280"/>
              <a:gd name="connsiteY598" fmla="*/ 1021504 h 1738203"/>
              <a:gd name="connsiteX599" fmla="*/ 5107517 w 6634280"/>
              <a:gd name="connsiteY599" fmla="*/ 1024250 h 1738203"/>
              <a:gd name="connsiteX600" fmla="*/ 5110263 w 6634280"/>
              <a:gd name="connsiteY600" fmla="*/ 1026996 h 1738203"/>
              <a:gd name="connsiteX601" fmla="*/ 5110263 w 6634280"/>
              <a:gd name="connsiteY601" fmla="*/ 1029741 h 1738203"/>
              <a:gd name="connsiteX602" fmla="*/ 5115755 w 6634280"/>
              <a:gd name="connsiteY602" fmla="*/ 1029741 h 1738203"/>
              <a:gd name="connsiteX603" fmla="*/ 5118501 w 6634280"/>
              <a:gd name="connsiteY603" fmla="*/ 1029741 h 1738203"/>
              <a:gd name="connsiteX604" fmla="*/ 5118501 w 6634280"/>
              <a:gd name="connsiteY604" fmla="*/ 1026996 h 1738203"/>
              <a:gd name="connsiteX605" fmla="*/ 5118501 w 6634280"/>
              <a:gd name="connsiteY605" fmla="*/ 1024250 h 1738203"/>
              <a:gd name="connsiteX606" fmla="*/ 5113009 w 6634280"/>
              <a:gd name="connsiteY606" fmla="*/ 1024250 h 1738203"/>
              <a:gd name="connsiteX607" fmla="*/ 5110263 w 6634280"/>
              <a:gd name="connsiteY607" fmla="*/ 1021504 h 1738203"/>
              <a:gd name="connsiteX608" fmla="*/ 5110263 w 6634280"/>
              <a:gd name="connsiteY608" fmla="*/ 1018758 h 1738203"/>
              <a:gd name="connsiteX609" fmla="*/ 475054 w 6634280"/>
              <a:gd name="connsiteY609" fmla="*/ 1016012 h 1738203"/>
              <a:gd name="connsiteX610" fmla="*/ 475054 w 6634280"/>
              <a:gd name="connsiteY610" fmla="*/ 1024250 h 1738203"/>
              <a:gd name="connsiteX611" fmla="*/ 477800 w 6634280"/>
              <a:gd name="connsiteY611" fmla="*/ 1021504 h 1738203"/>
              <a:gd name="connsiteX612" fmla="*/ 480546 w 6634280"/>
              <a:gd name="connsiteY612" fmla="*/ 1018758 h 1738203"/>
              <a:gd name="connsiteX613" fmla="*/ 477800 w 6634280"/>
              <a:gd name="connsiteY613" fmla="*/ 1016012 h 1738203"/>
              <a:gd name="connsiteX614" fmla="*/ 321279 w 6634280"/>
              <a:gd name="connsiteY614" fmla="*/ 1016012 h 1738203"/>
              <a:gd name="connsiteX615" fmla="*/ 321279 w 6634280"/>
              <a:gd name="connsiteY615" fmla="*/ 1021504 h 1738203"/>
              <a:gd name="connsiteX616" fmla="*/ 326771 w 6634280"/>
              <a:gd name="connsiteY616" fmla="*/ 1021504 h 1738203"/>
              <a:gd name="connsiteX617" fmla="*/ 326771 w 6634280"/>
              <a:gd name="connsiteY617" fmla="*/ 1016012 h 1738203"/>
              <a:gd name="connsiteX618" fmla="*/ 447594 w 6634280"/>
              <a:gd name="connsiteY618" fmla="*/ 1013266 h 1738203"/>
              <a:gd name="connsiteX619" fmla="*/ 444848 w 6634280"/>
              <a:gd name="connsiteY619" fmla="*/ 1016012 h 1738203"/>
              <a:gd name="connsiteX620" fmla="*/ 444848 w 6634280"/>
              <a:gd name="connsiteY620" fmla="*/ 1018758 h 1738203"/>
              <a:gd name="connsiteX621" fmla="*/ 442102 w 6634280"/>
              <a:gd name="connsiteY621" fmla="*/ 1021504 h 1738203"/>
              <a:gd name="connsiteX622" fmla="*/ 442102 w 6634280"/>
              <a:gd name="connsiteY622" fmla="*/ 1024250 h 1738203"/>
              <a:gd name="connsiteX623" fmla="*/ 444848 w 6634280"/>
              <a:gd name="connsiteY623" fmla="*/ 1026996 h 1738203"/>
              <a:gd name="connsiteX624" fmla="*/ 444848 w 6634280"/>
              <a:gd name="connsiteY624" fmla="*/ 1024250 h 1738203"/>
              <a:gd name="connsiteX625" fmla="*/ 447594 w 6634280"/>
              <a:gd name="connsiteY625" fmla="*/ 1024250 h 1738203"/>
              <a:gd name="connsiteX626" fmla="*/ 5140468 w 6634280"/>
              <a:gd name="connsiteY626" fmla="*/ 1013266 h 1738203"/>
              <a:gd name="connsiteX627" fmla="*/ 5140468 w 6634280"/>
              <a:gd name="connsiteY627" fmla="*/ 1016012 h 1738203"/>
              <a:gd name="connsiteX628" fmla="*/ 5143214 w 6634280"/>
              <a:gd name="connsiteY628" fmla="*/ 1016012 h 1738203"/>
              <a:gd name="connsiteX629" fmla="*/ 5145960 w 6634280"/>
              <a:gd name="connsiteY629" fmla="*/ 1013266 h 1738203"/>
              <a:gd name="connsiteX630" fmla="*/ 5118501 w 6634280"/>
              <a:gd name="connsiteY630" fmla="*/ 1013266 h 1738203"/>
              <a:gd name="connsiteX631" fmla="*/ 5121247 w 6634280"/>
              <a:gd name="connsiteY631" fmla="*/ 1016012 h 1738203"/>
              <a:gd name="connsiteX632" fmla="*/ 5126739 w 6634280"/>
              <a:gd name="connsiteY632" fmla="*/ 1016012 h 1738203"/>
              <a:gd name="connsiteX633" fmla="*/ 5126739 w 6634280"/>
              <a:gd name="connsiteY633" fmla="*/ 1013266 h 1738203"/>
              <a:gd name="connsiteX634" fmla="*/ 175743 w 6634280"/>
              <a:gd name="connsiteY634" fmla="*/ 1010520 h 1738203"/>
              <a:gd name="connsiteX635" fmla="*/ 178488 w 6634280"/>
              <a:gd name="connsiteY635" fmla="*/ 1016012 h 1738203"/>
              <a:gd name="connsiteX636" fmla="*/ 181234 w 6634280"/>
              <a:gd name="connsiteY636" fmla="*/ 1018758 h 1738203"/>
              <a:gd name="connsiteX637" fmla="*/ 183980 w 6634280"/>
              <a:gd name="connsiteY637" fmla="*/ 1016012 h 1738203"/>
              <a:gd name="connsiteX638" fmla="*/ 186726 w 6634280"/>
              <a:gd name="connsiteY638" fmla="*/ 1013266 h 1738203"/>
              <a:gd name="connsiteX639" fmla="*/ 181234 w 6634280"/>
              <a:gd name="connsiteY639" fmla="*/ 1010520 h 1738203"/>
              <a:gd name="connsiteX640" fmla="*/ 1062693 w 6634280"/>
              <a:gd name="connsiteY640" fmla="*/ 1010520 h 1738203"/>
              <a:gd name="connsiteX641" fmla="*/ 1065439 w 6634280"/>
              <a:gd name="connsiteY641" fmla="*/ 1015096 h 1738203"/>
              <a:gd name="connsiteX642" fmla="*/ 1065439 w 6634280"/>
              <a:gd name="connsiteY642" fmla="*/ 1018758 h 1738203"/>
              <a:gd name="connsiteX643" fmla="*/ 472308 w 6634280"/>
              <a:gd name="connsiteY643" fmla="*/ 1007774 h 1738203"/>
              <a:gd name="connsiteX644" fmla="*/ 472308 w 6634280"/>
              <a:gd name="connsiteY644" fmla="*/ 1010520 h 1738203"/>
              <a:gd name="connsiteX645" fmla="*/ 469562 w 6634280"/>
              <a:gd name="connsiteY645" fmla="*/ 1010520 h 1738203"/>
              <a:gd name="connsiteX646" fmla="*/ 469562 w 6634280"/>
              <a:gd name="connsiteY646" fmla="*/ 1016012 h 1738203"/>
              <a:gd name="connsiteX647" fmla="*/ 472308 w 6634280"/>
              <a:gd name="connsiteY647" fmla="*/ 1016012 h 1738203"/>
              <a:gd name="connsiteX648" fmla="*/ 475054 w 6634280"/>
              <a:gd name="connsiteY648" fmla="*/ 1010520 h 1738203"/>
              <a:gd name="connsiteX649" fmla="*/ 475054 w 6634280"/>
              <a:gd name="connsiteY649" fmla="*/ 1007774 h 1738203"/>
              <a:gd name="connsiteX650" fmla="*/ 5060835 w 6634280"/>
              <a:gd name="connsiteY650" fmla="*/ 1007774 h 1738203"/>
              <a:gd name="connsiteX651" fmla="*/ 5060835 w 6634280"/>
              <a:gd name="connsiteY651" fmla="*/ 1013266 h 1738203"/>
              <a:gd name="connsiteX652" fmla="*/ 5063581 w 6634280"/>
              <a:gd name="connsiteY652" fmla="*/ 1010520 h 1738203"/>
              <a:gd name="connsiteX653" fmla="*/ 5063581 w 6634280"/>
              <a:gd name="connsiteY653" fmla="*/ 1013266 h 1738203"/>
              <a:gd name="connsiteX654" fmla="*/ 5066327 w 6634280"/>
              <a:gd name="connsiteY654" fmla="*/ 1013266 h 1738203"/>
              <a:gd name="connsiteX655" fmla="*/ 5069073 w 6634280"/>
              <a:gd name="connsiteY655" fmla="*/ 1013266 h 1738203"/>
              <a:gd name="connsiteX656" fmla="*/ 5069073 w 6634280"/>
              <a:gd name="connsiteY656" fmla="*/ 1010520 h 1738203"/>
              <a:gd name="connsiteX657" fmla="*/ 5066327 w 6634280"/>
              <a:gd name="connsiteY657" fmla="*/ 1007774 h 1738203"/>
              <a:gd name="connsiteX658" fmla="*/ 5156944 w 6634280"/>
              <a:gd name="connsiteY658" fmla="*/ 1005028 h 1738203"/>
              <a:gd name="connsiteX659" fmla="*/ 5156944 w 6634280"/>
              <a:gd name="connsiteY659" fmla="*/ 1010520 h 1738203"/>
              <a:gd name="connsiteX660" fmla="*/ 5159690 w 6634280"/>
              <a:gd name="connsiteY660" fmla="*/ 1013266 h 1738203"/>
              <a:gd name="connsiteX661" fmla="*/ 5162436 w 6634280"/>
              <a:gd name="connsiteY661" fmla="*/ 1013266 h 1738203"/>
              <a:gd name="connsiteX662" fmla="*/ 5162436 w 6634280"/>
              <a:gd name="connsiteY662" fmla="*/ 1010520 h 1738203"/>
              <a:gd name="connsiteX663" fmla="*/ 5165182 w 6634280"/>
              <a:gd name="connsiteY663" fmla="*/ 1010520 h 1738203"/>
              <a:gd name="connsiteX664" fmla="*/ 5165182 w 6634280"/>
              <a:gd name="connsiteY664" fmla="*/ 1013266 h 1738203"/>
              <a:gd name="connsiteX665" fmla="*/ 5159690 w 6634280"/>
              <a:gd name="connsiteY665" fmla="*/ 1016012 h 1738203"/>
              <a:gd name="connsiteX666" fmla="*/ 5162436 w 6634280"/>
              <a:gd name="connsiteY666" fmla="*/ 1021504 h 1738203"/>
              <a:gd name="connsiteX667" fmla="*/ 5162436 w 6634280"/>
              <a:gd name="connsiteY667" fmla="*/ 1026996 h 1738203"/>
              <a:gd name="connsiteX668" fmla="*/ 5165182 w 6634280"/>
              <a:gd name="connsiteY668" fmla="*/ 1026996 h 1738203"/>
              <a:gd name="connsiteX669" fmla="*/ 5173420 w 6634280"/>
              <a:gd name="connsiteY669" fmla="*/ 1024250 h 1738203"/>
              <a:gd name="connsiteX670" fmla="*/ 5181658 w 6634280"/>
              <a:gd name="connsiteY670" fmla="*/ 1024250 h 1738203"/>
              <a:gd name="connsiteX671" fmla="*/ 5181658 w 6634280"/>
              <a:gd name="connsiteY671" fmla="*/ 1018758 h 1738203"/>
              <a:gd name="connsiteX672" fmla="*/ 5181658 w 6634280"/>
              <a:gd name="connsiteY672" fmla="*/ 1016012 h 1738203"/>
              <a:gd name="connsiteX673" fmla="*/ 5178912 w 6634280"/>
              <a:gd name="connsiteY673" fmla="*/ 1013266 h 1738203"/>
              <a:gd name="connsiteX674" fmla="*/ 5178912 w 6634280"/>
              <a:gd name="connsiteY674" fmla="*/ 1010520 h 1738203"/>
              <a:gd name="connsiteX675" fmla="*/ 5167928 w 6634280"/>
              <a:gd name="connsiteY675" fmla="*/ 1007774 h 1738203"/>
              <a:gd name="connsiteX676" fmla="*/ 505260 w 6634280"/>
              <a:gd name="connsiteY676" fmla="*/ 1002282 h 1738203"/>
              <a:gd name="connsiteX677" fmla="*/ 499768 w 6634280"/>
              <a:gd name="connsiteY677" fmla="*/ 1005028 h 1738203"/>
              <a:gd name="connsiteX678" fmla="*/ 497022 w 6634280"/>
              <a:gd name="connsiteY678" fmla="*/ 1005028 h 1738203"/>
              <a:gd name="connsiteX679" fmla="*/ 494276 w 6634280"/>
              <a:gd name="connsiteY679" fmla="*/ 1007774 h 1738203"/>
              <a:gd name="connsiteX680" fmla="*/ 497022 w 6634280"/>
              <a:gd name="connsiteY680" fmla="*/ 1007774 h 1738203"/>
              <a:gd name="connsiteX681" fmla="*/ 497022 w 6634280"/>
              <a:gd name="connsiteY681" fmla="*/ 1010520 h 1738203"/>
              <a:gd name="connsiteX682" fmla="*/ 499768 w 6634280"/>
              <a:gd name="connsiteY682" fmla="*/ 1010520 h 1738203"/>
              <a:gd name="connsiteX683" fmla="*/ 502514 w 6634280"/>
              <a:gd name="connsiteY683" fmla="*/ 1007774 h 1738203"/>
              <a:gd name="connsiteX684" fmla="*/ 505260 w 6634280"/>
              <a:gd name="connsiteY684" fmla="*/ 1007774 h 1738203"/>
              <a:gd name="connsiteX685" fmla="*/ 428372 w 6634280"/>
              <a:gd name="connsiteY685" fmla="*/ 1002282 h 1738203"/>
              <a:gd name="connsiteX686" fmla="*/ 422880 w 6634280"/>
              <a:gd name="connsiteY686" fmla="*/ 1007774 h 1738203"/>
              <a:gd name="connsiteX687" fmla="*/ 417389 w 6634280"/>
              <a:gd name="connsiteY687" fmla="*/ 1016012 h 1738203"/>
              <a:gd name="connsiteX688" fmla="*/ 420134 w 6634280"/>
              <a:gd name="connsiteY688" fmla="*/ 1016012 h 1738203"/>
              <a:gd name="connsiteX689" fmla="*/ 422880 w 6634280"/>
              <a:gd name="connsiteY689" fmla="*/ 1016012 h 1738203"/>
              <a:gd name="connsiteX690" fmla="*/ 425626 w 6634280"/>
              <a:gd name="connsiteY690" fmla="*/ 1018758 h 1738203"/>
              <a:gd name="connsiteX691" fmla="*/ 428372 w 6634280"/>
              <a:gd name="connsiteY691" fmla="*/ 1021504 h 1738203"/>
              <a:gd name="connsiteX692" fmla="*/ 431118 w 6634280"/>
              <a:gd name="connsiteY692" fmla="*/ 1018758 h 1738203"/>
              <a:gd name="connsiteX693" fmla="*/ 433864 w 6634280"/>
              <a:gd name="connsiteY693" fmla="*/ 1021504 h 1738203"/>
              <a:gd name="connsiteX694" fmla="*/ 433864 w 6634280"/>
              <a:gd name="connsiteY694" fmla="*/ 1016012 h 1738203"/>
              <a:gd name="connsiteX695" fmla="*/ 428372 w 6634280"/>
              <a:gd name="connsiteY695" fmla="*/ 1016012 h 1738203"/>
              <a:gd name="connsiteX696" fmla="*/ 425626 w 6634280"/>
              <a:gd name="connsiteY696" fmla="*/ 1013266 h 1738203"/>
              <a:gd name="connsiteX697" fmla="*/ 425626 w 6634280"/>
              <a:gd name="connsiteY697" fmla="*/ 1010520 h 1738203"/>
              <a:gd name="connsiteX698" fmla="*/ 428372 w 6634280"/>
              <a:gd name="connsiteY698" fmla="*/ 1007774 h 1738203"/>
              <a:gd name="connsiteX699" fmla="*/ 5233832 w 6634280"/>
              <a:gd name="connsiteY699" fmla="*/ 1002282 h 1738203"/>
              <a:gd name="connsiteX700" fmla="*/ 5233832 w 6634280"/>
              <a:gd name="connsiteY700" fmla="*/ 1005028 h 1738203"/>
              <a:gd name="connsiteX701" fmla="*/ 5231086 w 6634280"/>
              <a:gd name="connsiteY701" fmla="*/ 1007774 h 1738203"/>
              <a:gd name="connsiteX702" fmla="*/ 5231086 w 6634280"/>
              <a:gd name="connsiteY702" fmla="*/ 1010520 h 1738203"/>
              <a:gd name="connsiteX703" fmla="*/ 5236578 w 6634280"/>
              <a:gd name="connsiteY703" fmla="*/ 1007774 h 1738203"/>
              <a:gd name="connsiteX704" fmla="*/ 5239324 w 6634280"/>
              <a:gd name="connsiteY704" fmla="*/ 1007774 h 1738203"/>
              <a:gd name="connsiteX705" fmla="*/ 5244816 w 6634280"/>
              <a:gd name="connsiteY705" fmla="*/ 1007774 h 1738203"/>
              <a:gd name="connsiteX706" fmla="*/ 5244816 w 6634280"/>
              <a:gd name="connsiteY706" fmla="*/ 1002282 h 1738203"/>
              <a:gd name="connsiteX707" fmla="*/ 6326731 w 6634280"/>
              <a:gd name="connsiteY707" fmla="*/ 999536 h 1738203"/>
              <a:gd name="connsiteX708" fmla="*/ 6323985 w 6634280"/>
              <a:gd name="connsiteY708" fmla="*/ 1005028 h 1738203"/>
              <a:gd name="connsiteX709" fmla="*/ 6323985 w 6634280"/>
              <a:gd name="connsiteY709" fmla="*/ 1007774 h 1738203"/>
              <a:gd name="connsiteX710" fmla="*/ 6323985 w 6634280"/>
              <a:gd name="connsiteY710" fmla="*/ 1013266 h 1738203"/>
              <a:gd name="connsiteX711" fmla="*/ 6326731 w 6634280"/>
              <a:gd name="connsiteY711" fmla="*/ 1016012 h 1738203"/>
              <a:gd name="connsiteX712" fmla="*/ 6332223 w 6634280"/>
              <a:gd name="connsiteY712" fmla="*/ 1016012 h 1738203"/>
              <a:gd name="connsiteX713" fmla="*/ 6334969 w 6634280"/>
              <a:gd name="connsiteY713" fmla="*/ 1016012 h 1738203"/>
              <a:gd name="connsiteX714" fmla="*/ 6337715 w 6634280"/>
              <a:gd name="connsiteY714" fmla="*/ 1013266 h 1738203"/>
              <a:gd name="connsiteX715" fmla="*/ 6340461 w 6634280"/>
              <a:gd name="connsiteY715" fmla="*/ 1007774 h 1738203"/>
              <a:gd name="connsiteX716" fmla="*/ 6337715 w 6634280"/>
              <a:gd name="connsiteY716" fmla="*/ 1005028 h 1738203"/>
              <a:gd name="connsiteX717" fmla="*/ 6334969 w 6634280"/>
              <a:gd name="connsiteY717" fmla="*/ 1002282 h 1738203"/>
              <a:gd name="connsiteX718" fmla="*/ 5209118 w 6634280"/>
              <a:gd name="connsiteY718" fmla="*/ 999536 h 1738203"/>
              <a:gd name="connsiteX719" fmla="*/ 5206372 w 6634280"/>
              <a:gd name="connsiteY719" fmla="*/ 1005028 h 1738203"/>
              <a:gd name="connsiteX720" fmla="*/ 5206372 w 6634280"/>
              <a:gd name="connsiteY720" fmla="*/ 1010520 h 1738203"/>
              <a:gd name="connsiteX721" fmla="*/ 5214610 w 6634280"/>
              <a:gd name="connsiteY721" fmla="*/ 1010520 h 1738203"/>
              <a:gd name="connsiteX722" fmla="*/ 5220102 w 6634280"/>
              <a:gd name="connsiteY722" fmla="*/ 1007774 h 1738203"/>
              <a:gd name="connsiteX723" fmla="*/ 5220102 w 6634280"/>
              <a:gd name="connsiteY723" fmla="*/ 999536 h 1738203"/>
              <a:gd name="connsiteX724" fmla="*/ 5093787 w 6634280"/>
              <a:gd name="connsiteY724" fmla="*/ 999536 h 1738203"/>
              <a:gd name="connsiteX725" fmla="*/ 5091041 w 6634280"/>
              <a:gd name="connsiteY725" fmla="*/ 1002282 h 1738203"/>
              <a:gd name="connsiteX726" fmla="*/ 5099279 w 6634280"/>
              <a:gd name="connsiteY726" fmla="*/ 1002282 h 1738203"/>
              <a:gd name="connsiteX727" fmla="*/ 5102025 w 6634280"/>
              <a:gd name="connsiteY727" fmla="*/ 1002282 h 1738203"/>
              <a:gd name="connsiteX728" fmla="*/ 5102025 w 6634280"/>
              <a:gd name="connsiteY728" fmla="*/ 999536 h 1738203"/>
              <a:gd name="connsiteX729" fmla="*/ 5099279 w 6634280"/>
              <a:gd name="connsiteY729" fmla="*/ 999536 h 1738203"/>
              <a:gd name="connsiteX730" fmla="*/ 1079168 w 6634280"/>
              <a:gd name="connsiteY730" fmla="*/ 988552 h 1738203"/>
              <a:gd name="connsiteX731" fmla="*/ 1073676 w 6634280"/>
              <a:gd name="connsiteY731" fmla="*/ 991298 h 1738203"/>
              <a:gd name="connsiteX732" fmla="*/ 1068185 w 6634280"/>
              <a:gd name="connsiteY732" fmla="*/ 996790 h 1738203"/>
              <a:gd name="connsiteX733" fmla="*/ 1065439 w 6634280"/>
              <a:gd name="connsiteY733" fmla="*/ 1002282 h 1738203"/>
              <a:gd name="connsiteX734" fmla="*/ 1062693 w 6634280"/>
              <a:gd name="connsiteY734" fmla="*/ 1007774 h 1738203"/>
              <a:gd name="connsiteX735" fmla="*/ 1062693 w 6634280"/>
              <a:gd name="connsiteY735" fmla="*/ 1010520 h 1738203"/>
              <a:gd name="connsiteX736" fmla="*/ 1062693 w 6634280"/>
              <a:gd name="connsiteY736" fmla="*/ 1013266 h 1738203"/>
              <a:gd name="connsiteX737" fmla="*/ 1065439 w 6634280"/>
              <a:gd name="connsiteY737" fmla="*/ 1018758 h 1738203"/>
              <a:gd name="connsiteX738" fmla="*/ 1068185 w 6634280"/>
              <a:gd name="connsiteY738" fmla="*/ 1024249 h 1738203"/>
              <a:gd name="connsiteX739" fmla="*/ 1070931 w 6634280"/>
              <a:gd name="connsiteY739" fmla="*/ 1024249 h 1738203"/>
              <a:gd name="connsiteX740" fmla="*/ 1065439 w 6634280"/>
              <a:gd name="connsiteY740" fmla="*/ 1015096 h 1738203"/>
              <a:gd name="connsiteX741" fmla="*/ 1065439 w 6634280"/>
              <a:gd name="connsiteY741" fmla="*/ 1005028 h 1738203"/>
              <a:gd name="connsiteX742" fmla="*/ 1070931 w 6634280"/>
              <a:gd name="connsiteY742" fmla="*/ 994044 h 1738203"/>
              <a:gd name="connsiteX743" fmla="*/ 1077795 w 6634280"/>
              <a:gd name="connsiteY743" fmla="*/ 991298 h 1738203"/>
              <a:gd name="connsiteX744" fmla="*/ 1078253 w 6634280"/>
              <a:gd name="connsiteY744" fmla="*/ 990383 h 1738203"/>
              <a:gd name="connsiteX745" fmla="*/ 1070931 w 6634280"/>
              <a:gd name="connsiteY745" fmla="*/ 994044 h 1738203"/>
              <a:gd name="connsiteX746" fmla="*/ 1079168 w 6634280"/>
              <a:gd name="connsiteY746" fmla="*/ 988553 h 1738203"/>
              <a:gd name="connsiteX747" fmla="*/ 5329941 w 6634280"/>
              <a:gd name="connsiteY747" fmla="*/ 988552 h 1738203"/>
              <a:gd name="connsiteX748" fmla="*/ 5327195 w 6634280"/>
              <a:gd name="connsiteY748" fmla="*/ 991298 h 1738203"/>
              <a:gd name="connsiteX749" fmla="*/ 5327195 w 6634280"/>
              <a:gd name="connsiteY749" fmla="*/ 999536 h 1738203"/>
              <a:gd name="connsiteX750" fmla="*/ 5332687 w 6634280"/>
              <a:gd name="connsiteY750" fmla="*/ 999536 h 1738203"/>
              <a:gd name="connsiteX751" fmla="*/ 5332687 w 6634280"/>
              <a:gd name="connsiteY751" fmla="*/ 996790 h 1738203"/>
              <a:gd name="connsiteX752" fmla="*/ 5335433 w 6634280"/>
              <a:gd name="connsiteY752" fmla="*/ 994044 h 1738203"/>
              <a:gd name="connsiteX753" fmla="*/ 5343671 w 6634280"/>
              <a:gd name="connsiteY753" fmla="*/ 996790 h 1738203"/>
              <a:gd name="connsiteX754" fmla="*/ 5343671 w 6634280"/>
              <a:gd name="connsiteY754" fmla="*/ 991298 h 1738203"/>
              <a:gd name="connsiteX755" fmla="*/ 5338179 w 6634280"/>
              <a:gd name="connsiteY755" fmla="*/ 988552 h 1738203"/>
              <a:gd name="connsiteX756" fmla="*/ 5338179 w 6634280"/>
              <a:gd name="connsiteY756" fmla="*/ 991298 h 1738203"/>
              <a:gd name="connsiteX757" fmla="*/ 5338179 w 6634280"/>
              <a:gd name="connsiteY757" fmla="*/ 994044 h 1738203"/>
              <a:gd name="connsiteX758" fmla="*/ 5335433 w 6634280"/>
              <a:gd name="connsiteY758" fmla="*/ 994044 h 1738203"/>
              <a:gd name="connsiteX759" fmla="*/ 5332687 w 6634280"/>
              <a:gd name="connsiteY759" fmla="*/ 991298 h 1738203"/>
              <a:gd name="connsiteX760" fmla="*/ 5211864 w 6634280"/>
              <a:gd name="connsiteY760" fmla="*/ 985806 h 1738203"/>
              <a:gd name="connsiteX761" fmla="*/ 5211864 w 6634280"/>
              <a:gd name="connsiteY761" fmla="*/ 994044 h 1738203"/>
              <a:gd name="connsiteX762" fmla="*/ 5217356 w 6634280"/>
              <a:gd name="connsiteY762" fmla="*/ 991298 h 1738203"/>
              <a:gd name="connsiteX763" fmla="*/ 5220102 w 6634280"/>
              <a:gd name="connsiteY763" fmla="*/ 988552 h 1738203"/>
              <a:gd name="connsiteX764" fmla="*/ 5217356 w 6634280"/>
              <a:gd name="connsiteY764" fmla="*/ 985806 h 1738203"/>
              <a:gd name="connsiteX765" fmla="*/ 5091041 w 6634280"/>
              <a:gd name="connsiteY765" fmla="*/ 985806 h 1738203"/>
              <a:gd name="connsiteX766" fmla="*/ 5085549 w 6634280"/>
              <a:gd name="connsiteY766" fmla="*/ 988552 h 1738203"/>
              <a:gd name="connsiteX767" fmla="*/ 5077311 w 6634280"/>
              <a:gd name="connsiteY767" fmla="*/ 988552 h 1738203"/>
              <a:gd name="connsiteX768" fmla="*/ 5071819 w 6634280"/>
              <a:gd name="connsiteY768" fmla="*/ 988552 h 1738203"/>
              <a:gd name="connsiteX769" fmla="*/ 5066327 w 6634280"/>
              <a:gd name="connsiteY769" fmla="*/ 991298 h 1738203"/>
              <a:gd name="connsiteX770" fmla="*/ 5069073 w 6634280"/>
              <a:gd name="connsiteY770" fmla="*/ 996790 h 1738203"/>
              <a:gd name="connsiteX771" fmla="*/ 5071819 w 6634280"/>
              <a:gd name="connsiteY771" fmla="*/ 1002282 h 1738203"/>
              <a:gd name="connsiteX772" fmla="*/ 5080057 w 6634280"/>
              <a:gd name="connsiteY772" fmla="*/ 1005028 h 1738203"/>
              <a:gd name="connsiteX773" fmla="*/ 5088295 w 6634280"/>
              <a:gd name="connsiteY773" fmla="*/ 1013266 h 1738203"/>
              <a:gd name="connsiteX774" fmla="*/ 5082803 w 6634280"/>
              <a:gd name="connsiteY774" fmla="*/ 1013266 h 1738203"/>
              <a:gd name="connsiteX775" fmla="*/ 5082803 w 6634280"/>
              <a:gd name="connsiteY775" fmla="*/ 1016012 h 1738203"/>
              <a:gd name="connsiteX776" fmla="*/ 5085549 w 6634280"/>
              <a:gd name="connsiteY776" fmla="*/ 1021504 h 1738203"/>
              <a:gd name="connsiteX777" fmla="*/ 5077311 w 6634280"/>
              <a:gd name="connsiteY777" fmla="*/ 1032487 h 1738203"/>
              <a:gd name="connsiteX778" fmla="*/ 5080057 w 6634280"/>
              <a:gd name="connsiteY778" fmla="*/ 1035233 h 1738203"/>
              <a:gd name="connsiteX779" fmla="*/ 5085549 w 6634280"/>
              <a:gd name="connsiteY779" fmla="*/ 1035233 h 1738203"/>
              <a:gd name="connsiteX780" fmla="*/ 5082803 w 6634280"/>
              <a:gd name="connsiteY780" fmla="*/ 1037979 h 1738203"/>
              <a:gd name="connsiteX781" fmla="*/ 5080057 w 6634280"/>
              <a:gd name="connsiteY781" fmla="*/ 1040725 h 1738203"/>
              <a:gd name="connsiteX782" fmla="*/ 5082803 w 6634280"/>
              <a:gd name="connsiteY782" fmla="*/ 1043471 h 1738203"/>
              <a:gd name="connsiteX783" fmla="*/ 5085549 w 6634280"/>
              <a:gd name="connsiteY783" fmla="*/ 1043471 h 1738203"/>
              <a:gd name="connsiteX784" fmla="*/ 5085549 w 6634280"/>
              <a:gd name="connsiteY784" fmla="*/ 1040725 h 1738203"/>
              <a:gd name="connsiteX785" fmla="*/ 5088295 w 6634280"/>
              <a:gd name="connsiteY785" fmla="*/ 1040725 h 1738203"/>
              <a:gd name="connsiteX786" fmla="*/ 5088295 w 6634280"/>
              <a:gd name="connsiteY786" fmla="*/ 1035233 h 1738203"/>
              <a:gd name="connsiteX787" fmla="*/ 5091041 w 6634280"/>
              <a:gd name="connsiteY787" fmla="*/ 1032487 h 1738203"/>
              <a:gd name="connsiteX788" fmla="*/ 5102025 w 6634280"/>
              <a:gd name="connsiteY788" fmla="*/ 1032487 h 1738203"/>
              <a:gd name="connsiteX789" fmla="*/ 5102025 w 6634280"/>
              <a:gd name="connsiteY789" fmla="*/ 1029741 h 1738203"/>
              <a:gd name="connsiteX790" fmla="*/ 5104771 w 6634280"/>
              <a:gd name="connsiteY790" fmla="*/ 1029741 h 1738203"/>
              <a:gd name="connsiteX791" fmla="*/ 5102025 w 6634280"/>
              <a:gd name="connsiteY791" fmla="*/ 1024250 h 1738203"/>
              <a:gd name="connsiteX792" fmla="*/ 5099279 w 6634280"/>
              <a:gd name="connsiteY792" fmla="*/ 1021504 h 1738203"/>
              <a:gd name="connsiteX793" fmla="*/ 5096533 w 6634280"/>
              <a:gd name="connsiteY793" fmla="*/ 1021504 h 1738203"/>
              <a:gd name="connsiteX794" fmla="*/ 5093787 w 6634280"/>
              <a:gd name="connsiteY794" fmla="*/ 1018758 h 1738203"/>
              <a:gd name="connsiteX795" fmla="*/ 5093787 w 6634280"/>
              <a:gd name="connsiteY795" fmla="*/ 1013266 h 1738203"/>
              <a:gd name="connsiteX796" fmla="*/ 5091041 w 6634280"/>
              <a:gd name="connsiteY796" fmla="*/ 1010520 h 1738203"/>
              <a:gd name="connsiteX797" fmla="*/ 5088295 w 6634280"/>
              <a:gd name="connsiteY797" fmla="*/ 1010520 h 1738203"/>
              <a:gd name="connsiteX798" fmla="*/ 5088295 w 6634280"/>
              <a:gd name="connsiteY798" fmla="*/ 1002282 h 1738203"/>
              <a:gd name="connsiteX799" fmla="*/ 5091041 w 6634280"/>
              <a:gd name="connsiteY799" fmla="*/ 996790 h 1738203"/>
              <a:gd name="connsiteX800" fmla="*/ 5088295 w 6634280"/>
              <a:gd name="connsiteY800" fmla="*/ 994044 h 1738203"/>
              <a:gd name="connsiteX801" fmla="*/ 5088295 w 6634280"/>
              <a:gd name="connsiteY801" fmla="*/ 991298 h 1738203"/>
              <a:gd name="connsiteX802" fmla="*/ 5091041 w 6634280"/>
              <a:gd name="connsiteY802" fmla="*/ 991298 h 1738203"/>
              <a:gd name="connsiteX803" fmla="*/ 5091041 w 6634280"/>
              <a:gd name="connsiteY803" fmla="*/ 988552 h 1738203"/>
              <a:gd name="connsiteX804" fmla="*/ 1084661 w 6634280"/>
              <a:gd name="connsiteY804" fmla="*/ 983060 h 1738203"/>
              <a:gd name="connsiteX805" fmla="*/ 1090153 w 6634280"/>
              <a:gd name="connsiteY805" fmla="*/ 985806 h 1738203"/>
              <a:gd name="connsiteX806" fmla="*/ 1092898 w 6634280"/>
              <a:gd name="connsiteY806" fmla="*/ 985806 h 1738203"/>
              <a:gd name="connsiteX807" fmla="*/ 1095644 w 6634280"/>
              <a:gd name="connsiteY807" fmla="*/ 985806 h 1738203"/>
              <a:gd name="connsiteX808" fmla="*/ 1101136 w 6634280"/>
              <a:gd name="connsiteY808" fmla="*/ 988552 h 1738203"/>
              <a:gd name="connsiteX809" fmla="*/ 1101137 w 6634280"/>
              <a:gd name="connsiteY809" fmla="*/ 988552 h 1738203"/>
              <a:gd name="connsiteX810" fmla="*/ 1103882 w 6634280"/>
              <a:gd name="connsiteY810" fmla="*/ 991298 h 1738203"/>
              <a:gd name="connsiteX811" fmla="*/ 1102234 w 6634280"/>
              <a:gd name="connsiteY811" fmla="*/ 990748 h 1738203"/>
              <a:gd name="connsiteX812" fmla="*/ 1103882 w 6634280"/>
              <a:gd name="connsiteY812" fmla="*/ 994044 h 1738203"/>
              <a:gd name="connsiteX813" fmla="*/ 1103882 w 6634280"/>
              <a:gd name="connsiteY813" fmla="*/ 997340 h 1738203"/>
              <a:gd name="connsiteX814" fmla="*/ 1106628 w 6634280"/>
              <a:gd name="connsiteY814" fmla="*/ 999536 h 1738203"/>
              <a:gd name="connsiteX815" fmla="*/ 1103882 w 6634280"/>
              <a:gd name="connsiteY815" fmla="*/ 991298 h 1738203"/>
              <a:gd name="connsiteX816" fmla="*/ 1109374 w 6634280"/>
              <a:gd name="connsiteY816" fmla="*/ 996790 h 1738203"/>
              <a:gd name="connsiteX817" fmla="*/ 1114867 w 6634280"/>
              <a:gd name="connsiteY817" fmla="*/ 1005028 h 1738203"/>
              <a:gd name="connsiteX818" fmla="*/ 1114867 w 6634280"/>
              <a:gd name="connsiteY818" fmla="*/ 1016012 h 1738203"/>
              <a:gd name="connsiteX819" fmla="*/ 1112120 w 6634280"/>
              <a:gd name="connsiteY819" fmla="*/ 1024249 h 1738203"/>
              <a:gd name="connsiteX820" fmla="*/ 1103882 w 6634280"/>
              <a:gd name="connsiteY820" fmla="*/ 1035233 h 1738203"/>
              <a:gd name="connsiteX821" fmla="*/ 1106628 w 6634280"/>
              <a:gd name="connsiteY821" fmla="*/ 1026995 h 1738203"/>
              <a:gd name="connsiteX822" fmla="*/ 1092898 w 6634280"/>
              <a:gd name="connsiteY822" fmla="*/ 1037979 h 1738203"/>
              <a:gd name="connsiteX823" fmla="*/ 1103882 w 6634280"/>
              <a:gd name="connsiteY823" fmla="*/ 1035233 h 1738203"/>
              <a:gd name="connsiteX824" fmla="*/ 1095645 w 6634280"/>
              <a:gd name="connsiteY824" fmla="*/ 1037979 h 1738203"/>
              <a:gd name="connsiteX825" fmla="*/ 1090153 w 6634280"/>
              <a:gd name="connsiteY825" fmla="*/ 1040725 h 1738203"/>
              <a:gd name="connsiteX826" fmla="*/ 1081915 w 6634280"/>
              <a:gd name="connsiteY826" fmla="*/ 1043471 h 1738203"/>
              <a:gd name="connsiteX827" fmla="*/ 1076423 w 6634280"/>
              <a:gd name="connsiteY827" fmla="*/ 1040725 h 1738203"/>
              <a:gd name="connsiteX828" fmla="*/ 1065439 w 6634280"/>
              <a:gd name="connsiteY828" fmla="*/ 1040725 h 1738203"/>
              <a:gd name="connsiteX829" fmla="*/ 1057202 w 6634280"/>
              <a:gd name="connsiteY829" fmla="*/ 1032487 h 1738203"/>
              <a:gd name="connsiteX830" fmla="*/ 1048963 w 6634280"/>
              <a:gd name="connsiteY830" fmla="*/ 1024249 h 1738203"/>
              <a:gd name="connsiteX831" fmla="*/ 1048963 w 6634280"/>
              <a:gd name="connsiteY831" fmla="*/ 1013266 h 1738203"/>
              <a:gd name="connsiteX832" fmla="*/ 1048963 w 6634280"/>
              <a:gd name="connsiteY832" fmla="*/ 1002282 h 1738203"/>
              <a:gd name="connsiteX833" fmla="*/ 1057202 w 6634280"/>
              <a:gd name="connsiteY833" fmla="*/ 994044 h 1738203"/>
              <a:gd name="connsiteX834" fmla="*/ 1065439 w 6634280"/>
              <a:gd name="connsiteY834" fmla="*/ 985806 h 1738203"/>
              <a:gd name="connsiteX835" fmla="*/ 1073676 w 6634280"/>
              <a:gd name="connsiteY835" fmla="*/ 985806 h 1738203"/>
              <a:gd name="connsiteX836" fmla="*/ 5258545 w 6634280"/>
              <a:gd name="connsiteY836" fmla="*/ 983060 h 1738203"/>
              <a:gd name="connsiteX837" fmla="*/ 5258545 w 6634280"/>
              <a:gd name="connsiteY837" fmla="*/ 985806 h 1738203"/>
              <a:gd name="connsiteX838" fmla="*/ 5264037 w 6634280"/>
              <a:gd name="connsiteY838" fmla="*/ 988552 h 1738203"/>
              <a:gd name="connsiteX839" fmla="*/ 5264037 w 6634280"/>
              <a:gd name="connsiteY839" fmla="*/ 991298 h 1738203"/>
              <a:gd name="connsiteX840" fmla="*/ 5269529 w 6634280"/>
              <a:gd name="connsiteY840" fmla="*/ 991298 h 1738203"/>
              <a:gd name="connsiteX841" fmla="*/ 5269529 w 6634280"/>
              <a:gd name="connsiteY841" fmla="*/ 985806 h 1738203"/>
              <a:gd name="connsiteX842" fmla="*/ 5264037 w 6634280"/>
              <a:gd name="connsiteY842" fmla="*/ 985806 h 1738203"/>
              <a:gd name="connsiteX843" fmla="*/ 5162436 w 6634280"/>
              <a:gd name="connsiteY843" fmla="*/ 980314 h 1738203"/>
              <a:gd name="connsiteX844" fmla="*/ 5162436 w 6634280"/>
              <a:gd name="connsiteY844" fmla="*/ 985806 h 1738203"/>
              <a:gd name="connsiteX845" fmla="*/ 5165182 w 6634280"/>
              <a:gd name="connsiteY845" fmla="*/ 988552 h 1738203"/>
              <a:gd name="connsiteX846" fmla="*/ 5159690 w 6634280"/>
              <a:gd name="connsiteY846" fmla="*/ 988552 h 1738203"/>
              <a:gd name="connsiteX847" fmla="*/ 5162436 w 6634280"/>
              <a:gd name="connsiteY847" fmla="*/ 994044 h 1738203"/>
              <a:gd name="connsiteX848" fmla="*/ 5165182 w 6634280"/>
              <a:gd name="connsiteY848" fmla="*/ 996790 h 1738203"/>
              <a:gd name="connsiteX849" fmla="*/ 5167928 w 6634280"/>
              <a:gd name="connsiteY849" fmla="*/ 994044 h 1738203"/>
              <a:gd name="connsiteX850" fmla="*/ 5167928 w 6634280"/>
              <a:gd name="connsiteY850" fmla="*/ 991298 h 1738203"/>
              <a:gd name="connsiteX851" fmla="*/ 5167928 w 6634280"/>
              <a:gd name="connsiteY851" fmla="*/ 988552 h 1738203"/>
              <a:gd name="connsiteX852" fmla="*/ 5167928 w 6634280"/>
              <a:gd name="connsiteY852" fmla="*/ 985806 h 1738203"/>
              <a:gd name="connsiteX853" fmla="*/ 5170674 w 6634280"/>
              <a:gd name="connsiteY853" fmla="*/ 985806 h 1738203"/>
              <a:gd name="connsiteX854" fmla="*/ 5170674 w 6634280"/>
              <a:gd name="connsiteY854" fmla="*/ 983060 h 1738203"/>
              <a:gd name="connsiteX855" fmla="*/ 5167928 w 6634280"/>
              <a:gd name="connsiteY855" fmla="*/ 983060 h 1738203"/>
              <a:gd name="connsiteX856" fmla="*/ 5167928 w 6634280"/>
              <a:gd name="connsiteY856" fmla="*/ 980314 h 1738203"/>
              <a:gd name="connsiteX857" fmla="*/ 5165182 w 6634280"/>
              <a:gd name="connsiteY857" fmla="*/ 980314 h 1738203"/>
              <a:gd name="connsiteX858" fmla="*/ 5104771 w 6634280"/>
              <a:gd name="connsiteY858" fmla="*/ 977568 h 1738203"/>
              <a:gd name="connsiteX859" fmla="*/ 5107517 w 6634280"/>
              <a:gd name="connsiteY859" fmla="*/ 980314 h 1738203"/>
              <a:gd name="connsiteX860" fmla="*/ 5113009 w 6634280"/>
              <a:gd name="connsiteY860" fmla="*/ 983060 h 1738203"/>
              <a:gd name="connsiteX861" fmla="*/ 5107517 w 6634280"/>
              <a:gd name="connsiteY861" fmla="*/ 983060 h 1738203"/>
              <a:gd name="connsiteX862" fmla="*/ 5104771 w 6634280"/>
              <a:gd name="connsiteY862" fmla="*/ 985806 h 1738203"/>
              <a:gd name="connsiteX863" fmla="*/ 5104771 w 6634280"/>
              <a:gd name="connsiteY863" fmla="*/ 991298 h 1738203"/>
              <a:gd name="connsiteX864" fmla="*/ 5110263 w 6634280"/>
              <a:gd name="connsiteY864" fmla="*/ 994044 h 1738203"/>
              <a:gd name="connsiteX865" fmla="*/ 5115755 w 6634280"/>
              <a:gd name="connsiteY865" fmla="*/ 994044 h 1738203"/>
              <a:gd name="connsiteX866" fmla="*/ 5118501 w 6634280"/>
              <a:gd name="connsiteY866" fmla="*/ 991298 h 1738203"/>
              <a:gd name="connsiteX867" fmla="*/ 5121247 w 6634280"/>
              <a:gd name="connsiteY867" fmla="*/ 985806 h 1738203"/>
              <a:gd name="connsiteX868" fmla="*/ 5115755 w 6634280"/>
              <a:gd name="connsiteY868" fmla="*/ 983060 h 1738203"/>
              <a:gd name="connsiteX869" fmla="*/ 5113009 w 6634280"/>
              <a:gd name="connsiteY869" fmla="*/ 983060 h 1738203"/>
              <a:gd name="connsiteX870" fmla="*/ 5113009 w 6634280"/>
              <a:gd name="connsiteY870" fmla="*/ 977568 h 1738203"/>
              <a:gd name="connsiteX871" fmla="*/ 6615058 w 6634280"/>
              <a:gd name="connsiteY871" fmla="*/ 974822 h 1738203"/>
              <a:gd name="connsiteX872" fmla="*/ 6634280 w 6634280"/>
              <a:gd name="connsiteY872" fmla="*/ 994044 h 1738203"/>
              <a:gd name="connsiteX873" fmla="*/ 6436570 w 6634280"/>
              <a:gd name="connsiteY873" fmla="*/ 1016012 h 1738203"/>
              <a:gd name="connsiteX874" fmla="*/ 6447554 w 6634280"/>
              <a:gd name="connsiteY874" fmla="*/ 1007774 h 1738203"/>
              <a:gd name="connsiteX875" fmla="*/ 6458538 w 6634280"/>
              <a:gd name="connsiteY875" fmla="*/ 1002282 h 1738203"/>
              <a:gd name="connsiteX876" fmla="*/ 6475013 w 6634280"/>
              <a:gd name="connsiteY876" fmla="*/ 999536 h 1738203"/>
              <a:gd name="connsiteX877" fmla="*/ 6491489 w 6634280"/>
              <a:gd name="connsiteY877" fmla="*/ 1002282 h 1738203"/>
              <a:gd name="connsiteX878" fmla="*/ 6521695 w 6634280"/>
              <a:gd name="connsiteY878" fmla="*/ 1005028 h 1738203"/>
              <a:gd name="connsiteX879" fmla="*/ 6538171 w 6634280"/>
              <a:gd name="connsiteY879" fmla="*/ 1002282 h 1738203"/>
              <a:gd name="connsiteX880" fmla="*/ 6562885 w 6634280"/>
              <a:gd name="connsiteY880" fmla="*/ 994044 h 1738203"/>
              <a:gd name="connsiteX881" fmla="*/ 5137722 w 6634280"/>
              <a:gd name="connsiteY881" fmla="*/ 966584 h 1738203"/>
              <a:gd name="connsiteX882" fmla="*/ 5129485 w 6634280"/>
              <a:gd name="connsiteY882" fmla="*/ 969330 h 1738203"/>
              <a:gd name="connsiteX883" fmla="*/ 5126739 w 6634280"/>
              <a:gd name="connsiteY883" fmla="*/ 969330 h 1738203"/>
              <a:gd name="connsiteX884" fmla="*/ 5123993 w 6634280"/>
              <a:gd name="connsiteY884" fmla="*/ 972076 h 1738203"/>
              <a:gd name="connsiteX885" fmla="*/ 5129485 w 6634280"/>
              <a:gd name="connsiteY885" fmla="*/ 977568 h 1738203"/>
              <a:gd name="connsiteX886" fmla="*/ 5137722 w 6634280"/>
              <a:gd name="connsiteY886" fmla="*/ 974822 h 1738203"/>
              <a:gd name="connsiteX887" fmla="*/ 5102025 w 6634280"/>
              <a:gd name="connsiteY887" fmla="*/ 966584 h 1738203"/>
              <a:gd name="connsiteX888" fmla="*/ 5104771 w 6634280"/>
              <a:gd name="connsiteY888" fmla="*/ 972076 h 1738203"/>
              <a:gd name="connsiteX889" fmla="*/ 5107517 w 6634280"/>
              <a:gd name="connsiteY889" fmla="*/ 972076 h 1738203"/>
              <a:gd name="connsiteX890" fmla="*/ 5110263 w 6634280"/>
              <a:gd name="connsiteY890" fmla="*/ 969330 h 1738203"/>
              <a:gd name="connsiteX891" fmla="*/ 5110263 w 6634280"/>
              <a:gd name="connsiteY891" fmla="*/ 966584 h 1738203"/>
              <a:gd name="connsiteX892" fmla="*/ 1035233 w 6634280"/>
              <a:gd name="connsiteY892" fmla="*/ 966584 h 1738203"/>
              <a:gd name="connsiteX893" fmla="*/ 1035233 w 6634280"/>
              <a:gd name="connsiteY893" fmla="*/ 969330 h 1738203"/>
              <a:gd name="connsiteX894" fmla="*/ 1043472 w 6634280"/>
              <a:gd name="connsiteY894" fmla="*/ 969330 h 1738203"/>
              <a:gd name="connsiteX895" fmla="*/ 1048964 w 6634280"/>
              <a:gd name="connsiteY895" fmla="*/ 966584 h 1738203"/>
              <a:gd name="connsiteX896" fmla="*/ 5264037 w 6634280"/>
              <a:gd name="connsiteY896" fmla="*/ 963838 h 1738203"/>
              <a:gd name="connsiteX897" fmla="*/ 5264037 w 6634280"/>
              <a:gd name="connsiteY897" fmla="*/ 969330 h 1738203"/>
              <a:gd name="connsiteX898" fmla="*/ 5264037 w 6634280"/>
              <a:gd name="connsiteY898" fmla="*/ 972076 h 1738203"/>
              <a:gd name="connsiteX899" fmla="*/ 5258545 w 6634280"/>
              <a:gd name="connsiteY899" fmla="*/ 977568 h 1738203"/>
              <a:gd name="connsiteX900" fmla="*/ 5264037 w 6634280"/>
              <a:gd name="connsiteY900" fmla="*/ 980314 h 1738203"/>
              <a:gd name="connsiteX901" fmla="*/ 5269529 w 6634280"/>
              <a:gd name="connsiteY901" fmla="*/ 980314 h 1738203"/>
              <a:gd name="connsiteX902" fmla="*/ 5272275 w 6634280"/>
              <a:gd name="connsiteY902" fmla="*/ 972076 h 1738203"/>
              <a:gd name="connsiteX903" fmla="*/ 5269529 w 6634280"/>
              <a:gd name="connsiteY903" fmla="*/ 963838 h 1738203"/>
              <a:gd name="connsiteX904" fmla="*/ 5244816 w 6634280"/>
              <a:gd name="connsiteY904" fmla="*/ 961092 h 1738203"/>
              <a:gd name="connsiteX905" fmla="*/ 5242070 w 6634280"/>
              <a:gd name="connsiteY905" fmla="*/ 963838 h 1738203"/>
              <a:gd name="connsiteX906" fmla="*/ 5242070 w 6634280"/>
              <a:gd name="connsiteY906" fmla="*/ 966584 h 1738203"/>
              <a:gd name="connsiteX907" fmla="*/ 5244816 w 6634280"/>
              <a:gd name="connsiteY907" fmla="*/ 966584 h 1738203"/>
              <a:gd name="connsiteX908" fmla="*/ 5247562 w 6634280"/>
              <a:gd name="connsiteY908" fmla="*/ 966584 h 1738203"/>
              <a:gd name="connsiteX909" fmla="*/ 5250308 w 6634280"/>
              <a:gd name="connsiteY909" fmla="*/ 966584 h 1738203"/>
              <a:gd name="connsiteX910" fmla="*/ 5253053 w 6634280"/>
              <a:gd name="connsiteY910" fmla="*/ 966584 h 1738203"/>
              <a:gd name="connsiteX911" fmla="*/ 5253053 w 6634280"/>
              <a:gd name="connsiteY911" fmla="*/ 961092 h 1738203"/>
              <a:gd name="connsiteX912" fmla="*/ 1169785 w 6634280"/>
              <a:gd name="connsiteY912" fmla="*/ 961092 h 1738203"/>
              <a:gd name="connsiteX913" fmla="*/ 1175277 w 6634280"/>
              <a:gd name="connsiteY913" fmla="*/ 963838 h 1738203"/>
              <a:gd name="connsiteX914" fmla="*/ 1178023 w 6634280"/>
              <a:gd name="connsiteY914" fmla="*/ 969330 h 1738203"/>
              <a:gd name="connsiteX915" fmla="*/ 1178023 w 6634280"/>
              <a:gd name="connsiteY915" fmla="*/ 974822 h 1738203"/>
              <a:gd name="connsiteX916" fmla="*/ 1178023 w 6634280"/>
              <a:gd name="connsiteY916" fmla="*/ 980314 h 1738203"/>
              <a:gd name="connsiteX917" fmla="*/ 1175277 w 6634280"/>
              <a:gd name="connsiteY917" fmla="*/ 983060 h 1738203"/>
              <a:gd name="connsiteX918" fmla="*/ 1169785 w 6634280"/>
              <a:gd name="connsiteY918" fmla="*/ 983060 h 1738203"/>
              <a:gd name="connsiteX919" fmla="*/ 1167039 w 6634280"/>
              <a:gd name="connsiteY919" fmla="*/ 983060 h 1738203"/>
              <a:gd name="connsiteX920" fmla="*/ 1164293 w 6634280"/>
              <a:gd name="connsiteY920" fmla="*/ 980314 h 1738203"/>
              <a:gd name="connsiteX921" fmla="*/ 1161547 w 6634280"/>
              <a:gd name="connsiteY921" fmla="*/ 974822 h 1738203"/>
              <a:gd name="connsiteX922" fmla="*/ 1161547 w 6634280"/>
              <a:gd name="connsiteY922" fmla="*/ 969330 h 1738203"/>
              <a:gd name="connsiteX923" fmla="*/ 1164293 w 6634280"/>
              <a:gd name="connsiteY923" fmla="*/ 963838 h 1738203"/>
              <a:gd name="connsiteX924" fmla="*/ 6175702 w 6634280"/>
              <a:gd name="connsiteY924" fmla="*/ 955600 h 1738203"/>
              <a:gd name="connsiteX925" fmla="*/ 6167464 w 6634280"/>
              <a:gd name="connsiteY925" fmla="*/ 958346 h 1738203"/>
              <a:gd name="connsiteX926" fmla="*/ 6159226 w 6634280"/>
              <a:gd name="connsiteY926" fmla="*/ 961092 h 1738203"/>
              <a:gd name="connsiteX927" fmla="*/ 6148242 w 6634280"/>
              <a:gd name="connsiteY927" fmla="*/ 963838 h 1738203"/>
              <a:gd name="connsiteX928" fmla="*/ 6137258 w 6634280"/>
              <a:gd name="connsiteY928" fmla="*/ 963838 h 1738203"/>
              <a:gd name="connsiteX929" fmla="*/ 6137258 w 6634280"/>
              <a:gd name="connsiteY929" fmla="*/ 958346 h 1738203"/>
              <a:gd name="connsiteX930" fmla="*/ 6134512 w 6634280"/>
              <a:gd name="connsiteY930" fmla="*/ 958346 h 1738203"/>
              <a:gd name="connsiteX931" fmla="*/ 6129020 w 6634280"/>
              <a:gd name="connsiteY931" fmla="*/ 958346 h 1738203"/>
              <a:gd name="connsiteX932" fmla="*/ 6129020 w 6634280"/>
              <a:gd name="connsiteY932" fmla="*/ 963838 h 1738203"/>
              <a:gd name="connsiteX933" fmla="*/ 6137258 w 6634280"/>
              <a:gd name="connsiteY933" fmla="*/ 963838 h 1738203"/>
              <a:gd name="connsiteX934" fmla="*/ 6145496 w 6634280"/>
              <a:gd name="connsiteY934" fmla="*/ 966584 h 1738203"/>
              <a:gd name="connsiteX935" fmla="*/ 6159226 w 6634280"/>
              <a:gd name="connsiteY935" fmla="*/ 966584 h 1738203"/>
              <a:gd name="connsiteX936" fmla="*/ 6172956 w 6634280"/>
              <a:gd name="connsiteY936" fmla="*/ 963838 h 1738203"/>
              <a:gd name="connsiteX937" fmla="*/ 6175702 w 6634280"/>
              <a:gd name="connsiteY937" fmla="*/ 961092 h 1738203"/>
              <a:gd name="connsiteX938" fmla="*/ 5225594 w 6634280"/>
              <a:gd name="connsiteY938" fmla="*/ 955600 h 1738203"/>
              <a:gd name="connsiteX939" fmla="*/ 5225594 w 6634280"/>
              <a:gd name="connsiteY939" fmla="*/ 966584 h 1738203"/>
              <a:gd name="connsiteX940" fmla="*/ 5231086 w 6634280"/>
              <a:gd name="connsiteY940" fmla="*/ 963838 h 1738203"/>
              <a:gd name="connsiteX941" fmla="*/ 5233832 w 6634280"/>
              <a:gd name="connsiteY941" fmla="*/ 958346 h 1738203"/>
              <a:gd name="connsiteX942" fmla="*/ 5231086 w 6634280"/>
              <a:gd name="connsiteY942" fmla="*/ 958346 h 1738203"/>
              <a:gd name="connsiteX943" fmla="*/ 5082803 w 6634280"/>
              <a:gd name="connsiteY943" fmla="*/ 955600 h 1738203"/>
              <a:gd name="connsiteX944" fmla="*/ 5082803 w 6634280"/>
              <a:gd name="connsiteY944" fmla="*/ 961092 h 1738203"/>
              <a:gd name="connsiteX945" fmla="*/ 5088295 w 6634280"/>
              <a:gd name="connsiteY945" fmla="*/ 961092 h 1738203"/>
              <a:gd name="connsiteX946" fmla="*/ 5091041 w 6634280"/>
              <a:gd name="connsiteY946" fmla="*/ 955600 h 1738203"/>
              <a:gd name="connsiteX947" fmla="*/ 930887 w 6634280"/>
              <a:gd name="connsiteY947" fmla="*/ 955600 h 1738203"/>
              <a:gd name="connsiteX948" fmla="*/ 928141 w 6634280"/>
              <a:gd name="connsiteY948" fmla="*/ 958346 h 1738203"/>
              <a:gd name="connsiteX949" fmla="*/ 928141 w 6634280"/>
              <a:gd name="connsiteY949" fmla="*/ 963838 h 1738203"/>
              <a:gd name="connsiteX950" fmla="*/ 930887 w 6634280"/>
              <a:gd name="connsiteY950" fmla="*/ 963838 h 1738203"/>
              <a:gd name="connsiteX951" fmla="*/ 933632 w 6634280"/>
              <a:gd name="connsiteY951" fmla="*/ 963838 h 1738203"/>
              <a:gd name="connsiteX952" fmla="*/ 935005 w 6634280"/>
              <a:gd name="connsiteY952" fmla="*/ 965211 h 1738203"/>
              <a:gd name="connsiteX953" fmla="*/ 937857 w 6634280"/>
              <a:gd name="connsiteY953" fmla="*/ 965528 h 1738203"/>
              <a:gd name="connsiteX954" fmla="*/ 936378 w 6634280"/>
              <a:gd name="connsiteY954" fmla="*/ 961092 h 1738203"/>
              <a:gd name="connsiteX955" fmla="*/ 5354655 w 6634280"/>
              <a:gd name="connsiteY955" fmla="*/ 952854 h 1738203"/>
              <a:gd name="connsiteX956" fmla="*/ 5354655 w 6634280"/>
              <a:gd name="connsiteY956" fmla="*/ 955600 h 1738203"/>
              <a:gd name="connsiteX957" fmla="*/ 5357401 w 6634280"/>
              <a:gd name="connsiteY957" fmla="*/ 958346 h 1738203"/>
              <a:gd name="connsiteX958" fmla="*/ 5360147 w 6634280"/>
              <a:gd name="connsiteY958" fmla="*/ 955600 h 1738203"/>
              <a:gd name="connsiteX959" fmla="*/ 5360147 w 6634280"/>
              <a:gd name="connsiteY959" fmla="*/ 952854 h 1738203"/>
              <a:gd name="connsiteX960" fmla="*/ 5357401 w 6634280"/>
              <a:gd name="connsiteY960" fmla="*/ 952854 h 1738203"/>
              <a:gd name="connsiteX961" fmla="*/ 5178912 w 6634280"/>
              <a:gd name="connsiteY961" fmla="*/ 952854 h 1738203"/>
              <a:gd name="connsiteX962" fmla="*/ 5173420 w 6634280"/>
              <a:gd name="connsiteY962" fmla="*/ 958346 h 1738203"/>
              <a:gd name="connsiteX963" fmla="*/ 5167928 w 6634280"/>
              <a:gd name="connsiteY963" fmla="*/ 966584 h 1738203"/>
              <a:gd name="connsiteX964" fmla="*/ 5170674 w 6634280"/>
              <a:gd name="connsiteY964" fmla="*/ 966584 h 1738203"/>
              <a:gd name="connsiteX965" fmla="*/ 5173420 w 6634280"/>
              <a:gd name="connsiteY965" fmla="*/ 969330 h 1738203"/>
              <a:gd name="connsiteX966" fmla="*/ 5176166 w 6634280"/>
              <a:gd name="connsiteY966" fmla="*/ 972076 h 1738203"/>
              <a:gd name="connsiteX967" fmla="*/ 5181658 w 6634280"/>
              <a:gd name="connsiteY967" fmla="*/ 972076 h 1738203"/>
              <a:gd name="connsiteX968" fmla="*/ 5187150 w 6634280"/>
              <a:gd name="connsiteY968" fmla="*/ 974822 h 1738203"/>
              <a:gd name="connsiteX969" fmla="*/ 5187150 w 6634280"/>
              <a:gd name="connsiteY969" fmla="*/ 980314 h 1738203"/>
              <a:gd name="connsiteX970" fmla="*/ 5184404 w 6634280"/>
              <a:gd name="connsiteY970" fmla="*/ 980314 h 1738203"/>
              <a:gd name="connsiteX971" fmla="*/ 5176166 w 6634280"/>
              <a:gd name="connsiteY971" fmla="*/ 983060 h 1738203"/>
              <a:gd name="connsiteX972" fmla="*/ 5178912 w 6634280"/>
              <a:gd name="connsiteY972" fmla="*/ 994044 h 1738203"/>
              <a:gd name="connsiteX973" fmla="*/ 5187150 w 6634280"/>
              <a:gd name="connsiteY973" fmla="*/ 999536 h 1738203"/>
              <a:gd name="connsiteX974" fmla="*/ 5189896 w 6634280"/>
              <a:gd name="connsiteY974" fmla="*/ 996790 h 1738203"/>
              <a:gd name="connsiteX975" fmla="*/ 5192642 w 6634280"/>
              <a:gd name="connsiteY975" fmla="*/ 991298 h 1738203"/>
              <a:gd name="connsiteX976" fmla="*/ 5189896 w 6634280"/>
              <a:gd name="connsiteY976" fmla="*/ 985806 h 1738203"/>
              <a:gd name="connsiteX977" fmla="*/ 5187150 w 6634280"/>
              <a:gd name="connsiteY977" fmla="*/ 983060 h 1738203"/>
              <a:gd name="connsiteX978" fmla="*/ 5198134 w 6634280"/>
              <a:gd name="connsiteY978" fmla="*/ 983060 h 1738203"/>
              <a:gd name="connsiteX979" fmla="*/ 5200880 w 6634280"/>
              <a:gd name="connsiteY979" fmla="*/ 977568 h 1738203"/>
              <a:gd name="connsiteX980" fmla="*/ 5198134 w 6634280"/>
              <a:gd name="connsiteY980" fmla="*/ 974822 h 1738203"/>
              <a:gd name="connsiteX981" fmla="*/ 5195388 w 6634280"/>
              <a:gd name="connsiteY981" fmla="*/ 969330 h 1738203"/>
              <a:gd name="connsiteX982" fmla="*/ 5195388 w 6634280"/>
              <a:gd name="connsiteY982" fmla="*/ 963838 h 1738203"/>
              <a:gd name="connsiteX983" fmla="*/ 5187150 w 6634280"/>
              <a:gd name="connsiteY983" fmla="*/ 958346 h 1738203"/>
              <a:gd name="connsiteX984" fmla="*/ 5181658 w 6634280"/>
              <a:gd name="connsiteY984" fmla="*/ 955600 h 1738203"/>
              <a:gd name="connsiteX985" fmla="*/ 856745 w 6634280"/>
              <a:gd name="connsiteY985" fmla="*/ 950108 h 1738203"/>
              <a:gd name="connsiteX986" fmla="*/ 853999 w 6634280"/>
              <a:gd name="connsiteY986" fmla="*/ 952854 h 1738203"/>
              <a:gd name="connsiteX987" fmla="*/ 856745 w 6634280"/>
              <a:gd name="connsiteY987" fmla="*/ 952854 h 1738203"/>
              <a:gd name="connsiteX988" fmla="*/ 856745 w 6634280"/>
              <a:gd name="connsiteY988" fmla="*/ 955600 h 1738203"/>
              <a:gd name="connsiteX989" fmla="*/ 859491 w 6634280"/>
              <a:gd name="connsiteY989" fmla="*/ 955600 h 1738203"/>
              <a:gd name="connsiteX990" fmla="*/ 862237 w 6634280"/>
              <a:gd name="connsiteY990" fmla="*/ 952854 h 1738203"/>
              <a:gd name="connsiteX991" fmla="*/ 862237 w 6634280"/>
              <a:gd name="connsiteY991" fmla="*/ 950108 h 1738203"/>
              <a:gd name="connsiteX992" fmla="*/ 6238859 w 6634280"/>
              <a:gd name="connsiteY992" fmla="*/ 950108 h 1738203"/>
              <a:gd name="connsiteX993" fmla="*/ 6222384 w 6634280"/>
              <a:gd name="connsiteY993" fmla="*/ 955600 h 1738203"/>
              <a:gd name="connsiteX994" fmla="*/ 6216892 w 6634280"/>
              <a:gd name="connsiteY994" fmla="*/ 961092 h 1738203"/>
              <a:gd name="connsiteX995" fmla="*/ 6211400 w 6634280"/>
              <a:gd name="connsiteY995" fmla="*/ 963838 h 1738203"/>
              <a:gd name="connsiteX996" fmla="*/ 6238859 w 6634280"/>
              <a:gd name="connsiteY996" fmla="*/ 958346 h 1738203"/>
              <a:gd name="connsiteX997" fmla="*/ 6252589 w 6634280"/>
              <a:gd name="connsiteY997" fmla="*/ 958346 h 1738203"/>
              <a:gd name="connsiteX998" fmla="*/ 6269065 w 6634280"/>
              <a:gd name="connsiteY998" fmla="*/ 958346 h 1738203"/>
              <a:gd name="connsiteX999" fmla="*/ 6263573 w 6634280"/>
              <a:gd name="connsiteY999" fmla="*/ 952854 h 1738203"/>
              <a:gd name="connsiteX1000" fmla="*/ 6258081 w 6634280"/>
              <a:gd name="connsiteY1000" fmla="*/ 950108 h 1738203"/>
              <a:gd name="connsiteX1001" fmla="*/ 6249843 w 6634280"/>
              <a:gd name="connsiteY1001" fmla="*/ 950108 h 1738203"/>
              <a:gd name="connsiteX1002" fmla="*/ 5140468 w 6634280"/>
              <a:gd name="connsiteY1002" fmla="*/ 950108 h 1738203"/>
              <a:gd name="connsiteX1003" fmla="*/ 5140468 w 6634280"/>
              <a:gd name="connsiteY1003" fmla="*/ 955600 h 1738203"/>
              <a:gd name="connsiteX1004" fmla="*/ 5148706 w 6634280"/>
              <a:gd name="connsiteY1004" fmla="*/ 955600 h 1738203"/>
              <a:gd name="connsiteX1005" fmla="*/ 5148706 w 6634280"/>
              <a:gd name="connsiteY1005" fmla="*/ 952854 h 1738203"/>
              <a:gd name="connsiteX1006" fmla="*/ 5145960 w 6634280"/>
              <a:gd name="connsiteY1006" fmla="*/ 950108 h 1738203"/>
              <a:gd name="connsiteX1007" fmla="*/ 1062694 w 6634280"/>
              <a:gd name="connsiteY1007" fmla="*/ 947362 h 1738203"/>
              <a:gd name="connsiteX1008" fmla="*/ 1062694 w 6634280"/>
              <a:gd name="connsiteY1008" fmla="*/ 950108 h 1738203"/>
              <a:gd name="connsiteX1009" fmla="*/ 1062694 w 6634280"/>
              <a:gd name="connsiteY1009" fmla="*/ 952854 h 1738203"/>
              <a:gd name="connsiteX1010" fmla="*/ 1065439 w 6634280"/>
              <a:gd name="connsiteY1010" fmla="*/ 952854 h 1738203"/>
              <a:gd name="connsiteX1011" fmla="*/ 1068185 w 6634280"/>
              <a:gd name="connsiteY1011" fmla="*/ 952854 h 1738203"/>
              <a:gd name="connsiteX1012" fmla="*/ 1068185 w 6634280"/>
              <a:gd name="connsiteY1012" fmla="*/ 950108 h 1738203"/>
              <a:gd name="connsiteX1013" fmla="*/ 1065439 w 6634280"/>
              <a:gd name="connsiteY1013" fmla="*/ 950108 h 1738203"/>
              <a:gd name="connsiteX1014" fmla="*/ 1065439 w 6634280"/>
              <a:gd name="connsiteY1014" fmla="*/ 947362 h 1738203"/>
              <a:gd name="connsiteX1015" fmla="*/ 799080 w 6634280"/>
              <a:gd name="connsiteY1015" fmla="*/ 947362 h 1738203"/>
              <a:gd name="connsiteX1016" fmla="*/ 799080 w 6634280"/>
              <a:gd name="connsiteY1016" fmla="*/ 952854 h 1738203"/>
              <a:gd name="connsiteX1017" fmla="*/ 804571 w 6634280"/>
              <a:gd name="connsiteY1017" fmla="*/ 952854 h 1738203"/>
              <a:gd name="connsiteX1018" fmla="*/ 804571 w 6634280"/>
              <a:gd name="connsiteY1018" fmla="*/ 950108 h 1738203"/>
              <a:gd name="connsiteX1019" fmla="*/ 6065863 w 6634280"/>
              <a:gd name="connsiteY1019" fmla="*/ 947362 h 1738203"/>
              <a:gd name="connsiteX1020" fmla="*/ 6068609 w 6634280"/>
              <a:gd name="connsiteY1020" fmla="*/ 952854 h 1738203"/>
              <a:gd name="connsiteX1021" fmla="*/ 6068609 w 6634280"/>
              <a:gd name="connsiteY1021" fmla="*/ 958346 h 1738203"/>
              <a:gd name="connsiteX1022" fmla="*/ 6076847 w 6634280"/>
              <a:gd name="connsiteY1022" fmla="*/ 963838 h 1738203"/>
              <a:gd name="connsiteX1023" fmla="*/ 6082339 w 6634280"/>
              <a:gd name="connsiteY1023" fmla="*/ 969330 h 1738203"/>
              <a:gd name="connsiteX1024" fmla="*/ 6082339 w 6634280"/>
              <a:gd name="connsiteY1024" fmla="*/ 974822 h 1738203"/>
              <a:gd name="connsiteX1025" fmla="*/ 6082339 w 6634280"/>
              <a:gd name="connsiteY1025" fmla="*/ 983060 h 1738203"/>
              <a:gd name="connsiteX1026" fmla="*/ 6076847 w 6634280"/>
              <a:gd name="connsiteY1026" fmla="*/ 980314 h 1738203"/>
              <a:gd name="connsiteX1027" fmla="*/ 6068609 w 6634280"/>
              <a:gd name="connsiteY1027" fmla="*/ 980314 h 1738203"/>
              <a:gd name="connsiteX1028" fmla="*/ 6060371 w 6634280"/>
              <a:gd name="connsiteY1028" fmla="*/ 983060 h 1738203"/>
              <a:gd name="connsiteX1029" fmla="*/ 6054879 w 6634280"/>
              <a:gd name="connsiteY1029" fmla="*/ 988552 h 1738203"/>
              <a:gd name="connsiteX1030" fmla="*/ 6065863 w 6634280"/>
              <a:gd name="connsiteY1030" fmla="*/ 991298 h 1738203"/>
              <a:gd name="connsiteX1031" fmla="*/ 6074101 w 6634280"/>
              <a:gd name="connsiteY1031" fmla="*/ 999536 h 1738203"/>
              <a:gd name="connsiteX1032" fmla="*/ 6076847 w 6634280"/>
              <a:gd name="connsiteY1032" fmla="*/ 1007774 h 1738203"/>
              <a:gd name="connsiteX1033" fmla="*/ 6076847 w 6634280"/>
              <a:gd name="connsiteY1033" fmla="*/ 1018758 h 1738203"/>
              <a:gd name="connsiteX1034" fmla="*/ 6079593 w 6634280"/>
              <a:gd name="connsiteY1034" fmla="*/ 1029741 h 1738203"/>
              <a:gd name="connsiteX1035" fmla="*/ 6082339 w 6634280"/>
              <a:gd name="connsiteY1035" fmla="*/ 1037979 h 1738203"/>
              <a:gd name="connsiteX1036" fmla="*/ 6090577 w 6634280"/>
              <a:gd name="connsiteY1036" fmla="*/ 1043471 h 1738203"/>
              <a:gd name="connsiteX1037" fmla="*/ 6104306 w 6634280"/>
              <a:gd name="connsiteY1037" fmla="*/ 1043471 h 1738203"/>
              <a:gd name="connsiteX1038" fmla="*/ 6104306 w 6634280"/>
              <a:gd name="connsiteY1038" fmla="*/ 1037979 h 1738203"/>
              <a:gd name="connsiteX1039" fmla="*/ 6104306 w 6634280"/>
              <a:gd name="connsiteY1039" fmla="*/ 1035233 h 1738203"/>
              <a:gd name="connsiteX1040" fmla="*/ 6096069 w 6634280"/>
              <a:gd name="connsiteY1040" fmla="*/ 1032487 h 1738203"/>
              <a:gd name="connsiteX1041" fmla="*/ 6087831 w 6634280"/>
              <a:gd name="connsiteY1041" fmla="*/ 1032487 h 1738203"/>
              <a:gd name="connsiteX1042" fmla="*/ 6085085 w 6634280"/>
              <a:gd name="connsiteY1042" fmla="*/ 1029741 h 1738203"/>
              <a:gd name="connsiteX1043" fmla="*/ 6082339 w 6634280"/>
              <a:gd name="connsiteY1043" fmla="*/ 1026996 h 1738203"/>
              <a:gd name="connsiteX1044" fmla="*/ 6093323 w 6634280"/>
              <a:gd name="connsiteY1044" fmla="*/ 1024250 h 1738203"/>
              <a:gd name="connsiteX1045" fmla="*/ 6104306 w 6634280"/>
              <a:gd name="connsiteY1045" fmla="*/ 1024250 h 1738203"/>
              <a:gd name="connsiteX1046" fmla="*/ 6123528 w 6634280"/>
              <a:gd name="connsiteY1046" fmla="*/ 1029741 h 1738203"/>
              <a:gd name="connsiteX1047" fmla="*/ 6142750 w 6634280"/>
              <a:gd name="connsiteY1047" fmla="*/ 1037979 h 1738203"/>
              <a:gd name="connsiteX1048" fmla="*/ 6150988 w 6634280"/>
              <a:gd name="connsiteY1048" fmla="*/ 1040725 h 1738203"/>
              <a:gd name="connsiteX1049" fmla="*/ 6161972 w 6634280"/>
              <a:gd name="connsiteY1049" fmla="*/ 1040725 h 1738203"/>
              <a:gd name="connsiteX1050" fmla="*/ 6172956 w 6634280"/>
              <a:gd name="connsiteY1050" fmla="*/ 1035233 h 1738203"/>
              <a:gd name="connsiteX1051" fmla="*/ 6178448 w 6634280"/>
              <a:gd name="connsiteY1051" fmla="*/ 1029741 h 1738203"/>
              <a:gd name="connsiteX1052" fmla="*/ 6189432 w 6634280"/>
              <a:gd name="connsiteY1052" fmla="*/ 1026996 h 1738203"/>
              <a:gd name="connsiteX1053" fmla="*/ 6200416 w 6634280"/>
              <a:gd name="connsiteY1053" fmla="*/ 1024250 h 1738203"/>
              <a:gd name="connsiteX1054" fmla="*/ 6208654 w 6634280"/>
              <a:gd name="connsiteY1054" fmla="*/ 1018758 h 1738203"/>
              <a:gd name="connsiteX1055" fmla="*/ 6216892 w 6634280"/>
              <a:gd name="connsiteY1055" fmla="*/ 1016012 h 1738203"/>
              <a:gd name="connsiteX1056" fmla="*/ 6227875 w 6634280"/>
              <a:gd name="connsiteY1056" fmla="*/ 1010520 h 1738203"/>
              <a:gd name="connsiteX1057" fmla="*/ 6238859 w 6634280"/>
              <a:gd name="connsiteY1057" fmla="*/ 1010520 h 1738203"/>
              <a:gd name="connsiteX1058" fmla="*/ 6249843 w 6634280"/>
              <a:gd name="connsiteY1058" fmla="*/ 1013266 h 1738203"/>
              <a:gd name="connsiteX1059" fmla="*/ 6271811 w 6634280"/>
              <a:gd name="connsiteY1059" fmla="*/ 1016012 h 1738203"/>
              <a:gd name="connsiteX1060" fmla="*/ 6293779 w 6634280"/>
              <a:gd name="connsiteY1060" fmla="*/ 1018758 h 1738203"/>
              <a:gd name="connsiteX1061" fmla="*/ 6304763 w 6634280"/>
              <a:gd name="connsiteY1061" fmla="*/ 1018758 h 1738203"/>
              <a:gd name="connsiteX1062" fmla="*/ 6315747 w 6634280"/>
              <a:gd name="connsiteY1062" fmla="*/ 1013266 h 1738203"/>
              <a:gd name="connsiteX1063" fmla="*/ 6318493 w 6634280"/>
              <a:gd name="connsiteY1063" fmla="*/ 1013266 h 1738203"/>
              <a:gd name="connsiteX1064" fmla="*/ 6310255 w 6634280"/>
              <a:gd name="connsiteY1064" fmla="*/ 1005028 h 1738203"/>
              <a:gd name="connsiteX1065" fmla="*/ 6296525 w 6634280"/>
              <a:gd name="connsiteY1065" fmla="*/ 1002282 h 1738203"/>
              <a:gd name="connsiteX1066" fmla="*/ 6280049 w 6634280"/>
              <a:gd name="connsiteY1066" fmla="*/ 999536 h 1738203"/>
              <a:gd name="connsiteX1067" fmla="*/ 6260827 w 6634280"/>
              <a:gd name="connsiteY1067" fmla="*/ 999536 h 1738203"/>
              <a:gd name="connsiteX1068" fmla="*/ 6216892 w 6634280"/>
              <a:gd name="connsiteY1068" fmla="*/ 1005028 h 1738203"/>
              <a:gd name="connsiteX1069" fmla="*/ 6175702 w 6634280"/>
              <a:gd name="connsiteY1069" fmla="*/ 1010520 h 1738203"/>
              <a:gd name="connsiteX1070" fmla="*/ 6137258 w 6634280"/>
              <a:gd name="connsiteY1070" fmla="*/ 1013266 h 1738203"/>
              <a:gd name="connsiteX1071" fmla="*/ 6120782 w 6634280"/>
              <a:gd name="connsiteY1071" fmla="*/ 1013266 h 1738203"/>
              <a:gd name="connsiteX1072" fmla="*/ 6109798 w 6634280"/>
              <a:gd name="connsiteY1072" fmla="*/ 1007774 h 1738203"/>
              <a:gd name="connsiteX1073" fmla="*/ 6101561 w 6634280"/>
              <a:gd name="connsiteY1073" fmla="*/ 999536 h 1738203"/>
              <a:gd name="connsiteX1074" fmla="*/ 6096069 w 6634280"/>
              <a:gd name="connsiteY1074" fmla="*/ 991298 h 1738203"/>
              <a:gd name="connsiteX1075" fmla="*/ 6098815 w 6634280"/>
              <a:gd name="connsiteY1075" fmla="*/ 974822 h 1738203"/>
              <a:gd name="connsiteX1076" fmla="*/ 6107052 w 6634280"/>
              <a:gd name="connsiteY1076" fmla="*/ 955600 h 1738203"/>
              <a:gd name="connsiteX1077" fmla="*/ 6087831 w 6634280"/>
              <a:gd name="connsiteY1077" fmla="*/ 950108 h 1738203"/>
              <a:gd name="connsiteX1078" fmla="*/ 1048964 w 6634280"/>
              <a:gd name="connsiteY1078" fmla="*/ 944616 h 1738203"/>
              <a:gd name="connsiteX1079" fmla="*/ 1048964 w 6634280"/>
              <a:gd name="connsiteY1079" fmla="*/ 947362 h 1738203"/>
              <a:gd name="connsiteX1080" fmla="*/ 1048964 w 6634280"/>
              <a:gd name="connsiteY1080" fmla="*/ 950108 h 1738203"/>
              <a:gd name="connsiteX1081" fmla="*/ 1048964 w 6634280"/>
              <a:gd name="connsiteY1081" fmla="*/ 955600 h 1738203"/>
              <a:gd name="connsiteX1082" fmla="*/ 1051710 w 6634280"/>
              <a:gd name="connsiteY1082" fmla="*/ 955600 h 1738203"/>
              <a:gd name="connsiteX1083" fmla="*/ 1051710 w 6634280"/>
              <a:gd name="connsiteY1083" fmla="*/ 944616 h 1738203"/>
              <a:gd name="connsiteX1084" fmla="*/ 812809 w 6634280"/>
              <a:gd name="connsiteY1084" fmla="*/ 941870 h 1738203"/>
              <a:gd name="connsiteX1085" fmla="*/ 812809 w 6634280"/>
              <a:gd name="connsiteY1085" fmla="*/ 947362 h 1738203"/>
              <a:gd name="connsiteX1086" fmla="*/ 821047 w 6634280"/>
              <a:gd name="connsiteY1086" fmla="*/ 947362 h 1738203"/>
              <a:gd name="connsiteX1087" fmla="*/ 818301 w 6634280"/>
              <a:gd name="connsiteY1087" fmla="*/ 944616 h 1738203"/>
              <a:gd name="connsiteX1088" fmla="*/ 994043 w 6634280"/>
              <a:gd name="connsiteY1088" fmla="*/ 939124 h 1738203"/>
              <a:gd name="connsiteX1089" fmla="*/ 994043 w 6634280"/>
              <a:gd name="connsiteY1089" fmla="*/ 941870 h 1738203"/>
              <a:gd name="connsiteX1090" fmla="*/ 999536 w 6634280"/>
              <a:gd name="connsiteY1090" fmla="*/ 941870 h 1738203"/>
              <a:gd name="connsiteX1091" fmla="*/ 996790 w 6634280"/>
              <a:gd name="connsiteY1091" fmla="*/ 939124 h 1738203"/>
              <a:gd name="connsiteX1092" fmla="*/ 5195388 w 6634280"/>
              <a:gd name="connsiteY1092" fmla="*/ 939124 h 1738203"/>
              <a:gd name="connsiteX1093" fmla="*/ 5195388 w 6634280"/>
              <a:gd name="connsiteY1093" fmla="*/ 944616 h 1738203"/>
              <a:gd name="connsiteX1094" fmla="*/ 5200880 w 6634280"/>
              <a:gd name="connsiteY1094" fmla="*/ 944616 h 1738203"/>
              <a:gd name="connsiteX1095" fmla="*/ 5203626 w 6634280"/>
              <a:gd name="connsiteY1095" fmla="*/ 939124 h 1738203"/>
              <a:gd name="connsiteX1096" fmla="*/ 5280513 w 6634280"/>
              <a:gd name="connsiteY1096" fmla="*/ 936378 h 1738203"/>
              <a:gd name="connsiteX1097" fmla="*/ 5277767 w 6634280"/>
              <a:gd name="connsiteY1097" fmla="*/ 941870 h 1738203"/>
              <a:gd name="connsiteX1098" fmla="*/ 5275021 w 6634280"/>
              <a:gd name="connsiteY1098" fmla="*/ 944616 h 1738203"/>
              <a:gd name="connsiteX1099" fmla="*/ 5275021 w 6634280"/>
              <a:gd name="connsiteY1099" fmla="*/ 939124 h 1738203"/>
              <a:gd name="connsiteX1100" fmla="*/ 5272275 w 6634280"/>
              <a:gd name="connsiteY1100" fmla="*/ 939124 h 1738203"/>
              <a:gd name="connsiteX1101" fmla="*/ 5269529 w 6634280"/>
              <a:gd name="connsiteY1101" fmla="*/ 939124 h 1738203"/>
              <a:gd name="connsiteX1102" fmla="*/ 5269529 w 6634280"/>
              <a:gd name="connsiteY1102" fmla="*/ 944616 h 1738203"/>
              <a:gd name="connsiteX1103" fmla="*/ 5277767 w 6634280"/>
              <a:gd name="connsiteY1103" fmla="*/ 947362 h 1738203"/>
              <a:gd name="connsiteX1104" fmla="*/ 5283259 w 6634280"/>
              <a:gd name="connsiteY1104" fmla="*/ 952854 h 1738203"/>
              <a:gd name="connsiteX1105" fmla="*/ 5288751 w 6634280"/>
              <a:gd name="connsiteY1105" fmla="*/ 952854 h 1738203"/>
              <a:gd name="connsiteX1106" fmla="*/ 5294243 w 6634280"/>
              <a:gd name="connsiteY1106" fmla="*/ 950108 h 1738203"/>
              <a:gd name="connsiteX1107" fmla="*/ 5294243 w 6634280"/>
              <a:gd name="connsiteY1107" fmla="*/ 944616 h 1738203"/>
              <a:gd name="connsiteX1108" fmla="*/ 5291497 w 6634280"/>
              <a:gd name="connsiteY1108" fmla="*/ 939124 h 1738203"/>
              <a:gd name="connsiteX1109" fmla="*/ 5288751 w 6634280"/>
              <a:gd name="connsiteY1109" fmla="*/ 936378 h 1738203"/>
              <a:gd name="connsiteX1110" fmla="*/ 5178912 w 6634280"/>
              <a:gd name="connsiteY1110" fmla="*/ 936378 h 1738203"/>
              <a:gd name="connsiteX1111" fmla="*/ 5176166 w 6634280"/>
              <a:gd name="connsiteY1111" fmla="*/ 939124 h 1738203"/>
              <a:gd name="connsiteX1112" fmla="*/ 5178912 w 6634280"/>
              <a:gd name="connsiteY1112" fmla="*/ 941870 h 1738203"/>
              <a:gd name="connsiteX1113" fmla="*/ 5181658 w 6634280"/>
              <a:gd name="connsiteY1113" fmla="*/ 944616 h 1738203"/>
              <a:gd name="connsiteX1114" fmla="*/ 5184404 w 6634280"/>
              <a:gd name="connsiteY1114" fmla="*/ 944616 h 1738203"/>
              <a:gd name="connsiteX1115" fmla="*/ 5184404 w 6634280"/>
              <a:gd name="connsiteY1115" fmla="*/ 936378 h 1738203"/>
              <a:gd name="connsiteX1116" fmla="*/ 5181658 w 6634280"/>
              <a:gd name="connsiteY1116" fmla="*/ 936378 h 1738203"/>
              <a:gd name="connsiteX1117" fmla="*/ 1315322 w 6634280"/>
              <a:gd name="connsiteY1117" fmla="*/ 933632 h 1738203"/>
              <a:gd name="connsiteX1118" fmla="*/ 1315322 w 6634280"/>
              <a:gd name="connsiteY1118" fmla="*/ 941870 h 1738203"/>
              <a:gd name="connsiteX1119" fmla="*/ 1320814 w 6634280"/>
              <a:gd name="connsiteY1119" fmla="*/ 941870 h 1738203"/>
              <a:gd name="connsiteX1120" fmla="*/ 1318068 w 6634280"/>
              <a:gd name="connsiteY1120" fmla="*/ 939124 h 1738203"/>
              <a:gd name="connsiteX1121" fmla="*/ 1062694 w 6634280"/>
              <a:gd name="connsiteY1121" fmla="*/ 933632 h 1738203"/>
              <a:gd name="connsiteX1122" fmla="*/ 1062694 w 6634280"/>
              <a:gd name="connsiteY1122" fmla="*/ 939124 h 1738203"/>
              <a:gd name="connsiteX1123" fmla="*/ 1070932 w 6634280"/>
              <a:gd name="connsiteY1123" fmla="*/ 939124 h 1738203"/>
              <a:gd name="connsiteX1124" fmla="*/ 1073678 w 6634280"/>
              <a:gd name="connsiteY1124" fmla="*/ 939124 h 1738203"/>
              <a:gd name="connsiteX1125" fmla="*/ 1073678 w 6634280"/>
              <a:gd name="connsiteY1125" fmla="*/ 936378 h 1738203"/>
              <a:gd name="connsiteX1126" fmla="*/ 1068185 w 6634280"/>
              <a:gd name="connsiteY1126" fmla="*/ 933632 h 1738203"/>
              <a:gd name="connsiteX1127" fmla="*/ 1054456 w 6634280"/>
              <a:gd name="connsiteY1127" fmla="*/ 933632 h 1738203"/>
              <a:gd name="connsiteX1128" fmla="*/ 1054456 w 6634280"/>
              <a:gd name="connsiteY1128" fmla="*/ 936378 h 1738203"/>
              <a:gd name="connsiteX1129" fmla="*/ 1057202 w 6634280"/>
              <a:gd name="connsiteY1129" fmla="*/ 939124 h 1738203"/>
              <a:gd name="connsiteX1130" fmla="*/ 1057202 w 6634280"/>
              <a:gd name="connsiteY1130" fmla="*/ 941870 h 1738203"/>
              <a:gd name="connsiteX1131" fmla="*/ 1062694 w 6634280"/>
              <a:gd name="connsiteY1131" fmla="*/ 941870 h 1738203"/>
              <a:gd name="connsiteX1132" fmla="*/ 1059948 w 6634280"/>
              <a:gd name="connsiteY1132" fmla="*/ 936378 h 1738203"/>
              <a:gd name="connsiteX1133" fmla="*/ 5956024 w 6634280"/>
              <a:gd name="connsiteY1133" fmla="*/ 930886 h 1738203"/>
              <a:gd name="connsiteX1134" fmla="*/ 5942294 w 6634280"/>
              <a:gd name="connsiteY1134" fmla="*/ 944616 h 1738203"/>
              <a:gd name="connsiteX1135" fmla="*/ 5917580 w 6634280"/>
              <a:gd name="connsiteY1135" fmla="*/ 963838 h 1738203"/>
              <a:gd name="connsiteX1136" fmla="*/ 5909342 w 6634280"/>
              <a:gd name="connsiteY1136" fmla="*/ 969330 h 1738203"/>
              <a:gd name="connsiteX1137" fmla="*/ 5903850 w 6634280"/>
              <a:gd name="connsiteY1137" fmla="*/ 974822 h 1738203"/>
              <a:gd name="connsiteX1138" fmla="*/ 5898358 w 6634280"/>
              <a:gd name="connsiteY1138" fmla="*/ 983060 h 1738203"/>
              <a:gd name="connsiteX1139" fmla="*/ 5892866 w 6634280"/>
              <a:gd name="connsiteY1139" fmla="*/ 988552 h 1738203"/>
              <a:gd name="connsiteX1140" fmla="*/ 5887374 w 6634280"/>
              <a:gd name="connsiteY1140" fmla="*/ 991298 h 1738203"/>
              <a:gd name="connsiteX1141" fmla="*/ 5879136 w 6634280"/>
              <a:gd name="connsiteY1141" fmla="*/ 994044 h 1738203"/>
              <a:gd name="connsiteX1142" fmla="*/ 5873644 w 6634280"/>
              <a:gd name="connsiteY1142" fmla="*/ 996790 h 1738203"/>
              <a:gd name="connsiteX1143" fmla="*/ 5868152 w 6634280"/>
              <a:gd name="connsiteY1143" fmla="*/ 999536 h 1738203"/>
              <a:gd name="connsiteX1144" fmla="*/ 5859914 w 6634280"/>
              <a:gd name="connsiteY1144" fmla="*/ 1010520 h 1738203"/>
              <a:gd name="connsiteX1145" fmla="*/ 5857169 w 6634280"/>
              <a:gd name="connsiteY1145" fmla="*/ 1018758 h 1738203"/>
              <a:gd name="connsiteX1146" fmla="*/ 5851677 w 6634280"/>
              <a:gd name="connsiteY1146" fmla="*/ 1029741 h 1738203"/>
              <a:gd name="connsiteX1147" fmla="*/ 5846185 w 6634280"/>
              <a:gd name="connsiteY1147" fmla="*/ 1035233 h 1738203"/>
              <a:gd name="connsiteX1148" fmla="*/ 5835201 w 6634280"/>
              <a:gd name="connsiteY1148" fmla="*/ 1040725 h 1738203"/>
              <a:gd name="connsiteX1149" fmla="*/ 5821471 w 6634280"/>
              <a:gd name="connsiteY1149" fmla="*/ 1043471 h 1738203"/>
              <a:gd name="connsiteX1150" fmla="*/ 5796757 w 6634280"/>
              <a:gd name="connsiteY1150" fmla="*/ 1048963 h 1738203"/>
              <a:gd name="connsiteX1151" fmla="*/ 5788519 w 6634280"/>
              <a:gd name="connsiteY1151" fmla="*/ 1051709 h 1738203"/>
              <a:gd name="connsiteX1152" fmla="*/ 5785773 w 6634280"/>
              <a:gd name="connsiteY1152" fmla="*/ 1057201 h 1738203"/>
              <a:gd name="connsiteX1153" fmla="*/ 5788519 w 6634280"/>
              <a:gd name="connsiteY1153" fmla="*/ 1065439 h 1738203"/>
              <a:gd name="connsiteX1154" fmla="*/ 5799503 w 6634280"/>
              <a:gd name="connsiteY1154" fmla="*/ 1076423 h 1738203"/>
              <a:gd name="connsiteX1155" fmla="*/ 5796757 w 6634280"/>
              <a:gd name="connsiteY1155" fmla="*/ 1079169 h 1738203"/>
              <a:gd name="connsiteX1156" fmla="*/ 5799503 w 6634280"/>
              <a:gd name="connsiteY1156" fmla="*/ 1079169 h 1738203"/>
              <a:gd name="connsiteX1157" fmla="*/ 5799503 w 6634280"/>
              <a:gd name="connsiteY1157" fmla="*/ 1076423 h 1738203"/>
              <a:gd name="connsiteX1158" fmla="*/ 5804995 w 6634280"/>
              <a:gd name="connsiteY1158" fmla="*/ 1079169 h 1738203"/>
              <a:gd name="connsiteX1159" fmla="*/ 5810487 w 6634280"/>
              <a:gd name="connsiteY1159" fmla="*/ 1079169 h 1738203"/>
              <a:gd name="connsiteX1160" fmla="*/ 5812318 w 6634280"/>
              <a:gd name="connsiteY1160" fmla="*/ 1077949 h 1738203"/>
              <a:gd name="connsiteX1161" fmla="*/ 5807741 w 6634280"/>
              <a:gd name="connsiteY1161" fmla="*/ 1076423 h 1738203"/>
              <a:gd name="connsiteX1162" fmla="*/ 5813942 w 6634280"/>
              <a:gd name="connsiteY1162" fmla="*/ 1076866 h 1738203"/>
              <a:gd name="connsiteX1163" fmla="*/ 5818725 w 6634280"/>
              <a:gd name="connsiteY1163" fmla="*/ 1073677 h 1738203"/>
              <a:gd name="connsiteX1164" fmla="*/ 5826963 w 6634280"/>
              <a:gd name="connsiteY1164" fmla="*/ 1068185 h 1738203"/>
              <a:gd name="connsiteX1165" fmla="*/ 5835201 w 6634280"/>
              <a:gd name="connsiteY1165" fmla="*/ 1062693 h 1738203"/>
              <a:gd name="connsiteX1166" fmla="*/ 5835201 w 6634280"/>
              <a:gd name="connsiteY1166" fmla="*/ 1065439 h 1738203"/>
              <a:gd name="connsiteX1167" fmla="*/ 5837947 w 6634280"/>
              <a:gd name="connsiteY1167" fmla="*/ 1065439 h 1738203"/>
              <a:gd name="connsiteX1168" fmla="*/ 5837947 w 6634280"/>
              <a:gd name="connsiteY1168" fmla="*/ 1062693 h 1738203"/>
              <a:gd name="connsiteX1169" fmla="*/ 5843439 w 6634280"/>
              <a:gd name="connsiteY1169" fmla="*/ 1054455 h 1738203"/>
              <a:gd name="connsiteX1170" fmla="*/ 5846185 w 6634280"/>
              <a:gd name="connsiteY1170" fmla="*/ 1051709 h 1738203"/>
              <a:gd name="connsiteX1171" fmla="*/ 5851677 w 6634280"/>
              <a:gd name="connsiteY1171" fmla="*/ 1048963 h 1738203"/>
              <a:gd name="connsiteX1172" fmla="*/ 5857169 w 6634280"/>
              <a:gd name="connsiteY1172" fmla="*/ 1046217 h 1738203"/>
              <a:gd name="connsiteX1173" fmla="*/ 5890120 w 6634280"/>
              <a:gd name="connsiteY1173" fmla="*/ 1046217 h 1738203"/>
              <a:gd name="connsiteX1174" fmla="*/ 5906596 w 6634280"/>
              <a:gd name="connsiteY1174" fmla="*/ 1043471 h 1738203"/>
              <a:gd name="connsiteX1175" fmla="*/ 5923072 w 6634280"/>
              <a:gd name="connsiteY1175" fmla="*/ 1040725 h 1738203"/>
              <a:gd name="connsiteX1176" fmla="*/ 5953278 w 6634280"/>
              <a:gd name="connsiteY1176" fmla="*/ 1026996 h 1738203"/>
              <a:gd name="connsiteX1177" fmla="*/ 5983483 w 6634280"/>
              <a:gd name="connsiteY1177" fmla="*/ 1016012 h 1738203"/>
              <a:gd name="connsiteX1178" fmla="*/ 6008197 w 6634280"/>
              <a:gd name="connsiteY1178" fmla="*/ 1007774 h 1738203"/>
              <a:gd name="connsiteX1179" fmla="*/ 6016435 w 6634280"/>
              <a:gd name="connsiteY1179" fmla="*/ 1005028 h 1738203"/>
              <a:gd name="connsiteX1180" fmla="*/ 6024673 w 6634280"/>
              <a:gd name="connsiteY1180" fmla="*/ 1007774 h 1738203"/>
              <a:gd name="connsiteX1181" fmla="*/ 6038403 w 6634280"/>
              <a:gd name="connsiteY1181" fmla="*/ 1013266 h 1738203"/>
              <a:gd name="connsiteX1182" fmla="*/ 6052133 w 6634280"/>
              <a:gd name="connsiteY1182" fmla="*/ 1021504 h 1738203"/>
              <a:gd name="connsiteX1183" fmla="*/ 6065863 w 6634280"/>
              <a:gd name="connsiteY1183" fmla="*/ 1032487 h 1738203"/>
              <a:gd name="connsiteX1184" fmla="*/ 6065863 w 6634280"/>
              <a:gd name="connsiteY1184" fmla="*/ 1018758 h 1738203"/>
              <a:gd name="connsiteX1185" fmla="*/ 6063117 w 6634280"/>
              <a:gd name="connsiteY1185" fmla="*/ 1010520 h 1738203"/>
              <a:gd name="connsiteX1186" fmla="*/ 6054879 w 6634280"/>
              <a:gd name="connsiteY1186" fmla="*/ 1005028 h 1738203"/>
              <a:gd name="connsiteX1187" fmla="*/ 6043895 w 6634280"/>
              <a:gd name="connsiteY1187" fmla="*/ 999536 h 1738203"/>
              <a:gd name="connsiteX1188" fmla="*/ 6019181 w 6634280"/>
              <a:gd name="connsiteY1188" fmla="*/ 988552 h 1738203"/>
              <a:gd name="connsiteX1189" fmla="*/ 6010943 w 6634280"/>
              <a:gd name="connsiteY1189" fmla="*/ 983060 h 1738203"/>
              <a:gd name="connsiteX1190" fmla="*/ 6005451 w 6634280"/>
              <a:gd name="connsiteY1190" fmla="*/ 977568 h 1738203"/>
              <a:gd name="connsiteX1191" fmla="*/ 6005451 w 6634280"/>
              <a:gd name="connsiteY1191" fmla="*/ 972076 h 1738203"/>
              <a:gd name="connsiteX1192" fmla="*/ 6002705 w 6634280"/>
              <a:gd name="connsiteY1192" fmla="*/ 972076 h 1738203"/>
              <a:gd name="connsiteX1193" fmla="*/ 5991721 w 6634280"/>
              <a:gd name="connsiteY1193" fmla="*/ 969330 h 1738203"/>
              <a:gd name="connsiteX1194" fmla="*/ 5986229 w 6634280"/>
              <a:gd name="connsiteY1194" fmla="*/ 963838 h 1738203"/>
              <a:gd name="connsiteX1195" fmla="*/ 5980738 w 6634280"/>
              <a:gd name="connsiteY1195" fmla="*/ 958346 h 1738203"/>
              <a:gd name="connsiteX1196" fmla="*/ 5972500 w 6634280"/>
              <a:gd name="connsiteY1196" fmla="*/ 944616 h 1738203"/>
              <a:gd name="connsiteX1197" fmla="*/ 5967008 w 6634280"/>
              <a:gd name="connsiteY1197" fmla="*/ 933632 h 1738203"/>
              <a:gd name="connsiteX1198" fmla="*/ 5961516 w 6634280"/>
              <a:gd name="connsiteY1198" fmla="*/ 930886 h 1738203"/>
              <a:gd name="connsiteX1199" fmla="*/ 1340038 w 6634280"/>
              <a:gd name="connsiteY1199" fmla="*/ 928140 h 1738203"/>
              <a:gd name="connsiteX1200" fmla="*/ 1340038 w 6634280"/>
              <a:gd name="connsiteY1200" fmla="*/ 936378 h 1738203"/>
              <a:gd name="connsiteX1201" fmla="*/ 1345529 w 6634280"/>
              <a:gd name="connsiteY1201" fmla="*/ 936378 h 1738203"/>
              <a:gd name="connsiteX1202" fmla="*/ 1348275 w 6634280"/>
              <a:gd name="connsiteY1202" fmla="*/ 933632 h 1738203"/>
              <a:gd name="connsiteX1203" fmla="*/ 1345529 w 6634280"/>
              <a:gd name="connsiteY1203" fmla="*/ 930886 h 1738203"/>
              <a:gd name="connsiteX1204" fmla="*/ 6109798 w 6634280"/>
              <a:gd name="connsiteY1204" fmla="*/ 925394 h 1738203"/>
              <a:gd name="connsiteX1205" fmla="*/ 6109798 w 6634280"/>
              <a:gd name="connsiteY1205" fmla="*/ 930886 h 1738203"/>
              <a:gd name="connsiteX1206" fmla="*/ 6115290 w 6634280"/>
              <a:gd name="connsiteY1206" fmla="*/ 930886 h 1738203"/>
              <a:gd name="connsiteX1207" fmla="*/ 6118036 w 6634280"/>
              <a:gd name="connsiteY1207" fmla="*/ 925394 h 1738203"/>
              <a:gd name="connsiteX1208" fmla="*/ 5371131 w 6634280"/>
              <a:gd name="connsiteY1208" fmla="*/ 925394 h 1738203"/>
              <a:gd name="connsiteX1209" fmla="*/ 5371131 w 6634280"/>
              <a:gd name="connsiteY1209" fmla="*/ 928140 h 1738203"/>
              <a:gd name="connsiteX1210" fmla="*/ 5373876 w 6634280"/>
              <a:gd name="connsiteY1210" fmla="*/ 930886 h 1738203"/>
              <a:gd name="connsiteX1211" fmla="*/ 5376622 w 6634280"/>
              <a:gd name="connsiteY1211" fmla="*/ 933632 h 1738203"/>
              <a:gd name="connsiteX1212" fmla="*/ 5382114 w 6634280"/>
              <a:gd name="connsiteY1212" fmla="*/ 933632 h 1738203"/>
              <a:gd name="connsiteX1213" fmla="*/ 5382114 w 6634280"/>
              <a:gd name="connsiteY1213" fmla="*/ 930886 h 1738203"/>
              <a:gd name="connsiteX1214" fmla="*/ 5382114 w 6634280"/>
              <a:gd name="connsiteY1214" fmla="*/ 928140 h 1738203"/>
              <a:gd name="connsiteX1215" fmla="*/ 5379368 w 6634280"/>
              <a:gd name="connsiteY1215" fmla="*/ 925394 h 1738203"/>
              <a:gd name="connsiteX1216" fmla="*/ 5121247 w 6634280"/>
              <a:gd name="connsiteY1216" fmla="*/ 925394 h 1738203"/>
              <a:gd name="connsiteX1217" fmla="*/ 5118501 w 6634280"/>
              <a:gd name="connsiteY1217" fmla="*/ 928140 h 1738203"/>
              <a:gd name="connsiteX1218" fmla="*/ 5121247 w 6634280"/>
              <a:gd name="connsiteY1218" fmla="*/ 930886 h 1738203"/>
              <a:gd name="connsiteX1219" fmla="*/ 5123993 w 6634280"/>
              <a:gd name="connsiteY1219" fmla="*/ 930886 h 1738203"/>
              <a:gd name="connsiteX1220" fmla="*/ 5126739 w 6634280"/>
              <a:gd name="connsiteY1220" fmla="*/ 928140 h 1738203"/>
              <a:gd name="connsiteX1221" fmla="*/ 5123993 w 6634280"/>
              <a:gd name="connsiteY1221" fmla="*/ 925394 h 1738203"/>
              <a:gd name="connsiteX1222" fmla="*/ 966584 w 6634280"/>
              <a:gd name="connsiteY1222" fmla="*/ 919902 h 1738203"/>
              <a:gd name="connsiteX1223" fmla="*/ 966584 w 6634280"/>
              <a:gd name="connsiteY1223" fmla="*/ 922648 h 1738203"/>
              <a:gd name="connsiteX1224" fmla="*/ 963838 w 6634280"/>
              <a:gd name="connsiteY1224" fmla="*/ 922648 h 1738203"/>
              <a:gd name="connsiteX1225" fmla="*/ 963838 w 6634280"/>
              <a:gd name="connsiteY1225" fmla="*/ 925394 h 1738203"/>
              <a:gd name="connsiteX1226" fmla="*/ 969330 w 6634280"/>
              <a:gd name="connsiteY1226" fmla="*/ 925394 h 1738203"/>
              <a:gd name="connsiteX1227" fmla="*/ 972076 w 6634280"/>
              <a:gd name="connsiteY1227" fmla="*/ 925394 h 1738203"/>
              <a:gd name="connsiteX1228" fmla="*/ 974822 w 6634280"/>
              <a:gd name="connsiteY1228" fmla="*/ 925394 h 1738203"/>
              <a:gd name="connsiteX1229" fmla="*/ 974822 w 6634280"/>
              <a:gd name="connsiteY1229" fmla="*/ 922648 h 1738203"/>
              <a:gd name="connsiteX1230" fmla="*/ 972076 w 6634280"/>
              <a:gd name="connsiteY1230" fmla="*/ 922648 h 1738203"/>
              <a:gd name="connsiteX1231" fmla="*/ 6293779 w 6634280"/>
              <a:gd name="connsiteY1231" fmla="*/ 917156 h 1738203"/>
              <a:gd name="connsiteX1232" fmla="*/ 6293779 w 6634280"/>
              <a:gd name="connsiteY1232" fmla="*/ 925394 h 1738203"/>
              <a:gd name="connsiteX1233" fmla="*/ 6296525 w 6634280"/>
              <a:gd name="connsiteY1233" fmla="*/ 925394 h 1738203"/>
              <a:gd name="connsiteX1234" fmla="*/ 6296525 w 6634280"/>
              <a:gd name="connsiteY1234" fmla="*/ 919902 h 1738203"/>
              <a:gd name="connsiteX1235" fmla="*/ 5445272 w 6634280"/>
              <a:gd name="connsiteY1235" fmla="*/ 917156 h 1738203"/>
              <a:gd name="connsiteX1236" fmla="*/ 5445272 w 6634280"/>
              <a:gd name="connsiteY1236" fmla="*/ 922648 h 1738203"/>
              <a:gd name="connsiteX1237" fmla="*/ 5450764 w 6634280"/>
              <a:gd name="connsiteY1237" fmla="*/ 922648 h 1738203"/>
              <a:gd name="connsiteX1238" fmla="*/ 5453510 w 6634280"/>
              <a:gd name="connsiteY1238" fmla="*/ 925394 h 1738203"/>
              <a:gd name="connsiteX1239" fmla="*/ 5450764 w 6634280"/>
              <a:gd name="connsiteY1239" fmla="*/ 919902 h 1738203"/>
              <a:gd name="connsiteX1240" fmla="*/ 5239324 w 6634280"/>
              <a:gd name="connsiteY1240" fmla="*/ 917156 h 1738203"/>
              <a:gd name="connsiteX1241" fmla="*/ 5236578 w 6634280"/>
              <a:gd name="connsiteY1241" fmla="*/ 925394 h 1738203"/>
              <a:gd name="connsiteX1242" fmla="*/ 5236578 w 6634280"/>
              <a:gd name="connsiteY1242" fmla="*/ 930886 h 1738203"/>
              <a:gd name="connsiteX1243" fmla="*/ 5239324 w 6634280"/>
              <a:gd name="connsiteY1243" fmla="*/ 936378 h 1738203"/>
              <a:gd name="connsiteX1244" fmla="*/ 5244816 w 6634280"/>
              <a:gd name="connsiteY1244" fmla="*/ 939124 h 1738203"/>
              <a:gd name="connsiteX1245" fmla="*/ 5244816 w 6634280"/>
              <a:gd name="connsiteY1245" fmla="*/ 930886 h 1738203"/>
              <a:gd name="connsiteX1246" fmla="*/ 5242070 w 6634280"/>
              <a:gd name="connsiteY1246" fmla="*/ 925394 h 1738203"/>
              <a:gd name="connsiteX1247" fmla="*/ 5247562 w 6634280"/>
              <a:gd name="connsiteY1247" fmla="*/ 925394 h 1738203"/>
              <a:gd name="connsiteX1248" fmla="*/ 5247562 w 6634280"/>
              <a:gd name="connsiteY1248" fmla="*/ 917156 h 1738203"/>
              <a:gd name="connsiteX1249" fmla="*/ 5118501 w 6634280"/>
              <a:gd name="connsiteY1249" fmla="*/ 917156 h 1738203"/>
              <a:gd name="connsiteX1250" fmla="*/ 5118501 w 6634280"/>
              <a:gd name="connsiteY1250" fmla="*/ 919902 h 1738203"/>
              <a:gd name="connsiteX1251" fmla="*/ 5123993 w 6634280"/>
              <a:gd name="connsiteY1251" fmla="*/ 922648 h 1738203"/>
              <a:gd name="connsiteX1252" fmla="*/ 5123993 w 6634280"/>
              <a:gd name="connsiteY1252" fmla="*/ 917156 h 1738203"/>
              <a:gd name="connsiteX1253" fmla="*/ 5082803 w 6634280"/>
              <a:gd name="connsiteY1253" fmla="*/ 917156 h 1738203"/>
              <a:gd name="connsiteX1254" fmla="*/ 5085549 w 6634280"/>
              <a:gd name="connsiteY1254" fmla="*/ 922648 h 1738203"/>
              <a:gd name="connsiteX1255" fmla="*/ 5088295 w 6634280"/>
              <a:gd name="connsiteY1255" fmla="*/ 928140 h 1738203"/>
              <a:gd name="connsiteX1256" fmla="*/ 5091041 w 6634280"/>
              <a:gd name="connsiteY1256" fmla="*/ 930886 h 1738203"/>
              <a:gd name="connsiteX1257" fmla="*/ 5093787 w 6634280"/>
              <a:gd name="connsiteY1257" fmla="*/ 936378 h 1738203"/>
              <a:gd name="connsiteX1258" fmla="*/ 5091041 w 6634280"/>
              <a:gd name="connsiteY1258" fmla="*/ 939124 h 1738203"/>
              <a:gd name="connsiteX1259" fmla="*/ 5091041 w 6634280"/>
              <a:gd name="connsiteY1259" fmla="*/ 941870 h 1738203"/>
              <a:gd name="connsiteX1260" fmla="*/ 5093787 w 6634280"/>
              <a:gd name="connsiteY1260" fmla="*/ 947362 h 1738203"/>
              <a:gd name="connsiteX1261" fmla="*/ 5107517 w 6634280"/>
              <a:gd name="connsiteY1261" fmla="*/ 947362 h 1738203"/>
              <a:gd name="connsiteX1262" fmla="*/ 5110263 w 6634280"/>
              <a:gd name="connsiteY1262" fmla="*/ 955600 h 1738203"/>
              <a:gd name="connsiteX1263" fmla="*/ 5113009 w 6634280"/>
              <a:gd name="connsiteY1263" fmla="*/ 961092 h 1738203"/>
              <a:gd name="connsiteX1264" fmla="*/ 5118501 w 6634280"/>
              <a:gd name="connsiteY1264" fmla="*/ 961092 h 1738203"/>
              <a:gd name="connsiteX1265" fmla="*/ 5118501 w 6634280"/>
              <a:gd name="connsiteY1265" fmla="*/ 955600 h 1738203"/>
              <a:gd name="connsiteX1266" fmla="*/ 5118501 w 6634280"/>
              <a:gd name="connsiteY1266" fmla="*/ 952854 h 1738203"/>
              <a:gd name="connsiteX1267" fmla="*/ 5118501 w 6634280"/>
              <a:gd name="connsiteY1267" fmla="*/ 950108 h 1738203"/>
              <a:gd name="connsiteX1268" fmla="*/ 5118501 w 6634280"/>
              <a:gd name="connsiteY1268" fmla="*/ 944616 h 1738203"/>
              <a:gd name="connsiteX1269" fmla="*/ 5115755 w 6634280"/>
              <a:gd name="connsiteY1269" fmla="*/ 944616 h 1738203"/>
              <a:gd name="connsiteX1270" fmla="*/ 5113009 w 6634280"/>
              <a:gd name="connsiteY1270" fmla="*/ 944616 h 1738203"/>
              <a:gd name="connsiteX1271" fmla="*/ 5104771 w 6634280"/>
              <a:gd name="connsiteY1271" fmla="*/ 944616 h 1738203"/>
              <a:gd name="connsiteX1272" fmla="*/ 5104771 w 6634280"/>
              <a:gd name="connsiteY1272" fmla="*/ 941870 h 1738203"/>
              <a:gd name="connsiteX1273" fmla="*/ 5102025 w 6634280"/>
              <a:gd name="connsiteY1273" fmla="*/ 939124 h 1738203"/>
              <a:gd name="connsiteX1274" fmla="*/ 5102025 w 6634280"/>
              <a:gd name="connsiteY1274" fmla="*/ 936378 h 1738203"/>
              <a:gd name="connsiteX1275" fmla="*/ 5102025 w 6634280"/>
              <a:gd name="connsiteY1275" fmla="*/ 930886 h 1738203"/>
              <a:gd name="connsiteX1276" fmla="*/ 5102025 w 6634280"/>
              <a:gd name="connsiteY1276" fmla="*/ 928140 h 1738203"/>
              <a:gd name="connsiteX1277" fmla="*/ 5096533 w 6634280"/>
              <a:gd name="connsiteY1277" fmla="*/ 925394 h 1738203"/>
              <a:gd name="connsiteX1278" fmla="*/ 5091041 w 6634280"/>
              <a:gd name="connsiteY1278" fmla="*/ 922648 h 1738203"/>
              <a:gd name="connsiteX1279" fmla="*/ 1263149 w 6634280"/>
              <a:gd name="connsiteY1279" fmla="*/ 911664 h 1738203"/>
              <a:gd name="connsiteX1280" fmla="*/ 1263149 w 6634280"/>
              <a:gd name="connsiteY1280" fmla="*/ 917156 h 1738203"/>
              <a:gd name="connsiteX1281" fmla="*/ 1263149 w 6634280"/>
              <a:gd name="connsiteY1281" fmla="*/ 922648 h 1738203"/>
              <a:gd name="connsiteX1282" fmla="*/ 1271389 w 6634280"/>
              <a:gd name="connsiteY1282" fmla="*/ 925394 h 1738203"/>
              <a:gd name="connsiteX1283" fmla="*/ 1276880 w 6634280"/>
              <a:gd name="connsiteY1283" fmla="*/ 922648 h 1738203"/>
              <a:gd name="connsiteX1284" fmla="*/ 1279625 w 6634280"/>
              <a:gd name="connsiteY1284" fmla="*/ 922648 h 1738203"/>
              <a:gd name="connsiteX1285" fmla="*/ 1282371 w 6634280"/>
              <a:gd name="connsiteY1285" fmla="*/ 917156 h 1738203"/>
              <a:gd name="connsiteX1286" fmla="*/ 1279625 w 6634280"/>
              <a:gd name="connsiteY1286" fmla="*/ 917156 h 1738203"/>
              <a:gd name="connsiteX1287" fmla="*/ 1279625 w 6634280"/>
              <a:gd name="connsiteY1287" fmla="*/ 914410 h 1738203"/>
              <a:gd name="connsiteX1288" fmla="*/ 1279625 w 6634280"/>
              <a:gd name="connsiteY1288" fmla="*/ 911664 h 1738203"/>
              <a:gd name="connsiteX1289" fmla="*/ 5102025 w 6634280"/>
              <a:gd name="connsiteY1289" fmla="*/ 911664 h 1738203"/>
              <a:gd name="connsiteX1290" fmla="*/ 5102025 w 6634280"/>
              <a:gd name="connsiteY1290" fmla="*/ 917156 h 1738203"/>
              <a:gd name="connsiteX1291" fmla="*/ 5104771 w 6634280"/>
              <a:gd name="connsiteY1291" fmla="*/ 919902 h 1738203"/>
              <a:gd name="connsiteX1292" fmla="*/ 5115755 w 6634280"/>
              <a:gd name="connsiteY1292" fmla="*/ 922648 h 1738203"/>
              <a:gd name="connsiteX1293" fmla="*/ 5115755 w 6634280"/>
              <a:gd name="connsiteY1293" fmla="*/ 917156 h 1738203"/>
              <a:gd name="connsiteX1294" fmla="*/ 5110263 w 6634280"/>
              <a:gd name="connsiteY1294" fmla="*/ 917156 h 1738203"/>
              <a:gd name="connsiteX1295" fmla="*/ 5107517 w 6634280"/>
              <a:gd name="connsiteY1295" fmla="*/ 914410 h 1738203"/>
              <a:gd name="connsiteX1296" fmla="*/ 5104771 w 6634280"/>
              <a:gd name="connsiteY1296" fmla="*/ 911664 h 1738203"/>
              <a:gd name="connsiteX1297" fmla="*/ 6024673 w 6634280"/>
              <a:gd name="connsiteY1297" fmla="*/ 906172 h 1738203"/>
              <a:gd name="connsiteX1298" fmla="*/ 6024673 w 6634280"/>
              <a:gd name="connsiteY1298" fmla="*/ 908918 h 1738203"/>
              <a:gd name="connsiteX1299" fmla="*/ 6030165 w 6634280"/>
              <a:gd name="connsiteY1299" fmla="*/ 908918 h 1738203"/>
              <a:gd name="connsiteX1300" fmla="*/ 6032911 w 6634280"/>
              <a:gd name="connsiteY1300" fmla="*/ 908918 h 1738203"/>
              <a:gd name="connsiteX1301" fmla="*/ 6032911 w 6634280"/>
              <a:gd name="connsiteY1301" fmla="*/ 906172 h 1738203"/>
              <a:gd name="connsiteX1302" fmla="*/ 6030165 w 6634280"/>
              <a:gd name="connsiteY1302" fmla="*/ 906172 h 1738203"/>
              <a:gd name="connsiteX1303" fmla="*/ 6027419 w 6634280"/>
              <a:gd name="connsiteY1303" fmla="*/ 906172 h 1738203"/>
              <a:gd name="connsiteX1304" fmla="*/ 5708886 w 6634280"/>
              <a:gd name="connsiteY1304" fmla="*/ 906172 h 1738203"/>
              <a:gd name="connsiteX1305" fmla="*/ 5708886 w 6634280"/>
              <a:gd name="connsiteY1305" fmla="*/ 914410 h 1738203"/>
              <a:gd name="connsiteX1306" fmla="*/ 5714378 w 6634280"/>
              <a:gd name="connsiteY1306" fmla="*/ 914410 h 1738203"/>
              <a:gd name="connsiteX1307" fmla="*/ 5717124 w 6634280"/>
              <a:gd name="connsiteY1307" fmla="*/ 908918 h 1738203"/>
              <a:gd name="connsiteX1308" fmla="*/ 5714378 w 6634280"/>
              <a:gd name="connsiteY1308" fmla="*/ 908918 h 1738203"/>
              <a:gd name="connsiteX1309" fmla="*/ 5165182 w 6634280"/>
              <a:gd name="connsiteY1309" fmla="*/ 906172 h 1738203"/>
              <a:gd name="connsiteX1310" fmla="*/ 5162436 w 6634280"/>
              <a:gd name="connsiteY1310" fmla="*/ 908918 h 1738203"/>
              <a:gd name="connsiteX1311" fmla="*/ 5159690 w 6634280"/>
              <a:gd name="connsiteY1311" fmla="*/ 908918 h 1738203"/>
              <a:gd name="connsiteX1312" fmla="*/ 5159690 w 6634280"/>
              <a:gd name="connsiteY1312" fmla="*/ 917156 h 1738203"/>
              <a:gd name="connsiteX1313" fmla="*/ 5165182 w 6634280"/>
              <a:gd name="connsiteY1313" fmla="*/ 917156 h 1738203"/>
              <a:gd name="connsiteX1314" fmla="*/ 5167928 w 6634280"/>
              <a:gd name="connsiteY1314" fmla="*/ 911664 h 1738203"/>
              <a:gd name="connsiteX1315" fmla="*/ 810063 w 6634280"/>
              <a:gd name="connsiteY1315" fmla="*/ 906172 h 1738203"/>
              <a:gd name="connsiteX1316" fmla="*/ 807317 w 6634280"/>
              <a:gd name="connsiteY1316" fmla="*/ 911664 h 1738203"/>
              <a:gd name="connsiteX1317" fmla="*/ 804571 w 6634280"/>
              <a:gd name="connsiteY1317" fmla="*/ 914410 h 1738203"/>
              <a:gd name="connsiteX1318" fmla="*/ 801825 w 6634280"/>
              <a:gd name="connsiteY1318" fmla="*/ 917156 h 1738203"/>
              <a:gd name="connsiteX1319" fmla="*/ 799080 w 6634280"/>
              <a:gd name="connsiteY1319" fmla="*/ 919902 h 1738203"/>
              <a:gd name="connsiteX1320" fmla="*/ 804571 w 6634280"/>
              <a:gd name="connsiteY1320" fmla="*/ 919902 h 1738203"/>
              <a:gd name="connsiteX1321" fmla="*/ 807317 w 6634280"/>
              <a:gd name="connsiteY1321" fmla="*/ 917156 h 1738203"/>
              <a:gd name="connsiteX1322" fmla="*/ 810063 w 6634280"/>
              <a:gd name="connsiteY1322" fmla="*/ 914410 h 1738203"/>
              <a:gd name="connsiteX1323" fmla="*/ 812809 w 6634280"/>
              <a:gd name="connsiteY1323" fmla="*/ 914410 h 1738203"/>
              <a:gd name="connsiteX1324" fmla="*/ 812809 w 6634280"/>
              <a:gd name="connsiteY1324" fmla="*/ 908918 h 1738203"/>
              <a:gd name="connsiteX1325" fmla="*/ 5791265 w 6634280"/>
              <a:gd name="connsiteY1325" fmla="*/ 900680 h 1738203"/>
              <a:gd name="connsiteX1326" fmla="*/ 5791265 w 6634280"/>
              <a:gd name="connsiteY1326" fmla="*/ 903426 h 1738203"/>
              <a:gd name="connsiteX1327" fmla="*/ 5788519 w 6634280"/>
              <a:gd name="connsiteY1327" fmla="*/ 906172 h 1738203"/>
              <a:gd name="connsiteX1328" fmla="*/ 5791265 w 6634280"/>
              <a:gd name="connsiteY1328" fmla="*/ 906172 h 1738203"/>
              <a:gd name="connsiteX1329" fmla="*/ 5794011 w 6634280"/>
              <a:gd name="connsiteY1329" fmla="*/ 906172 h 1738203"/>
              <a:gd name="connsiteX1330" fmla="*/ 5796757 w 6634280"/>
              <a:gd name="connsiteY1330" fmla="*/ 903426 h 1738203"/>
              <a:gd name="connsiteX1331" fmla="*/ 5794011 w 6634280"/>
              <a:gd name="connsiteY1331" fmla="*/ 903426 h 1738203"/>
              <a:gd name="connsiteX1332" fmla="*/ 5794011 w 6634280"/>
              <a:gd name="connsiteY1332" fmla="*/ 900680 h 1738203"/>
              <a:gd name="connsiteX1333" fmla="*/ 903426 w 6634280"/>
              <a:gd name="connsiteY1333" fmla="*/ 900680 h 1738203"/>
              <a:gd name="connsiteX1334" fmla="*/ 895189 w 6634280"/>
              <a:gd name="connsiteY1334" fmla="*/ 903426 h 1738203"/>
              <a:gd name="connsiteX1335" fmla="*/ 895189 w 6634280"/>
              <a:gd name="connsiteY1335" fmla="*/ 911664 h 1738203"/>
              <a:gd name="connsiteX1336" fmla="*/ 903426 w 6634280"/>
              <a:gd name="connsiteY1336" fmla="*/ 911664 h 1738203"/>
              <a:gd name="connsiteX1337" fmla="*/ 903426 w 6634280"/>
              <a:gd name="connsiteY1337" fmla="*/ 908918 h 1738203"/>
              <a:gd name="connsiteX1338" fmla="*/ 908919 w 6634280"/>
              <a:gd name="connsiteY1338" fmla="*/ 906172 h 1738203"/>
              <a:gd name="connsiteX1339" fmla="*/ 911664 w 6634280"/>
              <a:gd name="connsiteY1339" fmla="*/ 906172 h 1738203"/>
              <a:gd name="connsiteX1340" fmla="*/ 911664 w 6634280"/>
              <a:gd name="connsiteY1340" fmla="*/ 903426 h 1738203"/>
              <a:gd name="connsiteX1341" fmla="*/ 1556969 w 6634280"/>
              <a:gd name="connsiteY1341" fmla="*/ 895188 h 1738203"/>
              <a:gd name="connsiteX1342" fmla="*/ 1565206 w 6634280"/>
              <a:gd name="connsiteY1342" fmla="*/ 897934 h 1738203"/>
              <a:gd name="connsiteX1343" fmla="*/ 1573445 w 6634280"/>
              <a:gd name="connsiteY1343" fmla="*/ 897934 h 1738203"/>
              <a:gd name="connsiteX1344" fmla="*/ 1573445 w 6634280"/>
              <a:gd name="connsiteY1344" fmla="*/ 914410 h 1738203"/>
              <a:gd name="connsiteX1345" fmla="*/ 1559715 w 6634280"/>
              <a:gd name="connsiteY1345" fmla="*/ 914410 h 1738203"/>
              <a:gd name="connsiteX1346" fmla="*/ 1562461 w 6634280"/>
              <a:gd name="connsiteY1346" fmla="*/ 903426 h 1738203"/>
              <a:gd name="connsiteX1347" fmla="*/ 1559715 w 6634280"/>
              <a:gd name="connsiteY1347" fmla="*/ 903426 h 1738203"/>
              <a:gd name="connsiteX1348" fmla="*/ 1556969 w 6634280"/>
              <a:gd name="connsiteY1348" fmla="*/ 900680 h 1738203"/>
              <a:gd name="connsiteX1349" fmla="*/ 1556969 w 6634280"/>
              <a:gd name="connsiteY1349" fmla="*/ 897934 h 1738203"/>
              <a:gd name="connsiteX1350" fmla="*/ 1419670 w 6634280"/>
              <a:gd name="connsiteY1350" fmla="*/ 892443 h 1738203"/>
              <a:gd name="connsiteX1351" fmla="*/ 1414179 w 6634280"/>
              <a:gd name="connsiteY1351" fmla="*/ 900680 h 1738203"/>
              <a:gd name="connsiteX1352" fmla="*/ 1419670 w 6634280"/>
              <a:gd name="connsiteY1352" fmla="*/ 903426 h 1738203"/>
              <a:gd name="connsiteX1353" fmla="*/ 1425162 w 6634280"/>
              <a:gd name="connsiteY1353" fmla="*/ 903426 h 1738203"/>
              <a:gd name="connsiteX1354" fmla="*/ 1433400 w 6634280"/>
              <a:gd name="connsiteY1354" fmla="*/ 897934 h 1738203"/>
              <a:gd name="connsiteX1355" fmla="*/ 1433400 w 6634280"/>
              <a:gd name="connsiteY1355" fmla="*/ 895188 h 1738203"/>
              <a:gd name="connsiteX1356" fmla="*/ 1427907 w 6634280"/>
              <a:gd name="connsiteY1356" fmla="*/ 892443 h 1738203"/>
              <a:gd name="connsiteX1357" fmla="*/ 5225594 w 6634280"/>
              <a:gd name="connsiteY1357" fmla="*/ 892442 h 1738203"/>
              <a:gd name="connsiteX1358" fmla="*/ 5225594 w 6634280"/>
              <a:gd name="connsiteY1358" fmla="*/ 895188 h 1738203"/>
              <a:gd name="connsiteX1359" fmla="*/ 5222848 w 6634280"/>
              <a:gd name="connsiteY1359" fmla="*/ 895188 h 1738203"/>
              <a:gd name="connsiteX1360" fmla="*/ 5222848 w 6634280"/>
              <a:gd name="connsiteY1360" fmla="*/ 900680 h 1738203"/>
              <a:gd name="connsiteX1361" fmla="*/ 5231086 w 6634280"/>
              <a:gd name="connsiteY1361" fmla="*/ 900680 h 1738203"/>
              <a:gd name="connsiteX1362" fmla="*/ 5239324 w 6634280"/>
              <a:gd name="connsiteY1362" fmla="*/ 900680 h 1738203"/>
              <a:gd name="connsiteX1363" fmla="*/ 5239324 w 6634280"/>
              <a:gd name="connsiteY1363" fmla="*/ 897934 h 1738203"/>
              <a:gd name="connsiteX1364" fmla="*/ 5242070 w 6634280"/>
              <a:gd name="connsiteY1364" fmla="*/ 895188 h 1738203"/>
              <a:gd name="connsiteX1365" fmla="*/ 5231086 w 6634280"/>
              <a:gd name="connsiteY1365" fmla="*/ 900680 h 1738203"/>
              <a:gd name="connsiteX1366" fmla="*/ 5231086 w 6634280"/>
              <a:gd name="connsiteY1366" fmla="*/ 895188 h 1738203"/>
              <a:gd name="connsiteX1367" fmla="*/ 5228340 w 6634280"/>
              <a:gd name="connsiteY1367" fmla="*/ 892442 h 1738203"/>
              <a:gd name="connsiteX1368" fmla="*/ 1046217 w 6634280"/>
              <a:gd name="connsiteY1368" fmla="*/ 889697 h 1738203"/>
              <a:gd name="connsiteX1369" fmla="*/ 1040725 w 6634280"/>
              <a:gd name="connsiteY1369" fmla="*/ 892443 h 1738203"/>
              <a:gd name="connsiteX1370" fmla="*/ 1035233 w 6634280"/>
              <a:gd name="connsiteY1370" fmla="*/ 895188 h 1738203"/>
              <a:gd name="connsiteX1371" fmla="*/ 1035233 w 6634280"/>
              <a:gd name="connsiteY1371" fmla="*/ 900680 h 1738203"/>
              <a:gd name="connsiteX1372" fmla="*/ 1032487 w 6634280"/>
              <a:gd name="connsiteY1372" fmla="*/ 903426 h 1738203"/>
              <a:gd name="connsiteX1373" fmla="*/ 1029742 w 6634280"/>
              <a:gd name="connsiteY1373" fmla="*/ 911664 h 1738203"/>
              <a:gd name="connsiteX1374" fmla="*/ 1035233 w 6634280"/>
              <a:gd name="connsiteY1374" fmla="*/ 903426 h 1738203"/>
              <a:gd name="connsiteX1375" fmla="*/ 1040725 w 6634280"/>
              <a:gd name="connsiteY1375" fmla="*/ 895188 h 1738203"/>
              <a:gd name="connsiteX1376" fmla="*/ 1043472 w 6634280"/>
              <a:gd name="connsiteY1376" fmla="*/ 895188 h 1738203"/>
              <a:gd name="connsiteX1377" fmla="*/ 1046217 w 6634280"/>
              <a:gd name="connsiteY1377" fmla="*/ 897934 h 1738203"/>
              <a:gd name="connsiteX1378" fmla="*/ 1048964 w 6634280"/>
              <a:gd name="connsiteY1378" fmla="*/ 897934 h 1738203"/>
              <a:gd name="connsiteX1379" fmla="*/ 1048964 w 6634280"/>
              <a:gd name="connsiteY1379" fmla="*/ 895188 h 1738203"/>
              <a:gd name="connsiteX1380" fmla="*/ 1046217 w 6634280"/>
              <a:gd name="connsiteY1380" fmla="*/ 895188 h 1738203"/>
              <a:gd name="connsiteX1381" fmla="*/ 1046217 w 6634280"/>
              <a:gd name="connsiteY1381" fmla="*/ 892443 h 1738203"/>
              <a:gd name="connsiteX1382" fmla="*/ 1002281 w 6634280"/>
              <a:gd name="connsiteY1382" fmla="*/ 889697 h 1738203"/>
              <a:gd name="connsiteX1383" fmla="*/ 1002281 w 6634280"/>
              <a:gd name="connsiteY1383" fmla="*/ 895188 h 1738203"/>
              <a:gd name="connsiteX1384" fmla="*/ 999536 w 6634280"/>
              <a:gd name="connsiteY1384" fmla="*/ 897934 h 1738203"/>
              <a:gd name="connsiteX1385" fmla="*/ 996790 w 6634280"/>
              <a:gd name="connsiteY1385" fmla="*/ 900680 h 1738203"/>
              <a:gd name="connsiteX1386" fmla="*/ 996790 w 6634280"/>
              <a:gd name="connsiteY1386" fmla="*/ 906172 h 1738203"/>
              <a:gd name="connsiteX1387" fmla="*/ 1002281 w 6634280"/>
              <a:gd name="connsiteY1387" fmla="*/ 906172 h 1738203"/>
              <a:gd name="connsiteX1388" fmla="*/ 1002281 w 6634280"/>
              <a:gd name="connsiteY1388" fmla="*/ 911664 h 1738203"/>
              <a:gd name="connsiteX1389" fmla="*/ 1005028 w 6634280"/>
              <a:gd name="connsiteY1389" fmla="*/ 908918 h 1738203"/>
              <a:gd name="connsiteX1390" fmla="*/ 1010520 w 6634280"/>
              <a:gd name="connsiteY1390" fmla="*/ 906172 h 1738203"/>
              <a:gd name="connsiteX1391" fmla="*/ 1013265 w 6634280"/>
              <a:gd name="connsiteY1391" fmla="*/ 903426 h 1738203"/>
              <a:gd name="connsiteX1392" fmla="*/ 1016011 w 6634280"/>
              <a:gd name="connsiteY1392" fmla="*/ 903426 h 1738203"/>
              <a:gd name="connsiteX1393" fmla="*/ 1016011 w 6634280"/>
              <a:gd name="connsiteY1393" fmla="*/ 895188 h 1738203"/>
              <a:gd name="connsiteX1394" fmla="*/ 1010520 w 6634280"/>
              <a:gd name="connsiteY1394" fmla="*/ 892443 h 1738203"/>
              <a:gd name="connsiteX1395" fmla="*/ 1007773 w 6634280"/>
              <a:gd name="connsiteY1395" fmla="*/ 889697 h 1738203"/>
              <a:gd name="connsiteX1396" fmla="*/ 5329941 w 6634280"/>
              <a:gd name="connsiteY1396" fmla="*/ 889696 h 1738203"/>
              <a:gd name="connsiteX1397" fmla="*/ 5329941 w 6634280"/>
              <a:gd name="connsiteY1397" fmla="*/ 895188 h 1738203"/>
              <a:gd name="connsiteX1398" fmla="*/ 5332687 w 6634280"/>
              <a:gd name="connsiteY1398" fmla="*/ 897934 h 1738203"/>
              <a:gd name="connsiteX1399" fmla="*/ 5335433 w 6634280"/>
              <a:gd name="connsiteY1399" fmla="*/ 897934 h 1738203"/>
              <a:gd name="connsiteX1400" fmla="*/ 5338179 w 6634280"/>
              <a:gd name="connsiteY1400" fmla="*/ 897934 h 1738203"/>
              <a:gd name="connsiteX1401" fmla="*/ 5338179 w 6634280"/>
              <a:gd name="connsiteY1401" fmla="*/ 895188 h 1738203"/>
              <a:gd name="connsiteX1402" fmla="*/ 5338179 w 6634280"/>
              <a:gd name="connsiteY1402" fmla="*/ 892442 h 1738203"/>
              <a:gd name="connsiteX1403" fmla="*/ 5335433 w 6634280"/>
              <a:gd name="connsiteY1403" fmla="*/ 889696 h 1738203"/>
              <a:gd name="connsiteX1404" fmla="*/ 5305227 w 6634280"/>
              <a:gd name="connsiteY1404" fmla="*/ 889696 h 1738203"/>
              <a:gd name="connsiteX1405" fmla="*/ 5305227 w 6634280"/>
              <a:gd name="connsiteY1405" fmla="*/ 892442 h 1738203"/>
              <a:gd name="connsiteX1406" fmla="*/ 5310719 w 6634280"/>
              <a:gd name="connsiteY1406" fmla="*/ 892442 h 1738203"/>
              <a:gd name="connsiteX1407" fmla="*/ 5310719 w 6634280"/>
              <a:gd name="connsiteY1407" fmla="*/ 889696 h 1738203"/>
              <a:gd name="connsiteX1408" fmla="*/ 983059 w 6634280"/>
              <a:gd name="connsiteY1408" fmla="*/ 884205 h 1738203"/>
              <a:gd name="connsiteX1409" fmla="*/ 983059 w 6634280"/>
              <a:gd name="connsiteY1409" fmla="*/ 889697 h 1738203"/>
              <a:gd name="connsiteX1410" fmla="*/ 991298 w 6634280"/>
              <a:gd name="connsiteY1410" fmla="*/ 892443 h 1738203"/>
              <a:gd name="connsiteX1411" fmla="*/ 994043 w 6634280"/>
              <a:gd name="connsiteY1411" fmla="*/ 892443 h 1738203"/>
              <a:gd name="connsiteX1412" fmla="*/ 996790 w 6634280"/>
              <a:gd name="connsiteY1412" fmla="*/ 892443 h 1738203"/>
              <a:gd name="connsiteX1413" fmla="*/ 996790 w 6634280"/>
              <a:gd name="connsiteY1413" fmla="*/ 889697 h 1738203"/>
              <a:gd name="connsiteX1414" fmla="*/ 996790 w 6634280"/>
              <a:gd name="connsiteY1414" fmla="*/ 886951 h 1738203"/>
              <a:gd name="connsiteX1415" fmla="*/ 994043 w 6634280"/>
              <a:gd name="connsiteY1415" fmla="*/ 884205 h 1738203"/>
              <a:gd name="connsiteX1416" fmla="*/ 988551 w 6634280"/>
              <a:gd name="connsiteY1416" fmla="*/ 886951 h 1738203"/>
              <a:gd name="connsiteX1417" fmla="*/ 5113009 w 6634280"/>
              <a:gd name="connsiteY1417" fmla="*/ 884204 h 1738203"/>
              <a:gd name="connsiteX1418" fmla="*/ 5113009 w 6634280"/>
              <a:gd name="connsiteY1418" fmla="*/ 886950 h 1738203"/>
              <a:gd name="connsiteX1419" fmla="*/ 5110263 w 6634280"/>
              <a:gd name="connsiteY1419" fmla="*/ 889696 h 1738203"/>
              <a:gd name="connsiteX1420" fmla="*/ 5107517 w 6634280"/>
              <a:gd name="connsiteY1420" fmla="*/ 889696 h 1738203"/>
              <a:gd name="connsiteX1421" fmla="*/ 5104771 w 6634280"/>
              <a:gd name="connsiteY1421" fmla="*/ 892442 h 1738203"/>
              <a:gd name="connsiteX1422" fmla="*/ 5113009 w 6634280"/>
              <a:gd name="connsiteY1422" fmla="*/ 892442 h 1738203"/>
              <a:gd name="connsiteX1423" fmla="*/ 5118501 w 6634280"/>
              <a:gd name="connsiteY1423" fmla="*/ 897934 h 1738203"/>
              <a:gd name="connsiteX1424" fmla="*/ 5123993 w 6634280"/>
              <a:gd name="connsiteY1424" fmla="*/ 895188 h 1738203"/>
              <a:gd name="connsiteX1425" fmla="*/ 5129485 w 6634280"/>
              <a:gd name="connsiteY1425" fmla="*/ 892442 h 1738203"/>
              <a:gd name="connsiteX1426" fmla="*/ 5143214 w 6634280"/>
              <a:gd name="connsiteY1426" fmla="*/ 889696 h 1738203"/>
              <a:gd name="connsiteX1427" fmla="*/ 5143214 w 6634280"/>
              <a:gd name="connsiteY1427" fmla="*/ 884204 h 1738203"/>
              <a:gd name="connsiteX1428" fmla="*/ 5132230 w 6634280"/>
              <a:gd name="connsiteY1428" fmla="*/ 884204 h 1738203"/>
              <a:gd name="connsiteX1429" fmla="*/ 5123993 w 6634280"/>
              <a:gd name="connsiteY1429" fmla="*/ 889696 h 1738203"/>
              <a:gd name="connsiteX1430" fmla="*/ 5121247 w 6634280"/>
              <a:gd name="connsiteY1430" fmla="*/ 884204 h 1738203"/>
              <a:gd name="connsiteX1431" fmla="*/ 5167928 w 6634280"/>
              <a:gd name="connsiteY1431" fmla="*/ 881458 h 1738203"/>
              <a:gd name="connsiteX1432" fmla="*/ 5170674 w 6634280"/>
              <a:gd name="connsiteY1432" fmla="*/ 884204 h 1738203"/>
              <a:gd name="connsiteX1433" fmla="*/ 5176166 w 6634280"/>
              <a:gd name="connsiteY1433" fmla="*/ 884204 h 1738203"/>
              <a:gd name="connsiteX1434" fmla="*/ 5176166 w 6634280"/>
              <a:gd name="connsiteY1434" fmla="*/ 881458 h 1738203"/>
              <a:gd name="connsiteX1435" fmla="*/ 1032487 w 6634280"/>
              <a:gd name="connsiteY1435" fmla="*/ 878713 h 1738203"/>
              <a:gd name="connsiteX1436" fmla="*/ 1032487 w 6634280"/>
              <a:gd name="connsiteY1436" fmla="*/ 884205 h 1738203"/>
              <a:gd name="connsiteX1437" fmla="*/ 1035233 w 6634280"/>
              <a:gd name="connsiteY1437" fmla="*/ 884205 h 1738203"/>
              <a:gd name="connsiteX1438" fmla="*/ 1035233 w 6634280"/>
              <a:gd name="connsiteY1438" fmla="*/ 878713 h 1738203"/>
              <a:gd name="connsiteX1439" fmla="*/ 952854 w 6634280"/>
              <a:gd name="connsiteY1439" fmla="*/ 878713 h 1738203"/>
              <a:gd name="connsiteX1440" fmla="*/ 950108 w 6634280"/>
              <a:gd name="connsiteY1440" fmla="*/ 884205 h 1738203"/>
              <a:gd name="connsiteX1441" fmla="*/ 950108 w 6634280"/>
              <a:gd name="connsiteY1441" fmla="*/ 886951 h 1738203"/>
              <a:gd name="connsiteX1442" fmla="*/ 952854 w 6634280"/>
              <a:gd name="connsiteY1442" fmla="*/ 892443 h 1738203"/>
              <a:gd name="connsiteX1443" fmla="*/ 955600 w 6634280"/>
              <a:gd name="connsiteY1443" fmla="*/ 895188 h 1738203"/>
              <a:gd name="connsiteX1444" fmla="*/ 958346 w 6634280"/>
              <a:gd name="connsiteY1444" fmla="*/ 895188 h 1738203"/>
              <a:gd name="connsiteX1445" fmla="*/ 961092 w 6634280"/>
              <a:gd name="connsiteY1445" fmla="*/ 892443 h 1738203"/>
              <a:gd name="connsiteX1446" fmla="*/ 961092 w 6634280"/>
              <a:gd name="connsiteY1446" fmla="*/ 889697 h 1738203"/>
              <a:gd name="connsiteX1447" fmla="*/ 955600 w 6634280"/>
              <a:gd name="connsiteY1447" fmla="*/ 886951 h 1738203"/>
              <a:gd name="connsiteX1448" fmla="*/ 950108 w 6634280"/>
              <a:gd name="connsiteY1448" fmla="*/ 886951 h 1738203"/>
              <a:gd name="connsiteX1449" fmla="*/ 952854 w 6634280"/>
              <a:gd name="connsiteY1449" fmla="*/ 884205 h 1738203"/>
              <a:gd name="connsiteX1450" fmla="*/ 5898358 w 6634280"/>
              <a:gd name="connsiteY1450" fmla="*/ 878712 h 1738203"/>
              <a:gd name="connsiteX1451" fmla="*/ 5901104 w 6634280"/>
              <a:gd name="connsiteY1451" fmla="*/ 881458 h 1738203"/>
              <a:gd name="connsiteX1452" fmla="*/ 5903850 w 6634280"/>
              <a:gd name="connsiteY1452" fmla="*/ 886950 h 1738203"/>
              <a:gd name="connsiteX1453" fmla="*/ 5906596 w 6634280"/>
              <a:gd name="connsiteY1453" fmla="*/ 884204 h 1738203"/>
              <a:gd name="connsiteX1454" fmla="*/ 5909342 w 6634280"/>
              <a:gd name="connsiteY1454" fmla="*/ 881458 h 1738203"/>
              <a:gd name="connsiteX1455" fmla="*/ 5903850 w 6634280"/>
              <a:gd name="connsiteY1455" fmla="*/ 881458 h 1738203"/>
              <a:gd name="connsiteX1456" fmla="*/ 5275021 w 6634280"/>
              <a:gd name="connsiteY1456" fmla="*/ 873220 h 1738203"/>
              <a:gd name="connsiteX1457" fmla="*/ 5272275 w 6634280"/>
              <a:gd name="connsiteY1457" fmla="*/ 878712 h 1738203"/>
              <a:gd name="connsiteX1458" fmla="*/ 5277767 w 6634280"/>
              <a:gd name="connsiteY1458" fmla="*/ 878712 h 1738203"/>
              <a:gd name="connsiteX1459" fmla="*/ 5277767 w 6634280"/>
              <a:gd name="connsiteY1459" fmla="*/ 873220 h 1738203"/>
              <a:gd name="connsiteX1460" fmla="*/ 930887 w 6634280"/>
              <a:gd name="connsiteY1460" fmla="*/ 870475 h 1738203"/>
              <a:gd name="connsiteX1461" fmla="*/ 928141 w 6634280"/>
              <a:gd name="connsiteY1461" fmla="*/ 873221 h 1738203"/>
              <a:gd name="connsiteX1462" fmla="*/ 928141 w 6634280"/>
              <a:gd name="connsiteY1462" fmla="*/ 878713 h 1738203"/>
              <a:gd name="connsiteX1463" fmla="*/ 930887 w 6634280"/>
              <a:gd name="connsiteY1463" fmla="*/ 878713 h 1738203"/>
              <a:gd name="connsiteX1464" fmla="*/ 933632 w 6634280"/>
              <a:gd name="connsiteY1464" fmla="*/ 881459 h 1738203"/>
              <a:gd name="connsiteX1465" fmla="*/ 936378 w 6634280"/>
              <a:gd name="connsiteY1465" fmla="*/ 884205 h 1738203"/>
              <a:gd name="connsiteX1466" fmla="*/ 936378 w 6634280"/>
              <a:gd name="connsiteY1466" fmla="*/ 875967 h 1738203"/>
              <a:gd name="connsiteX1467" fmla="*/ 5873644 w 6634280"/>
              <a:gd name="connsiteY1467" fmla="*/ 870475 h 1738203"/>
              <a:gd name="connsiteX1468" fmla="*/ 5873644 w 6634280"/>
              <a:gd name="connsiteY1468" fmla="*/ 878712 h 1738203"/>
              <a:gd name="connsiteX1469" fmla="*/ 5879136 w 6634280"/>
              <a:gd name="connsiteY1469" fmla="*/ 875966 h 1738203"/>
              <a:gd name="connsiteX1470" fmla="*/ 5879136 w 6634280"/>
              <a:gd name="connsiteY1470" fmla="*/ 870475 h 1738203"/>
              <a:gd name="connsiteX1471" fmla="*/ 5203626 w 6634280"/>
              <a:gd name="connsiteY1471" fmla="*/ 870475 h 1738203"/>
              <a:gd name="connsiteX1472" fmla="*/ 5206372 w 6634280"/>
              <a:gd name="connsiteY1472" fmla="*/ 875966 h 1738203"/>
              <a:gd name="connsiteX1473" fmla="*/ 5209118 w 6634280"/>
              <a:gd name="connsiteY1473" fmla="*/ 878712 h 1738203"/>
              <a:gd name="connsiteX1474" fmla="*/ 5211864 w 6634280"/>
              <a:gd name="connsiteY1474" fmla="*/ 878712 h 1738203"/>
              <a:gd name="connsiteX1475" fmla="*/ 5211864 w 6634280"/>
              <a:gd name="connsiteY1475" fmla="*/ 870475 h 1738203"/>
              <a:gd name="connsiteX1476" fmla="*/ 1013265 w 6634280"/>
              <a:gd name="connsiteY1476" fmla="*/ 867729 h 1738203"/>
              <a:gd name="connsiteX1477" fmla="*/ 1013265 w 6634280"/>
              <a:gd name="connsiteY1477" fmla="*/ 873221 h 1738203"/>
              <a:gd name="connsiteX1478" fmla="*/ 1024250 w 6634280"/>
              <a:gd name="connsiteY1478" fmla="*/ 873221 h 1738203"/>
              <a:gd name="connsiteX1479" fmla="*/ 1018758 w 6634280"/>
              <a:gd name="connsiteY1479" fmla="*/ 870475 h 1738203"/>
              <a:gd name="connsiteX1480" fmla="*/ 1414179 w 6634280"/>
              <a:gd name="connsiteY1480" fmla="*/ 864983 h 1738203"/>
              <a:gd name="connsiteX1481" fmla="*/ 1414179 w 6634280"/>
              <a:gd name="connsiteY1481" fmla="*/ 870475 h 1738203"/>
              <a:gd name="connsiteX1482" fmla="*/ 1416924 w 6634280"/>
              <a:gd name="connsiteY1482" fmla="*/ 870475 h 1738203"/>
              <a:gd name="connsiteX1483" fmla="*/ 1419670 w 6634280"/>
              <a:gd name="connsiteY1483" fmla="*/ 870475 h 1738203"/>
              <a:gd name="connsiteX1484" fmla="*/ 1419670 w 6634280"/>
              <a:gd name="connsiteY1484" fmla="*/ 873221 h 1738203"/>
              <a:gd name="connsiteX1485" fmla="*/ 1422416 w 6634280"/>
              <a:gd name="connsiteY1485" fmla="*/ 873221 h 1738203"/>
              <a:gd name="connsiteX1486" fmla="*/ 1422416 w 6634280"/>
              <a:gd name="connsiteY1486" fmla="*/ 867729 h 1738203"/>
              <a:gd name="connsiteX1487" fmla="*/ 1419670 w 6634280"/>
              <a:gd name="connsiteY1487" fmla="*/ 867729 h 1738203"/>
              <a:gd name="connsiteX1488" fmla="*/ 1416924 w 6634280"/>
              <a:gd name="connsiteY1488" fmla="*/ 864983 h 1738203"/>
              <a:gd name="connsiteX1489" fmla="*/ 5527651 w 6634280"/>
              <a:gd name="connsiteY1489" fmla="*/ 864983 h 1738203"/>
              <a:gd name="connsiteX1490" fmla="*/ 5522159 w 6634280"/>
              <a:gd name="connsiteY1490" fmla="*/ 867729 h 1738203"/>
              <a:gd name="connsiteX1491" fmla="*/ 5522159 w 6634280"/>
              <a:gd name="connsiteY1491" fmla="*/ 870475 h 1738203"/>
              <a:gd name="connsiteX1492" fmla="*/ 5527651 w 6634280"/>
              <a:gd name="connsiteY1492" fmla="*/ 870475 h 1738203"/>
              <a:gd name="connsiteX1493" fmla="*/ 5530397 w 6634280"/>
              <a:gd name="connsiteY1493" fmla="*/ 870475 h 1738203"/>
              <a:gd name="connsiteX1494" fmla="*/ 5530397 w 6634280"/>
              <a:gd name="connsiteY1494" fmla="*/ 867729 h 1738203"/>
              <a:gd name="connsiteX1495" fmla="*/ 1548731 w 6634280"/>
              <a:gd name="connsiteY1495" fmla="*/ 856745 h 1738203"/>
              <a:gd name="connsiteX1496" fmla="*/ 1548731 w 6634280"/>
              <a:gd name="connsiteY1496" fmla="*/ 862237 h 1738203"/>
              <a:gd name="connsiteX1497" fmla="*/ 1554223 w 6634280"/>
              <a:gd name="connsiteY1497" fmla="*/ 862237 h 1738203"/>
              <a:gd name="connsiteX1498" fmla="*/ 1554223 w 6634280"/>
              <a:gd name="connsiteY1498" fmla="*/ 859491 h 1738203"/>
              <a:gd name="connsiteX1499" fmla="*/ 1551477 w 6634280"/>
              <a:gd name="connsiteY1499" fmla="*/ 856745 h 1738203"/>
              <a:gd name="connsiteX1500" fmla="*/ 1114868 w 6634280"/>
              <a:gd name="connsiteY1500" fmla="*/ 856745 h 1738203"/>
              <a:gd name="connsiteX1501" fmla="*/ 1114868 w 6634280"/>
              <a:gd name="connsiteY1501" fmla="*/ 862237 h 1738203"/>
              <a:gd name="connsiteX1502" fmla="*/ 1120359 w 6634280"/>
              <a:gd name="connsiteY1502" fmla="*/ 862237 h 1738203"/>
              <a:gd name="connsiteX1503" fmla="*/ 1123105 w 6634280"/>
              <a:gd name="connsiteY1503" fmla="*/ 856745 h 1738203"/>
              <a:gd name="connsiteX1504" fmla="*/ 958346 w 6634280"/>
              <a:gd name="connsiteY1504" fmla="*/ 856745 h 1738203"/>
              <a:gd name="connsiteX1505" fmla="*/ 958346 w 6634280"/>
              <a:gd name="connsiteY1505" fmla="*/ 862237 h 1738203"/>
              <a:gd name="connsiteX1506" fmla="*/ 963838 w 6634280"/>
              <a:gd name="connsiteY1506" fmla="*/ 862237 h 1738203"/>
              <a:gd name="connsiteX1507" fmla="*/ 963838 w 6634280"/>
              <a:gd name="connsiteY1507" fmla="*/ 856745 h 1738203"/>
              <a:gd name="connsiteX1508" fmla="*/ 922648 w 6634280"/>
              <a:gd name="connsiteY1508" fmla="*/ 856745 h 1738203"/>
              <a:gd name="connsiteX1509" fmla="*/ 919902 w 6634280"/>
              <a:gd name="connsiteY1509" fmla="*/ 859491 h 1738203"/>
              <a:gd name="connsiteX1510" fmla="*/ 919902 w 6634280"/>
              <a:gd name="connsiteY1510" fmla="*/ 862237 h 1738203"/>
              <a:gd name="connsiteX1511" fmla="*/ 922648 w 6634280"/>
              <a:gd name="connsiteY1511" fmla="*/ 862237 h 1738203"/>
              <a:gd name="connsiteX1512" fmla="*/ 925395 w 6634280"/>
              <a:gd name="connsiteY1512" fmla="*/ 862237 h 1738203"/>
              <a:gd name="connsiteX1513" fmla="*/ 925395 w 6634280"/>
              <a:gd name="connsiteY1513" fmla="*/ 859491 h 1738203"/>
              <a:gd name="connsiteX1514" fmla="*/ 5615523 w 6634280"/>
              <a:gd name="connsiteY1514" fmla="*/ 853999 h 1738203"/>
              <a:gd name="connsiteX1515" fmla="*/ 5607285 w 6634280"/>
              <a:gd name="connsiteY1515" fmla="*/ 856745 h 1738203"/>
              <a:gd name="connsiteX1516" fmla="*/ 5604539 w 6634280"/>
              <a:gd name="connsiteY1516" fmla="*/ 862237 h 1738203"/>
              <a:gd name="connsiteX1517" fmla="*/ 5610031 w 6634280"/>
              <a:gd name="connsiteY1517" fmla="*/ 862237 h 1738203"/>
              <a:gd name="connsiteX1518" fmla="*/ 5615523 w 6634280"/>
              <a:gd name="connsiteY1518" fmla="*/ 867729 h 1738203"/>
              <a:gd name="connsiteX1519" fmla="*/ 5069073 w 6634280"/>
              <a:gd name="connsiteY1519" fmla="*/ 853999 h 1738203"/>
              <a:gd name="connsiteX1520" fmla="*/ 5069073 w 6634280"/>
              <a:gd name="connsiteY1520" fmla="*/ 859491 h 1738203"/>
              <a:gd name="connsiteX1521" fmla="*/ 5071819 w 6634280"/>
              <a:gd name="connsiteY1521" fmla="*/ 864983 h 1738203"/>
              <a:gd name="connsiteX1522" fmla="*/ 5077311 w 6634280"/>
              <a:gd name="connsiteY1522" fmla="*/ 867729 h 1738203"/>
              <a:gd name="connsiteX1523" fmla="*/ 5080057 w 6634280"/>
              <a:gd name="connsiteY1523" fmla="*/ 862237 h 1738203"/>
              <a:gd name="connsiteX1524" fmla="*/ 5080057 w 6634280"/>
              <a:gd name="connsiteY1524" fmla="*/ 853999 h 1738203"/>
              <a:gd name="connsiteX1525" fmla="*/ 895189 w 6634280"/>
              <a:gd name="connsiteY1525" fmla="*/ 851253 h 1738203"/>
              <a:gd name="connsiteX1526" fmla="*/ 895189 w 6634280"/>
              <a:gd name="connsiteY1526" fmla="*/ 859491 h 1738203"/>
              <a:gd name="connsiteX1527" fmla="*/ 895189 w 6634280"/>
              <a:gd name="connsiteY1527" fmla="*/ 862237 h 1738203"/>
              <a:gd name="connsiteX1528" fmla="*/ 895189 w 6634280"/>
              <a:gd name="connsiteY1528" fmla="*/ 864983 h 1738203"/>
              <a:gd name="connsiteX1529" fmla="*/ 900680 w 6634280"/>
              <a:gd name="connsiteY1529" fmla="*/ 859491 h 1738203"/>
              <a:gd name="connsiteX1530" fmla="*/ 911664 w 6634280"/>
              <a:gd name="connsiteY1530" fmla="*/ 859491 h 1738203"/>
              <a:gd name="connsiteX1531" fmla="*/ 911664 w 6634280"/>
              <a:gd name="connsiteY1531" fmla="*/ 856745 h 1738203"/>
              <a:gd name="connsiteX1532" fmla="*/ 908919 w 6634280"/>
              <a:gd name="connsiteY1532" fmla="*/ 856745 h 1738203"/>
              <a:gd name="connsiteX1533" fmla="*/ 908919 w 6634280"/>
              <a:gd name="connsiteY1533" fmla="*/ 853999 h 1738203"/>
              <a:gd name="connsiteX1534" fmla="*/ 908919 w 6634280"/>
              <a:gd name="connsiteY1534" fmla="*/ 851253 h 1738203"/>
              <a:gd name="connsiteX1535" fmla="*/ 719446 w 6634280"/>
              <a:gd name="connsiteY1535" fmla="*/ 851253 h 1738203"/>
              <a:gd name="connsiteX1536" fmla="*/ 722192 w 6634280"/>
              <a:gd name="connsiteY1536" fmla="*/ 853999 h 1738203"/>
              <a:gd name="connsiteX1537" fmla="*/ 722192 w 6634280"/>
              <a:gd name="connsiteY1537" fmla="*/ 856745 h 1738203"/>
              <a:gd name="connsiteX1538" fmla="*/ 724938 w 6634280"/>
              <a:gd name="connsiteY1538" fmla="*/ 856745 h 1738203"/>
              <a:gd name="connsiteX1539" fmla="*/ 724938 w 6634280"/>
              <a:gd name="connsiteY1539" fmla="*/ 851253 h 1738203"/>
              <a:gd name="connsiteX1540" fmla="*/ 722192 w 6634280"/>
              <a:gd name="connsiteY1540" fmla="*/ 851253 h 1738203"/>
              <a:gd name="connsiteX1541" fmla="*/ 5307973 w 6634280"/>
              <a:gd name="connsiteY1541" fmla="*/ 851253 h 1738203"/>
              <a:gd name="connsiteX1542" fmla="*/ 5307973 w 6634280"/>
              <a:gd name="connsiteY1542" fmla="*/ 856745 h 1738203"/>
              <a:gd name="connsiteX1543" fmla="*/ 5310719 w 6634280"/>
              <a:gd name="connsiteY1543" fmla="*/ 859491 h 1738203"/>
              <a:gd name="connsiteX1544" fmla="*/ 5316211 w 6634280"/>
              <a:gd name="connsiteY1544" fmla="*/ 859491 h 1738203"/>
              <a:gd name="connsiteX1545" fmla="*/ 5316211 w 6634280"/>
              <a:gd name="connsiteY1545" fmla="*/ 856745 h 1738203"/>
              <a:gd name="connsiteX1546" fmla="*/ 5316211 w 6634280"/>
              <a:gd name="connsiteY1546" fmla="*/ 853999 h 1738203"/>
              <a:gd name="connsiteX1547" fmla="*/ 5313465 w 6634280"/>
              <a:gd name="connsiteY1547" fmla="*/ 851253 h 1738203"/>
              <a:gd name="connsiteX1548" fmla="*/ 1449877 w 6634280"/>
              <a:gd name="connsiteY1548" fmla="*/ 848507 h 1738203"/>
              <a:gd name="connsiteX1549" fmla="*/ 1447130 w 6634280"/>
              <a:gd name="connsiteY1549" fmla="*/ 851253 h 1738203"/>
              <a:gd name="connsiteX1550" fmla="*/ 1447130 w 6634280"/>
              <a:gd name="connsiteY1550" fmla="*/ 856745 h 1738203"/>
              <a:gd name="connsiteX1551" fmla="*/ 1447130 w 6634280"/>
              <a:gd name="connsiteY1551" fmla="*/ 859491 h 1738203"/>
              <a:gd name="connsiteX1552" fmla="*/ 1452622 w 6634280"/>
              <a:gd name="connsiteY1552" fmla="*/ 864983 h 1738203"/>
              <a:gd name="connsiteX1553" fmla="*/ 1458113 w 6634280"/>
              <a:gd name="connsiteY1553" fmla="*/ 867729 h 1738203"/>
              <a:gd name="connsiteX1554" fmla="*/ 1458113 w 6634280"/>
              <a:gd name="connsiteY1554" fmla="*/ 870475 h 1738203"/>
              <a:gd name="connsiteX1555" fmla="*/ 1458113 w 6634280"/>
              <a:gd name="connsiteY1555" fmla="*/ 873221 h 1738203"/>
              <a:gd name="connsiteX1556" fmla="*/ 1471844 w 6634280"/>
              <a:gd name="connsiteY1556" fmla="*/ 873221 h 1738203"/>
              <a:gd name="connsiteX1557" fmla="*/ 1474589 w 6634280"/>
              <a:gd name="connsiteY1557" fmla="*/ 873221 h 1738203"/>
              <a:gd name="connsiteX1558" fmla="*/ 1480081 w 6634280"/>
              <a:gd name="connsiteY1558" fmla="*/ 870475 h 1738203"/>
              <a:gd name="connsiteX1559" fmla="*/ 1474589 w 6634280"/>
              <a:gd name="connsiteY1559" fmla="*/ 864983 h 1738203"/>
              <a:gd name="connsiteX1560" fmla="*/ 1474589 w 6634280"/>
              <a:gd name="connsiteY1560" fmla="*/ 856745 h 1738203"/>
              <a:gd name="connsiteX1561" fmla="*/ 1469098 w 6634280"/>
              <a:gd name="connsiteY1561" fmla="*/ 856745 h 1738203"/>
              <a:gd name="connsiteX1562" fmla="*/ 1466353 w 6634280"/>
              <a:gd name="connsiteY1562" fmla="*/ 853999 h 1738203"/>
              <a:gd name="connsiteX1563" fmla="*/ 1466353 w 6634280"/>
              <a:gd name="connsiteY1563" fmla="*/ 851253 h 1738203"/>
              <a:gd name="connsiteX1564" fmla="*/ 1455368 w 6634280"/>
              <a:gd name="connsiteY1564" fmla="*/ 848507 h 1738203"/>
              <a:gd name="connsiteX1565" fmla="*/ 1013265 w 6634280"/>
              <a:gd name="connsiteY1565" fmla="*/ 845761 h 1738203"/>
              <a:gd name="connsiteX1566" fmla="*/ 1013265 w 6634280"/>
              <a:gd name="connsiteY1566" fmla="*/ 851253 h 1738203"/>
              <a:gd name="connsiteX1567" fmla="*/ 1018758 w 6634280"/>
              <a:gd name="connsiteY1567" fmla="*/ 851253 h 1738203"/>
              <a:gd name="connsiteX1568" fmla="*/ 1018758 w 6634280"/>
              <a:gd name="connsiteY1568" fmla="*/ 845761 h 1738203"/>
              <a:gd name="connsiteX1569" fmla="*/ 1002281 w 6634280"/>
              <a:gd name="connsiteY1569" fmla="*/ 845761 h 1738203"/>
              <a:gd name="connsiteX1570" fmla="*/ 1002281 w 6634280"/>
              <a:gd name="connsiteY1570" fmla="*/ 851253 h 1738203"/>
              <a:gd name="connsiteX1571" fmla="*/ 1005028 w 6634280"/>
              <a:gd name="connsiteY1571" fmla="*/ 851253 h 1738203"/>
              <a:gd name="connsiteX1572" fmla="*/ 1005028 w 6634280"/>
              <a:gd name="connsiteY1572" fmla="*/ 845761 h 1738203"/>
              <a:gd name="connsiteX1573" fmla="*/ 969330 w 6634280"/>
              <a:gd name="connsiteY1573" fmla="*/ 845761 h 1738203"/>
              <a:gd name="connsiteX1574" fmla="*/ 969330 w 6634280"/>
              <a:gd name="connsiteY1574" fmla="*/ 848507 h 1738203"/>
              <a:gd name="connsiteX1575" fmla="*/ 974822 w 6634280"/>
              <a:gd name="connsiteY1575" fmla="*/ 851253 h 1738203"/>
              <a:gd name="connsiteX1576" fmla="*/ 977568 w 6634280"/>
              <a:gd name="connsiteY1576" fmla="*/ 848507 h 1738203"/>
              <a:gd name="connsiteX1577" fmla="*/ 977568 w 6634280"/>
              <a:gd name="connsiteY1577" fmla="*/ 845761 h 1738203"/>
              <a:gd name="connsiteX1578" fmla="*/ 972076 w 6634280"/>
              <a:gd name="connsiteY1578" fmla="*/ 845761 h 1738203"/>
              <a:gd name="connsiteX1579" fmla="*/ 939124 w 6634280"/>
              <a:gd name="connsiteY1579" fmla="*/ 845761 h 1738203"/>
              <a:gd name="connsiteX1580" fmla="*/ 930887 w 6634280"/>
              <a:gd name="connsiteY1580" fmla="*/ 848507 h 1738203"/>
              <a:gd name="connsiteX1581" fmla="*/ 928141 w 6634280"/>
              <a:gd name="connsiteY1581" fmla="*/ 851253 h 1738203"/>
              <a:gd name="connsiteX1582" fmla="*/ 928141 w 6634280"/>
              <a:gd name="connsiteY1582" fmla="*/ 856745 h 1738203"/>
              <a:gd name="connsiteX1583" fmla="*/ 930887 w 6634280"/>
              <a:gd name="connsiteY1583" fmla="*/ 853999 h 1738203"/>
              <a:gd name="connsiteX1584" fmla="*/ 933632 w 6634280"/>
              <a:gd name="connsiteY1584" fmla="*/ 851253 h 1738203"/>
              <a:gd name="connsiteX1585" fmla="*/ 936378 w 6634280"/>
              <a:gd name="connsiteY1585" fmla="*/ 851253 h 1738203"/>
              <a:gd name="connsiteX1586" fmla="*/ 936378 w 6634280"/>
              <a:gd name="connsiteY1586" fmla="*/ 856745 h 1738203"/>
              <a:gd name="connsiteX1587" fmla="*/ 939124 w 6634280"/>
              <a:gd name="connsiteY1587" fmla="*/ 856745 h 1738203"/>
              <a:gd name="connsiteX1588" fmla="*/ 1290611 w 6634280"/>
              <a:gd name="connsiteY1588" fmla="*/ 843015 h 1738203"/>
              <a:gd name="connsiteX1589" fmla="*/ 1290611 w 6634280"/>
              <a:gd name="connsiteY1589" fmla="*/ 845761 h 1738203"/>
              <a:gd name="connsiteX1590" fmla="*/ 1287865 w 6634280"/>
              <a:gd name="connsiteY1590" fmla="*/ 845761 h 1738203"/>
              <a:gd name="connsiteX1591" fmla="*/ 1287865 w 6634280"/>
              <a:gd name="connsiteY1591" fmla="*/ 848507 h 1738203"/>
              <a:gd name="connsiteX1592" fmla="*/ 1296101 w 6634280"/>
              <a:gd name="connsiteY1592" fmla="*/ 848507 h 1738203"/>
              <a:gd name="connsiteX1593" fmla="*/ 1296101 w 6634280"/>
              <a:gd name="connsiteY1593" fmla="*/ 843015 h 1738203"/>
              <a:gd name="connsiteX1594" fmla="*/ 1035233 w 6634280"/>
              <a:gd name="connsiteY1594" fmla="*/ 843015 h 1738203"/>
              <a:gd name="connsiteX1595" fmla="*/ 1040725 w 6634280"/>
              <a:gd name="connsiteY1595" fmla="*/ 845761 h 1738203"/>
              <a:gd name="connsiteX1596" fmla="*/ 1048964 w 6634280"/>
              <a:gd name="connsiteY1596" fmla="*/ 845761 h 1738203"/>
              <a:gd name="connsiteX1597" fmla="*/ 1054456 w 6634280"/>
              <a:gd name="connsiteY1597" fmla="*/ 843015 h 1738203"/>
              <a:gd name="connsiteX1598" fmla="*/ 1040725 w 6634280"/>
              <a:gd name="connsiteY1598" fmla="*/ 843015 h 1738203"/>
              <a:gd name="connsiteX1599" fmla="*/ 656289 w 6634280"/>
              <a:gd name="connsiteY1599" fmla="*/ 840269 h 1738203"/>
              <a:gd name="connsiteX1600" fmla="*/ 656289 w 6634280"/>
              <a:gd name="connsiteY1600" fmla="*/ 845761 h 1738203"/>
              <a:gd name="connsiteX1601" fmla="*/ 656289 w 6634280"/>
              <a:gd name="connsiteY1601" fmla="*/ 851253 h 1738203"/>
              <a:gd name="connsiteX1602" fmla="*/ 659035 w 6634280"/>
              <a:gd name="connsiteY1602" fmla="*/ 851253 h 1738203"/>
              <a:gd name="connsiteX1603" fmla="*/ 661780 w 6634280"/>
              <a:gd name="connsiteY1603" fmla="*/ 851253 h 1738203"/>
              <a:gd name="connsiteX1604" fmla="*/ 661780 w 6634280"/>
              <a:gd name="connsiteY1604" fmla="*/ 845761 h 1738203"/>
              <a:gd name="connsiteX1605" fmla="*/ 661780 w 6634280"/>
              <a:gd name="connsiteY1605" fmla="*/ 843015 h 1738203"/>
              <a:gd name="connsiteX1606" fmla="*/ 5091041 w 6634280"/>
              <a:gd name="connsiteY1606" fmla="*/ 837523 h 1738203"/>
              <a:gd name="connsiteX1607" fmla="*/ 5091041 w 6634280"/>
              <a:gd name="connsiteY1607" fmla="*/ 843015 h 1738203"/>
              <a:gd name="connsiteX1608" fmla="*/ 5093787 w 6634280"/>
              <a:gd name="connsiteY1608" fmla="*/ 845761 h 1738203"/>
              <a:gd name="connsiteX1609" fmla="*/ 5099279 w 6634280"/>
              <a:gd name="connsiteY1609" fmla="*/ 843015 h 1738203"/>
              <a:gd name="connsiteX1610" fmla="*/ 5099279 w 6634280"/>
              <a:gd name="connsiteY1610" fmla="*/ 840269 h 1738203"/>
              <a:gd name="connsiteX1611" fmla="*/ 5096533 w 6634280"/>
              <a:gd name="connsiteY1611" fmla="*/ 837523 h 1738203"/>
              <a:gd name="connsiteX1612" fmla="*/ 906173 w 6634280"/>
              <a:gd name="connsiteY1612" fmla="*/ 837523 h 1738203"/>
              <a:gd name="connsiteX1613" fmla="*/ 906173 w 6634280"/>
              <a:gd name="connsiteY1613" fmla="*/ 840269 h 1738203"/>
              <a:gd name="connsiteX1614" fmla="*/ 911664 w 6634280"/>
              <a:gd name="connsiteY1614" fmla="*/ 843015 h 1738203"/>
              <a:gd name="connsiteX1615" fmla="*/ 911664 w 6634280"/>
              <a:gd name="connsiteY1615" fmla="*/ 837523 h 1738203"/>
              <a:gd name="connsiteX1616" fmla="*/ 236154 w 6634280"/>
              <a:gd name="connsiteY1616" fmla="*/ 837523 h 1738203"/>
              <a:gd name="connsiteX1617" fmla="*/ 233408 w 6634280"/>
              <a:gd name="connsiteY1617" fmla="*/ 840269 h 1738203"/>
              <a:gd name="connsiteX1618" fmla="*/ 233408 w 6634280"/>
              <a:gd name="connsiteY1618" fmla="*/ 843015 h 1738203"/>
              <a:gd name="connsiteX1619" fmla="*/ 233408 w 6634280"/>
              <a:gd name="connsiteY1619" fmla="*/ 845761 h 1738203"/>
              <a:gd name="connsiteX1620" fmla="*/ 236154 w 6634280"/>
              <a:gd name="connsiteY1620" fmla="*/ 848507 h 1738203"/>
              <a:gd name="connsiteX1621" fmla="*/ 241646 w 6634280"/>
              <a:gd name="connsiteY1621" fmla="*/ 845761 h 1738203"/>
              <a:gd name="connsiteX1622" fmla="*/ 241646 w 6634280"/>
              <a:gd name="connsiteY1622" fmla="*/ 843015 h 1738203"/>
              <a:gd name="connsiteX1623" fmla="*/ 244392 w 6634280"/>
              <a:gd name="connsiteY1623" fmla="*/ 837523 h 1738203"/>
              <a:gd name="connsiteX1624" fmla="*/ 214186 w 6634280"/>
              <a:gd name="connsiteY1624" fmla="*/ 837523 h 1738203"/>
              <a:gd name="connsiteX1625" fmla="*/ 214186 w 6634280"/>
              <a:gd name="connsiteY1625" fmla="*/ 843015 h 1738203"/>
              <a:gd name="connsiteX1626" fmla="*/ 214186 w 6634280"/>
              <a:gd name="connsiteY1626" fmla="*/ 848507 h 1738203"/>
              <a:gd name="connsiteX1627" fmla="*/ 219678 w 6634280"/>
              <a:gd name="connsiteY1627" fmla="*/ 845761 h 1738203"/>
              <a:gd name="connsiteX1628" fmla="*/ 222424 w 6634280"/>
              <a:gd name="connsiteY1628" fmla="*/ 843015 h 1738203"/>
              <a:gd name="connsiteX1629" fmla="*/ 219678 w 6634280"/>
              <a:gd name="connsiteY1629" fmla="*/ 840269 h 1738203"/>
              <a:gd name="connsiteX1630" fmla="*/ 219678 w 6634280"/>
              <a:gd name="connsiteY1630" fmla="*/ 837523 h 1738203"/>
              <a:gd name="connsiteX1631" fmla="*/ 216932 w 6634280"/>
              <a:gd name="connsiteY1631" fmla="*/ 837523 h 1738203"/>
              <a:gd name="connsiteX1632" fmla="*/ 1518526 w 6634280"/>
              <a:gd name="connsiteY1632" fmla="*/ 834777 h 1738203"/>
              <a:gd name="connsiteX1633" fmla="*/ 1513033 w 6634280"/>
              <a:gd name="connsiteY1633" fmla="*/ 837523 h 1738203"/>
              <a:gd name="connsiteX1634" fmla="*/ 1507541 w 6634280"/>
              <a:gd name="connsiteY1634" fmla="*/ 840269 h 1738203"/>
              <a:gd name="connsiteX1635" fmla="*/ 1507541 w 6634280"/>
              <a:gd name="connsiteY1635" fmla="*/ 848507 h 1738203"/>
              <a:gd name="connsiteX1636" fmla="*/ 1504796 w 6634280"/>
              <a:gd name="connsiteY1636" fmla="*/ 856745 h 1738203"/>
              <a:gd name="connsiteX1637" fmla="*/ 1502050 w 6634280"/>
              <a:gd name="connsiteY1637" fmla="*/ 853999 h 1738203"/>
              <a:gd name="connsiteX1638" fmla="*/ 1496557 w 6634280"/>
              <a:gd name="connsiteY1638" fmla="*/ 856745 h 1738203"/>
              <a:gd name="connsiteX1639" fmla="*/ 1493811 w 6634280"/>
              <a:gd name="connsiteY1639" fmla="*/ 859491 h 1738203"/>
              <a:gd name="connsiteX1640" fmla="*/ 1491065 w 6634280"/>
              <a:gd name="connsiteY1640" fmla="*/ 864983 h 1738203"/>
              <a:gd name="connsiteX1641" fmla="*/ 1493811 w 6634280"/>
              <a:gd name="connsiteY1641" fmla="*/ 864983 h 1738203"/>
              <a:gd name="connsiteX1642" fmla="*/ 1496557 w 6634280"/>
              <a:gd name="connsiteY1642" fmla="*/ 864983 h 1738203"/>
              <a:gd name="connsiteX1643" fmla="*/ 1499304 w 6634280"/>
              <a:gd name="connsiteY1643" fmla="*/ 862237 h 1738203"/>
              <a:gd name="connsiteX1644" fmla="*/ 1504796 w 6634280"/>
              <a:gd name="connsiteY1644" fmla="*/ 862237 h 1738203"/>
              <a:gd name="connsiteX1645" fmla="*/ 1507541 w 6634280"/>
              <a:gd name="connsiteY1645" fmla="*/ 856745 h 1738203"/>
              <a:gd name="connsiteX1646" fmla="*/ 1515779 w 6634280"/>
              <a:gd name="connsiteY1646" fmla="*/ 856745 h 1738203"/>
              <a:gd name="connsiteX1647" fmla="*/ 1515779 w 6634280"/>
              <a:gd name="connsiteY1647" fmla="*/ 859491 h 1738203"/>
              <a:gd name="connsiteX1648" fmla="*/ 1518526 w 6634280"/>
              <a:gd name="connsiteY1648" fmla="*/ 862237 h 1738203"/>
              <a:gd name="connsiteX1649" fmla="*/ 1521272 w 6634280"/>
              <a:gd name="connsiteY1649" fmla="*/ 862237 h 1738203"/>
              <a:gd name="connsiteX1650" fmla="*/ 1521272 w 6634280"/>
              <a:gd name="connsiteY1650" fmla="*/ 864983 h 1738203"/>
              <a:gd name="connsiteX1651" fmla="*/ 1515779 w 6634280"/>
              <a:gd name="connsiteY1651" fmla="*/ 864983 h 1738203"/>
              <a:gd name="connsiteX1652" fmla="*/ 1513033 w 6634280"/>
              <a:gd name="connsiteY1652" fmla="*/ 864983 h 1738203"/>
              <a:gd name="connsiteX1653" fmla="*/ 1502050 w 6634280"/>
              <a:gd name="connsiteY1653" fmla="*/ 864983 h 1738203"/>
              <a:gd name="connsiteX1654" fmla="*/ 1499304 w 6634280"/>
              <a:gd name="connsiteY1654" fmla="*/ 873221 h 1738203"/>
              <a:gd name="connsiteX1655" fmla="*/ 1496557 w 6634280"/>
              <a:gd name="connsiteY1655" fmla="*/ 881459 h 1738203"/>
              <a:gd name="connsiteX1656" fmla="*/ 1502050 w 6634280"/>
              <a:gd name="connsiteY1656" fmla="*/ 884205 h 1738203"/>
              <a:gd name="connsiteX1657" fmla="*/ 1504796 w 6634280"/>
              <a:gd name="connsiteY1657" fmla="*/ 889697 h 1738203"/>
              <a:gd name="connsiteX1658" fmla="*/ 1507541 w 6634280"/>
              <a:gd name="connsiteY1658" fmla="*/ 889697 h 1738203"/>
              <a:gd name="connsiteX1659" fmla="*/ 1510287 w 6634280"/>
              <a:gd name="connsiteY1659" fmla="*/ 889697 h 1738203"/>
              <a:gd name="connsiteX1660" fmla="*/ 1515779 w 6634280"/>
              <a:gd name="connsiteY1660" fmla="*/ 889697 h 1738203"/>
              <a:gd name="connsiteX1661" fmla="*/ 1518526 w 6634280"/>
              <a:gd name="connsiteY1661" fmla="*/ 889697 h 1738203"/>
              <a:gd name="connsiteX1662" fmla="*/ 1521272 w 6634280"/>
              <a:gd name="connsiteY1662" fmla="*/ 884205 h 1738203"/>
              <a:gd name="connsiteX1663" fmla="*/ 1524017 w 6634280"/>
              <a:gd name="connsiteY1663" fmla="*/ 878713 h 1738203"/>
              <a:gd name="connsiteX1664" fmla="*/ 1526763 w 6634280"/>
              <a:gd name="connsiteY1664" fmla="*/ 873221 h 1738203"/>
              <a:gd name="connsiteX1665" fmla="*/ 1526763 w 6634280"/>
              <a:gd name="connsiteY1665" fmla="*/ 862237 h 1738203"/>
              <a:gd name="connsiteX1666" fmla="*/ 1532255 w 6634280"/>
              <a:gd name="connsiteY1666" fmla="*/ 862237 h 1738203"/>
              <a:gd name="connsiteX1667" fmla="*/ 1532255 w 6634280"/>
              <a:gd name="connsiteY1667" fmla="*/ 856745 h 1738203"/>
              <a:gd name="connsiteX1668" fmla="*/ 1535002 w 6634280"/>
              <a:gd name="connsiteY1668" fmla="*/ 853999 h 1738203"/>
              <a:gd name="connsiteX1669" fmla="*/ 1537748 w 6634280"/>
              <a:gd name="connsiteY1669" fmla="*/ 851253 h 1738203"/>
              <a:gd name="connsiteX1670" fmla="*/ 1535002 w 6634280"/>
              <a:gd name="connsiteY1670" fmla="*/ 845761 h 1738203"/>
              <a:gd name="connsiteX1671" fmla="*/ 1535002 w 6634280"/>
              <a:gd name="connsiteY1671" fmla="*/ 840269 h 1738203"/>
              <a:gd name="connsiteX1672" fmla="*/ 1016011 w 6634280"/>
              <a:gd name="connsiteY1672" fmla="*/ 832031 h 1738203"/>
              <a:gd name="connsiteX1673" fmla="*/ 1013265 w 6634280"/>
              <a:gd name="connsiteY1673" fmla="*/ 834777 h 1738203"/>
              <a:gd name="connsiteX1674" fmla="*/ 1010520 w 6634280"/>
              <a:gd name="connsiteY1674" fmla="*/ 834777 h 1738203"/>
              <a:gd name="connsiteX1675" fmla="*/ 1013265 w 6634280"/>
              <a:gd name="connsiteY1675" fmla="*/ 840269 h 1738203"/>
              <a:gd name="connsiteX1676" fmla="*/ 1016011 w 6634280"/>
              <a:gd name="connsiteY1676" fmla="*/ 840269 h 1738203"/>
              <a:gd name="connsiteX1677" fmla="*/ 1021503 w 6634280"/>
              <a:gd name="connsiteY1677" fmla="*/ 837523 h 1738203"/>
              <a:gd name="connsiteX1678" fmla="*/ 1024250 w 6634280"/>
              <a:gd name="connsiteY1678" fmla="*/ 832031 h 1738203"/>
              <a:gd name="connsiteX1679" fmla="*/ 1018758 w 6634280"/>
              <a:gd name="connsiteY1679" fmla="*/ 832031 h 1738203"/>
              <a:gd name="connsiteX1680" fmla="*/ 878712 w 6634280"/>
              <a:gd name="connsiteY1680" fmla="*/ 832031 h 1738203"/>
              <a:gd name="connsiteX1681" fmla="*/ 873221 w 6634280"/>
              <a:gd name="connsiteY1681" fmla="*/ 834777 h 1738203"/>
              <a:gd name="connsiteX1682" fmla="*/ 870475 w 6634280"/>
              <a:gd name="connsiteY1682" fmla="*/ 834777 h 1738203"/>
              <a:gd name="connsiteX1683" fmla="*/ 867729 w 6634280"/>
              <a:gd name="connsiteY1683" fmla="*/ 837523 h 1738203"/>
              <a:gd name="connsiteX1684" fmla="*/ 873221 w 6634280"/>
              <a:gd name="connsiteY1684" fmla="*/ 837523 h 1738203"/>
              <a:gd name="connsiteX1685" fmla="*/ 878712 w 6634280"/>
              <a:gd name="connsiteY1685" fmla="*/ 840269 h 1738203"/>
              <a:gd name="connsiteX1686" fmla="*/ 1488320 w 6634280"/>
              <a:gd name="connsiteY1686" fmla="*/ 826539 h 1738203"/>
              <a:gd name="connsiteX1687" fmla="*/ 1477335 w 6634280"/>
              <a:gd name="connsiteY1687" fmla="*/ 829285 h 1738203"/>
              <a:gd name="connsiteX1688" fmla="*/ 1477335 w 6634280"/>
              <a:gd name="connsiteY1688" fmla="*/ 832031 h 1738203"/>
              <a:gd name="connsiteX1689" fmla="*/ 1477335 w 6634280"/>
              <a:gd name="connsiteY1689" fmla="*/ 834777 h 1738203"/>
              <a:gd name="connsiteX1690" fmla="*/ 1474589 w 6634280"/>
              <a:gd name="connsiteY1690" fmla="*/ 840269 h 1738203"/>
              <a:gd name="connsiteX1691" fmla="*/ 1482829 w 6634280"/>
              <a:gd name="connsiteY1691" fmla="*/ 843015 h 1738203"/>
              <a:gd name="connsiteX1692" fmla="*/ 1493811 w 6634280"/>
              <a:gd name="connsiteY1692" fmla="*/ 840269 h 1738203"/>
              <a:gd name="connsiteX1693" fmla="*/ 1493811 w 6634280"/>
              <a:gd name="connsiteY1693" fmla="*/ 829285 h 1738203"/>
              <a:gd name="connsiteX1694" fmla="*/ 1496557 w 6634280"/>
              <a:gd name="connsiteY1694" fmla="*/ 829285 h 1738203"/>
              <a:gd name="connsiteX1695" fmla="*/ 1499304 w 6634280"/>
              <a:gd name="connsiteY1695" fmla="*/ 826539 h 1738203"/>
              <a:gd name="connsiteX1696" fmla="*/ 5884628 w 6634280"/>
              <a:gd name="connsiteY1696" fmla="*/ 826539 h 1738203"/>
              <a:gd name="connsiteX1697" fmla="*/ 5884628 w 6634280"/>
              <a:gd name="connsiteY1697" fmla="*/ 829285 h 1738203"/>
              <a:gd name="connsiteX1698" fmla="*/ 5887374 w 6634280"/>
              <a:gd name="connsiteY1698" fmla="*/ 832031 h 1738203"/>
              <a:gd name="connsiteX1699" fmla="*/ 5892866 w 6634280"/>
              <a:gd name="connsiteY1699" fmla="*/ 832031 h 1738203"/>
              <a:gd name="connsiteX1700" fmla="*/ 5892866 w 6634280"/>
              <a:gd name="connsiteY1700" fmla="*/ 829285 h 1738203"/>
              <a:gd name="connsiteX1701" fmla="*/ 5887374 w 6634280"/>
              <a:gd name="connsiteY1701" fmla="*/ 826539 h 1738203"/>
              <a:gd name="connsiteX1702" fmla="*/ 5250308 w 6634280"/>
              <a:gd name="connsiteY1702" fmla="*/ 826539 h 1738203"/>
              <a:gd name="connsiteX1703" fmla="*/ 5250308 w 6634280"/>
              <a:gd name="connsiteY1703" fmla="*/ 834777 h 1738203"/>
              <a:gd name="connsiteX1704" fmla="*/ 5255799 w 6634280"/>
              <a:gd name="connsiteY1704" fmla="*/ 834777 h 1738203"/>
              <a:gd name="connsiteX1705" fmla="*/ 5255799 w 6634280"/>
              <a:gd name="connsiteY1705" fmla="*/ 829285 h 1738203"/>
              <a:gd name="connsiteX1706" fmla="*/ 1005028 w 6634280"/>
              <a:gd name="connsiteY1706" fmla="*/ 823793 h 1738203"/>
              <a:gd name="connsiteX1707" fmla="*/ 999536 w 6634280"/>
              <a:gd name="connsiteY1707" fmla="*/ 826539 h 1738203"/>
              <a:gd name="connsiteX1708" fmla="*/ 999536 w 6634280"/>
              <a:gd name="connsiteY1708" fmla="*/ 832031 h 1738203"/>
              <a:gd name="connsiteX1709" fmla="*/ 1005028 w 6634280"/>
              <a:gd name="connsiteY1709" fmla="*/ 832031 h 1738203"/>
              <a:gd name="connsiteX1710" fmla="*/ 686494 w 6634280"/>
              <a:gd name="connsiteY1710" fmla="*/ 823793 h 1738203"/>
              <a:gd name="connsiteX1711" fmla="*/ 686494 w 6634280"/>
              <a:gd name="connsiteY1711" fmla="*/ 832031 h 1738203"/>
              <a:gd name="connsiteX1712" fmla="*/ 686494 w 6634280"/>
              <a:gd name="connsiteY1712" fmla="*/ 843015 h 1738203"/>
              <a:gd name="connsiteX1713" fmla="*/ 689240 w 6634280"/>
              <a:gd name="connsiteY1713" fmla="*/ 851253 h 1738203"/>
              <a:gd name="connsiteX1714" fmla="*/ 689240 w 6634280"/>
              <a:gd name="connsiteY1714" fmla="*/ 853999 h 1738203"/>
              <a:gd name="connsiteX1715" fmla="*/ 691986 w 6634280"/>
              <a:gd name="connsiteY1715" fmla="*/ 853999 h 1738203"/>
              <a:gd name="connsiteX1716" fmla="*/ 694732 w 6634280"/>
              <a:gd name="connsiteY1716" fmla="*/ 848507 h 1738203"/>
              <a:gd name="connsiteX1717" fmla="*/ 694732 w 6634280"/>
              <a:gd name="connsiteY1717" fmla="*/ 837523 h 1738203"/>
              <a:gd name="connsiteX1718" fmla="*/ 691986 w 6634280"/>
              <a:gd name="connsiteY1718" fmla="*/ 829285 h 1738203"/>
              <a:gd name="connsiteX1719" fmla="*/ 977568 w 6634280"/>
              <a:gd name="connsiteY1719" fmla="*/ 821047 h 1738203"/>
              <a:gd name="connsiteX1720" fmla="*/ 977568 w 6634280"/>
              <a:gd name="connsiteY1720" fmla="*/ 823793 h 1738203"/>
              <a:gd name="connsiteX1721" fmla="*/ 983059 w 6634280"/>
              <a:gd name="connsiteY1721" fmla="*/ 823793 h 1738203"/>
              <a:gd name="connsiteX1722" fmla="*/ 983059 w 6634280"/>
              <a:gd name="connsiteY1722" fmla="*/ 826539 h 1738203"/>
              <a:gd name="connsiteX1723" fmla="*/ 988551 w 6634280"/>
              <a:gd name="connsiteY1723" fmla="*/ 829285 h 1738203"/>
              <a:gd name="connsiteX1724" fmla="*/ 991298 w 6634280"/>
              <a:gd name="connsiteY1724" fmla="*/ 823793 h 1738203"/>
              <a:gd name="connsiteX1725" fmla="*/ 988551 w 6634280"/>
              <a:gd name="connsiteY1725" fmla="*/ 821047 h 1738203"/>
              <a:gd name="connsiteX1726" fmla="*/ 985806 w 6634280"/>
              <a:gd name="connsiteY1726" fmla="*/ 821047 h 1738203"/>
              <a:gd name="connsiteX1727" fmla="*/ 983059 w 6634280"/>
              <a:gd name="connsiteY1727" fmla="*/ 821047 h 1738203"/>
              <a:gd name="connsiteX1728" fmla="*/ 1378481 w 6634280"/>
              <a:gd name="connsiteY1728" fmla="*/ 818301 h 1738203"/>
              <a:gd name="connsiteX1729" fmla="*/ 1378481 w 6634280"/>
              <a:gd name="connsiteY1729" fmla="*/ 821047 h 1738203"/>
              <a:gd name="connsiteX1730" fmla="*/ 1378481 w 6634280"/>
              <a:gd name="connsiteY1730" fmla="*/ 823793 h 1738203"/>
              <a:gd name="connsiteX1731" fmla="*/ 1378481 w 6634280"/>
              <a:gd name="connsiteY1731" fmla="*/ 826539 h 1738203"/>
              <a:gd name="connsiteX1732" fmla="*/ 1381227 w 6634280"/>
              <a:gd name="connsiteY1732" fmla="*/ 826539 h 1738203"/>
              <a:gd name="connsiteX1733" fmla="*/ 1381227 w 6634280"/>
              <a:gd name="connsiteY1733" fmla="*/ 823793 h 1738203"/>
              <a:gd name="connsiteX1734" fmla="*/ 1383972 w 6634280"/>
              <a:gd name="connsiteY1734" fmla="*/ 823793 h 1738203"/>
              <a:gd name="connsiteX1735" fmla="*/ 1383972 w 6634280"/>
              <a:gd name="connsiteY1735" fmla="*/ 818301 h 1738203"/>
              <a:gd name="connsiteX1736" fmla="*/ 1381227 w 6634280"/>
              <a:gd name="connsiteY1736" fmla="*/ 818301 h 1738203"/>
              <a:gd name="connsiteX1737" fmla="*/ 5077311 w 6634280"/>
              <a:gd name="connsiteY1737" fmla="*/ 815555 h 1738203"/>
              <a:gd name="connsiteX1738" fmla="*/ 5080057 w 6634280"/>
              <a:gd name="connsiteY1738" fmla="*/ 818301 h 1738203"/>
              <a:gd name="connsiteX1739" fmla="*/ 5082803 w 6634280"/>
              <a:gd name="connsiteY1739" fmla="*/ 821047 h 1738203"/>
              <a:gd name="connsiteX1740" fmla="*/ 5082803 w 6634280"/>
              <a:gd name="connsiteY1740" fmla="*/ 818301 h 1738203"/>
              <a:gd name="connsiteX1741" fmla="*/ 5085549 w 6634280"/>
              <a:gd name="connsiteY1741" fmla="*/ 815555 h 1738203"/>
              <a:gd name="connsiteX1742" fmla="*/ 5426050 w 6634280"/>
              <a:gd name="connsiteY1742" fmla="*/ 812809 h 1738203"/>
              <a:gd name="connsiteX1743" fmla="*/ 5426050 w 6634280"/>
              <a:gd name="connsiteY1743" fmla="*/ 818301 h 1738203"/>
              <a:gd name="connsiteX1744" fmla="*/ 5428796 w 6634280"/>
              <a:gd name="connsiteY1744" fmla="*/ 821047 h 1738203"/>
              <a:gd name="connsiteX1745" fmla="*/ 5431542 w 6634280"/>
              <a:gd name="connsiteY1745" fmla="*/ 818301 h 1738203"/>
              <a:gd name="connsiteX1746" fmla="*/ 5431542 w 6634280"/>
              <a:gd name="connsiteY1746" fmla="*/ 815555 h 1738203"/>
              <a:gd name="connsiteX1747" fmla="*/ 5428796 w 6634280"/>
              <a:gd name="connsiteY1747" fmla="*/ 812809 h 1738203"/>
              <a:gd name="connsiteX1748" fmla="*/ 5170674 w 6634280"/>
              <a:gd name="connsiteY1748" fmla="*/ 812809 h 1738203"/>
              <a:gd name="connsiteX1749" fmla="*/ 5176166 w 6634280"/>
              <a:gd name="connsiteY1749" fmla="*/ 812809 h 1738203"/>
              <a:gd name="connsiteX1750" fmla="*/ 5178912 w 6634280"/>
              <a:gd name="connsiteY1750" fmla="*/ 821047 h 1738203"/>
              <a:gd name="connsiteX1751" fmla="*/ 5176166 w 6634280"/>
              <a:gd name="connsiteY1751" fmla="*/ 818301 h 1738203"/>
              <a:gd name="connsiteX1752" fmla="*/ 5176166 w 6634280"/>
              <a:gd name="connsiteY1752" fmla="*/ 815555 h 1738203"/>
              <a:gd name="connsiteX1753" fmla="*/ 5170674 w 6634280"/>
              <a:gd name="connsiteY1753" fmla="*/ 818301 h 1738203"/>
              <a:gd name="connsiteX1754" fmla="*/ 5167928 w 6634280"/>
              <a:gd name="connsiteY1754" fmla="*/ 815555 h 1738203"/>
              <a:gd name="connsiteX1755" fmla="*/ 930887 w 6634280"/>
              <a:gd name="connsiteY1755" fmla="*/ 810063 h 1738203"/>
              <a:gd name="connsiteX1756" fmla="*/ 928141 w 6634280"/>
              <a:gd name="connsiteY1756" fmla="*/ 812809 h 1738203"/>
              <a:gd name="connsiteX1757" fmla="*/ 930887 w 6634280"/>
              <a:gd name="connsiteY1757" fmla="*/ 818301 h 1738203"/>
              <a:gd name="connsiteX1758" fmla="*/ 936378 w 6634280"/>
              <a:gd name="connsiteY1758" fmla="*/ 821047 h 1738203"/>
              <a:gd name="connsiteX1759" fmla="*/ 939124 w 6634280"/>
              <a:gd name="connsiteY1759" fmla="*/ 823793 h 1738203"/>
              <a:gd name="connsiteX1760" fmla="*/ 936378 w 6634280"/>
              <a:gd name="connsiteY1760" fmla="*/ 815555 h 1738203"/>
              <a:gd name="connsiteX1761" fmla="*/ 1551477 w 6634280"/>
              <a:gd name="connsiteY1761" fmla="*/ 807317 h 1738203"/>
              <a:gd name="connsiteX1762" fmla="*/ 1551477 w 6634280"/>
              <a:gd name="connsiteY1762" fmla="*/ 812809 h 1738203"/>
              <a:gd name="connsiteX1763" fmla="*/ 1556969 w 6634280"/>
              <a:gd name="connsiteY1763" fmla="*/ 812809 h 1738203"/>
              <a:gd name="connsiteX1764" fmla="*/ 1556969 w 6634280"/>
              <a:gd name="connsiteY1764" fmla="*/ 807317 h 1738203"/>
              <a:gd name="connsiteX1765" fmla="*/ 1554223 w 6634280"/>
              <a:gd name="connsiteY1765" fmla="*/ 807317 h 1738203"/>
              <a:gd name="connsiteX1766" fmla="*/ 5796757 w 6634280"/>
              <a:gd name="connsiteY1766" fmla="*/ 807317 h 1738203"/>
              <a:gd name="connsiteX1767" fmla="*/ 5796757 w 6634280"/>
              <a:gd name="connsiteY1767" fmla="*/ 810063 h 1738203"/>
              <a:gd name="connsiteX1768" fmla="*/ 5799503 w 6634280"/>
              <a:gd name="connsiteY1768" fmla="*/ 812809 h 1738203"/>
              <a:gd name="connsiteX1769" fmla="*/ 5802249 w 6634280"/>
              <a:gd name="connsiteY1769" fmla="*/ 812809 h 1738203"/>
              <a:gd name="connsiteX1770" fmla="*/ 5802249 w 6634280"/>
              <a:gd name="connsiteY1770" fmla="*/ 807317 h 1738203"/>
              <a:gd name="connsiteX1771" fmla="*/ 991298 w 6634280"/>
              <a:gd name="connsiteY1771" fmla="*/ 804571 h 1738203"/>
              <a:gd name="connsiteX1772" fmla="*/ 988551 w 6634280"/>
              <a:gd name="connsiteY1772" fmla="*/ 807317 h 1738203"/>
              <a:gd name="connsiteX1773" fmla="*/ 988551 w 6634280"/>
              <a:gd name="connsiteY1773" fmla="*/ 812809 h 1738203"/>
              <a:gd name="connsiteX1774" fmla="*/ 994043 w 6634280"/>
              <a:gd name="connsiteY1774" fmla="*/ 812809 h 1738203"/>
              <a:gd name="connsiteX1775" fmla="*/ 994043 w 6634280"/>
              <a:gd name="connsiteY1775" fmla="*/ 810063 h 1738203"/>
              <a:gd name="connsiteX1776" fmla="*/ 994043 w 6634280"/>
              <a:gd name="connsiteY1776" fmla="*/ 807317 h 1738203"/>
              <a:gd name="connsiteX1777" fmla="*/ 996790 w 6634280"/>
              <a:gd name="connsiteY1777" fmla="*/ 804571 h 1738203"/>
              <a:gd name="connsiteX1778" fmla="*/ 5758313 w 6634280"/>
              <a:gd name="connsiteY1778" fmla="*/ 804571 h 1738203"/>
              <a:gd name="connsiteX1779" fmla="*/ 5755567 w 6634280"/>
              <a:gd name="connsiteY1779" fmla="*/ 807317 h 1738203"/>
              <a:gd name="connsiteX1780" fmla="*/ 5755567 w 6634280"/>
              <a:gd name="connsiteY1780" fmla="*/ 810063 h 1738203"/>
              <a:gd name="connsiteX1781" fmla="*/ 5761059 w 6634280"/>
              <a:gd name="connsiteY1781" fmla="*/ 810063 h 1738203"/>
              <a:gd name="connsiteX1782" fmla="*/ 5763805 w 6634280"/>
              <a:gd name="connsiteY1782" fmla="*/ 812809 h 1738203"/>
              <a:gd name="connsiteX1783" fmla="*/ 5766551 w 6634280"/>
              <a:gd name="connsiteY1783" fmla="*/ 815555 h 1738203"/>
              <a:gd name="connsiteX1784" fmla="*/ 5769297 w 6634280"/>
              <a:gd name="connsiteY1784" fmla="*/ 812809 h 1738203"/>
              <a:gd name="connsiteX1785" fmla="*/ 5766551 w 6634280"/>
              <a:gd name="connsiteY1785" fmla="*/ 812809 h 1738203"/>
              <a:gd name="connsiteX1786" fmla="*/ 5766551 w 6634280"/>
              <a:gd name="connsiteY1786" fmla="*/ 807317 h 1738203"/>
              <a:gd name="connsiteX1787" fmla="*/ 5761059 w 6634280"/>
              <a:gd name="connsiteY1787" fmla="*/ 807317 h 1738203"/>
              <a:gd name="connsiteX1788" fmla="*/ 1005028 w 6634280"/>
              <a:gd name="connsiteY1788" fmla="*/ 801825 h 1738203"/>
              <a:gd name="connsiteX1789" fmla="*/ 1002281 w 6634280"/>
              <a:gd name="connsiteY1789" fmla="*/ 804571 h 1738203"/>
              <a:gd name="connsiteX1790" fmla="*/ 1002281 w 6634280"/>
              <a:gd name="connsiteY1790" fmla="*/ 807317 h 1738203"/>
              <a:gd name="connsiteX1791" fmla="*/ 1005028 w 6634280"/>
              <a:gd name="connsiteY1791" fmla="*/ 807317 h 1738203"/>
              <a:gd name="connsiteX1792" fmla="*/ 1005028 w 6634280"/>
              <a:gd name="connsiteY1792" fmla="*/ 810063 h 1738203"/>
              <a:gd name="connsiteX1793" fmla="*/ 1007773 w 6634280"/>
              <a:gd name="connsiteY1793" fmla="*/ 810063 h 1738203"/>
              <a:gd name="connsiteX1794" fmla="*/ 1007773 w 6634280"/>
              <a:gd name="connsiteY1794" fmla="*/ 807317 h 1738203"/>
              <a:gd name="connsiteX1795" fmla="*/ 1010520 w 6634280"/>
              <a:gd name="connsiteY1795" fmla="*/ 807317 h 1738203"/>
              <a:gd name="connsiteX1796" fmla="*/ 1007773 w 6634280"/>
              <a:gd name="connsiteY1796" fmla="*/ 804571 h 1738203"/>
              <a:gd name="connsiteX1797" fmla="*/ 5950532 w 6634280"/>
              <a:gd name="connsiteY1797" fmla="*/ 801825 h 1738203"/>
              <a:gd name="connsiteX1798" fmla="*/ 5950532 w 6634280"/>
              <a:gd name="connsiteY1798" fmla="*/ 804571 h 1738203"/>
              <a:gd name="connsiteX1799" fmla="*/ 5956024 w 6634280"/>
              <a:gd name="connsiteY1799" fmla="*/ 804571 h 1738203"/>
              <a:gd name="connsiteX1800" fmla="*/ 5956024 w 6634280"/>
              <a:gd name="connsiteY1800" fmla="*/ 801825 h 1738203"/>
              <a:gd name="connsiteX1801" fmla="*/ 5423304 w 6634280"/>
              <a:gd name="connsiteY1801" fmla="*/ 801825 h 1738203"/>
              <a:gd name="connsiteX1802" fmla="*/ 5423304 w 6634280"/>
              <a:gd name="connsiteY1802" fmla="*/ 807317 h 1738203"/>
              <a:gd name="connsiteX1803" fmla="*/ 5423304 w 6634280"/>
              <a:gd name="connsiteY1803" fmla="*/ 810063 h 1738203"/>
              <a:gd name="connsiteX1804" fmla="*/ 5428796 w 6634280"/>
              <a:gd name="connsiteY1804" fmla="*/ 807317 h 1738203"/>
              <a:gd name="connsiteX1805" fmla="*/ 5431542 w 6634280"/>
              <a:gd name="connsiteY1805" fmla="*/ 801825 h 1738203"/>
              <a:gd name="connsiteX1806" fmla="*/ 659035 w 6634280"/>
              <a:gd name="connsiteY1806" fmla="*/ 799079 h 1738203"/>
              <a:gd name="connsiteX1807" fmla="*/ 653542 w 6634280"/>
              <a:gd name="connsiteY1807" fmla="*/ 810063 h 1738203"/>
              <a:gd name="connsiteX1808" fmla="*/ 650797 w 6634280"/>
              <a:gd name="connsiteY1808" fmla="*/ 815555 h 1738203"/>
              <a:gd name="connsiteX1809" fmla="*/ 653542 w 6634280"/>
              <a:gd name="connsiteY1809" fmla="*/ 821047 h 1738203"/>
              <a:gd name="connsiteX1810" fmla="*/ 656289 w 6634280"/>
              <a:gd name="connsiteY1810" fmla="*/ 821047 h 1738203"/>
              <a:gd name="connsiteX1811" fmla="*/ 661780 w 6634280"/>
              <a:gd name="connsiteY1811" fmla="*/ 821047 h 1738203"/>
              <a:gd name="connsiteX1812" fmla="*/ 664526 w 6634280"/>
              <a:gd name="connsiteY1812" fmla="*/ 818301 h 1738203"/>
              <a:gd name="connsiteX1813" fmla="*/ 664526 w 6634280"/>
              <a:gd name="connsiteY1813" fmla="*/ 810063 h 1738203"/>
              <a:gd name="connsiteX1814" fmla="*/ 5395844 w 6634280"/>
              <a:gd name="connsiteY1814" fmla="*/ 799079 h 1738203"/>
              <a:gd name="connsiteX1815" fmla="*/ 5395844 w 6634280"/>
              <a:gd name="connsiteY1815" fmla="*/ 804571 h 1738203"/>
              <a:gd name="connsiteX1816" fmla="*/ 5393098 w 6634280"/>
              <a:gd name="connsiteY1816" fmla="*/ 807317 h 1738203"/>
              <a:gd name="connsiteX1817" fmla="*/ 5393098 w 6634280"/>
              <a:gd name="connsiteY1817" fmla="*/ 812809 h 1738203"/>
              <a:gd name="connsiteX1818" fmla="*/ 5393098 w 6634280"/>
              <a:gd name="connsiteY1818" fmla="*/ 815555 h 1738203"/>
              <a:gd name="connsiteX1819" fmla="*/ 5406828 w 6634280"/>
              <a:gd name="connsiteY1819" fmla="*/ 821047 h 1738203"/>
              <a:gd name="connsiteX1820" fmla="*/ 5412320 w 6634280"/>
              <a:gd name="connsiteY1820" fmla="*/ 821047 h 1738203"/>
              <a:gd name="connsiteX1821" fmla="*/ 5420558 w 6634280"/>
              <a:gd name="connsiteY1821" fmla="*/ 818301 h 1738203"/>
              <a:gd name="connsiteX1822" fmla="*/ 5417812 w 6634280"/>
              <a:gd name="connsiteY1822" fmla="*/ 810063 h 1738203"/>
              <a:gd name="connsiteX1823" fmla="*/ 5415066 w 6634280"/>
              <a:gd name="connsiteY1823" fmla="*/ 801825 h 1738203"/>
              <a:gd name="connsiteX1824" fmla="*/ 5406828 w 6634280"/>
              <a:gd name="connsiteY1824" fmla="*/ 799079 h 1738203"/>
              <a:gd name="connsiteX1825" fmla="*/ 5357401 w 6634280"/>
              <a:gd name="connsiteY1825" fmla="*/ 799079 h 1738203"/>
              <a:gd name="connsiteX1826" fmla="*/ 5357401 w 6634280"/>
              <a:gd name="connsiteY1826" fmla="*/ 804571 h 1738203"/>
              <a:gd name="connsiteX1827" fmla="*/ 5362893 w 6634280"/>
              <a:gd name="connsiteY1827" fmla="*/ 804571 h 1738203"/>
              <a:gd name="connsiteX1828" fmla="*/ 5362893 w 6634280"/>
              <a:gd name="connsiteY1828" fmla="*/ 799079 h 1738203"/>
              <a:gd name="connsiteX1829" fmla="*/ 1518526 w 6634280"/>
              <a:gd name="connsiteY1829" fmla="*/ 793587 h 1738203"/>
              <a:gd name="connsiteX1830" fmla="*/ 1513033 w 6634280"/>
              <a:gd name="connsiteY1830" fmla="*/ 799079 h 1738203"/>
              <a:gd name="connsiteX1831" fmla="*/ 1510287 w 6634280"/>
              <a:gd name="connsiteY1831" fmla="*/ 804571 h 1738203"/>
              <a:gd name="connsiteX1832" fmla="*/ 1510287 w 6634280"/>
              <a:gd name="connsiteY1832" fmla="*/ 812809 h 1738203"/>
              <a:gd name="connsiteX1833" fmla="*/ 1513033 w 6634280"/>
              <a:gd name="connsiteY1833" fmla="*/ 821047 h 1738203"/>
              <a:gd name="connsiteX1834" fmla="*/ 1526763 w 6634280"/>
              <a:gd name="connsiteY1834" fmla="*/ 821047 h 1738203"/>
              <a:gd name="connsiteX1835" fmla="*/ 1529509 w 6634280"/>
              <a:gd name="connsiteY1835" fmla="*/ 815555 h 1738203"/>
              <a:gd name="connsiteX1836" fmla="*/ 1532255 w 6634280"/>
              <a:gd name="connsiteY1836" fmla="*/ 810063 h 1738203"/>
              <a:gd name="connsiteX1837" fmla="*/ 1526763 w 6634280"/>
              <a:gd name="connsiteY1837" fmla="*/ 799079 h 1738203"/>
              <a:gd name="connsiteX1838" fmla="*/ 1524017 w 6634280"/>
              <a:gd name="connsiteY1838" fmla="*/ 799079 h 1738203"/>
              <a:gd name="connsiteX1839" fmla="*/ 1521272 w 6634280"/>
              <a:gd name="connsiteY1839" fmla="*/ 796333 h 1738203"/>
              <a:gd name="connsiteX1840" fmla="*/ 1521272 w 6634280"/>
              <a:gd name="connsiteY1840" fmla="*/ 793587 h 1738203"/>
              <a:gd name="connsiteX1841" fmla="*/ 689240 w 6634280"/>
              <a:gd name="connsiteY1841" fmla="*/ 793587 h 1738203"/>
              <a:gd name="connsiteX1842" fmla="*/ 686494 w 6634280"/>
              <a:gd name="connsiteY1842" fmla="*/ 796333 h 1738203"/>
              <a:gd name="connsiteX1843" fmla="*/ 681002 w 6634280"/>
              <a:gd name="connsiteY1843" fmla="*/ 799079 h 1738203"/>
              <a:gd name="connsiteX1844" fmla="*/ 672764 w 6634280"/>
              <a:gd name="connsiteY1844" fmla="*/ 801825 h 1738203"/>
              <a:gd name="connsiteX1845" fmla="*/ 670018 w 6634280"/>
              <a:gd name="connsiteY1845" fmla="*/ 801825 h 1738203"/>
              <a:gd name="connsiteX1846" fmla="*/ 667272 w 6634280"/>
              <a:gd name="connsiteY1846" fmla="*/ 807317 h 1738203"/>
              <a:gd name="connsiteX1847" fmla="*/ 667272 w 6634280"/>
              <a:gd name="connsiteY1847" fmla="*/ 810063 h 1738203"/>
              <a:gd name="connsiteX1848" fmla="*/ 667272 w 6634280"/>
              <a:gd name="connsiteY1848" fmla="*/ 818301 h 1738203"/>
              <a:gd name="connsiteX1849" fmla="*/ 686494 w 6634280"/>
              <a:gd name="connsiteY1849" fmla="*/ 807317 h 1738203"/>
              <a:gd name="connsiteX1850" fmla="*/ 691986 w 6634280"/>
              <a:gd name="connsiteY1850" fmla="*/ 801825 h 1738203"/>
              <a:gd name="connsiteX1851" fmla="*/ 691986 w 6634280"/>
              <a:gd name="connsiteY1851" fmla="*/ 796333 h 1738203"/>
              <a:gd name="connsiteX1852" fmla="*/ 5890120 w 6634280"/>
              <a:gd name="connsiteY1852" fmla="*/ 793587 h 1738203"/>
              <a:gd name="connsiteX1853" fmla="*/ 5887374 w 6634280"/>
              <a:gd name="connsiteY1853" fmla="*/ 799079 h 1738203"/>
              <a:gd name="connsiteX1854" fmla="*/ 5892866 w 6634280"/>
              <a:gd name="connsiteY1854" fmla="*/ 799079 h 1738203"/>
              <a:gd name="connsiteX1855" fmla="*/ 5892866 w 6634280"/>
              <a:gd name="connsiteY1855" fmla="*/ 793587 h 1738203"/>
              <a:gd name="connsiteX1856" fmla="*/ 5085549 w 6634280"/>
              <a:gd name="connsiteY1856" fmla="*/ 793587 h 1738203"/>
              <a:gd name="connsiteX1857" fmla="*/ 5085549 w 6634280"/>
              <a:gd name="connsiteY1857" fmla="*/ 799079 h 1738203"/>
              <a:gd name="connsiteX1858" fmla="*/ 5091041 w 6634280"/>
              <a:gd name="connsiteY1858" fmla="*/ 799079 h 1738203"/>
              <a:gd name="connsiteX1859" fmla="*/ 5091041 w 6634280"/>
              <a:gd name="connsiteY1859" fmla="*/ 796333 h 1738203"/>
              <a:gd name="connsiteX1860" fmla="*/ 5088295 w 6634280"/>
              <a:gd name="connsiteY1860" fmla="*/ 793587 h 1738203"/>
              <a:gd name="connsiteX1861" fmla="*/ 1032487 w 6634280"/>
              <a:gd name="connsiteY1861" fmla="*/ 790841 h 1738203"/>
              <a:gd name="connsiteX1862" fmla="*/ 1032487 w 6634280"/>
              <a:gd name="connsiteY1862" fmla="*/ 793587 h 1738203"/>
              <a:gd name="connsiteX1863" fmla="*/ 1037980 w 6634280"/>
              <a:gd name="connsiteY1863" fmla="*/ 796333 h 1738203"/>
              <a:gd name="connsiteX1864" fmla="*/ 1040725 w 6634280"/>
              <a:gd name="connsiteY1864" fmla="*/ 793587 h 1738203"/>
              <a:gd name="connsiteX1865" fmla="*/ 1040725 w 6634280"/>
              <a:gd name="connsiteY1865" fmla="*/ 790841 h 1738203"/>
              <a:gd name="connsiteX1866" fmla="*/ 1035233 w 6634280"/>
              <a:gd name="connsiteY1866" fmla="*/ 790841 h 1738203"/>
              <a:gd name="connsiteX1867" fmla="*/ 908919 w 6634280"/>
              <a:gd name="connsiteY1867" fmla="*/ 790841 h 1738203"/>
              <a:gd name="connsiteX1868" fmla="*/ 906173 w 6634280"/>
              <a:gd name="connsiteY1868" fmla="*/ 793587 h 1738203"/>
              <a:gd name="connsiteX1869" fmla="*/ 917156 w 6634280"/>
              <a:gd name="connsiteY1869" fmla="*/ 793587 h 1738203"/>
              <a:gd name="connsiteX1870" fmla="*/ 914410 w 6634280"/>
              <a:gd name="connsiteY1870" fmla="*/ 790841 h 1738203"/>
              <a:gd name="connsiteX1871" fmla="*/ 892443 w 6634280"/>
              <a:gd name="connsiteY1871" fmla="*/ 790841 h 1738203"/>
              <a:gd name="connsiteX1872" fmla="*/ 892443 w 6634280"/>
              <a:gd name="connsiteY1872" fmla="*/ 793587 h 1738203"/>
              <a:gd name="connsiteX1873" fmla="*/ 892443 w 6634280"/>
              <a:gd name="connsiteY1873" fmla="*/ 799079 h 1738203"/>
              <a:gd name="connsiteX1874" fmla="*/ 895189 w 6634280"/>
              <a:gd name="connsiteY1874" fmla="*/ 799079 h 1738203"/>
              <a:gd name="connsiteX1875" fmla="*/ 895189 w 6634280"/>
              <a:gd name="connsiteY1875" fmla="*/ 790841 h 1738203"/>
              <a:gd name="connsiteX1876" fmla="*/ 1485574 w 6634280"/>
              <a:gd name="connsiteY1876" fmla="*/ 788095 h 1738203"/>
              <a:gd name="connsiteX1877" fmla="*/ 1480081 w 6634280"/>
              <a:gd name="connsiteY1877" fmla="*/ 793587 h 1738203"/>
              <a:gd name="connsiteX1878" fmla="*/ 1477335 w 6634280"/>
              <a:gd name="connsiteY1878" fmla="*/ 799079 h 1738203"/>
              <a:gd name="connsiteX1879" fmla="*/ 1477335 w 6634280"/>
              <a:gd name="connsiteY1879" fmla="*/ 807317 h 1738203"/>
              <a:gd name="connsiteX1880" fmla="*/ 1480081 w 6634280"/>
              <a:gd name="connsiteY1880" fmla="*/ 815555 h 1738203"/>
              <a:gd name="connsiteX1881" fmla="*/ 1488320 w 6634280"/>
              <a:gd name="connsiteY1881" fmla="*/ 812809 h 1738203"/>
              <a:gd name="connsiteX1882" fmla="*/ 1496557 w 6634280"/>
              <a:gd name="connsiteY1882" fmla="*/ 815555 h 1738203"/>
              <a:gd name="connsiteX1883" fmla="*/ 1502050 w 6634280"/>
              <a:gd name="connsiteY1883" fmla="*/ 807317 h 1738203"/>
              <a:gd name="connsiteX1884" fmla="*/ 1502050 w 6634280"/>
              <a:gd name="connsiteY1884" fmla="*/ 799079 h 1738203"/>
              <a:gd name="connsiteX1885" fmla="*/ 1507541 w 6634280"/>
              <a:gd name="connsiteY1885" fmla="*/ 796333 h 1738203"/>
              <a:gd name="connsiteX1886" fmla="*/ 1510287 w 6634280"/>
              <a:gd name="connsiteY1886" fmla="*/ 793587 h 1738203"/>
              <a:gd name="connsiteX1887" fmla="*/ 1502050 w 6634280"/>
              <a:gd name="connsiteY1887" fmla="*/ 793587 h 1738203"/>
              <a:gd name="connsiteX1888" fmla="*/ 1496557 w 6634280"/>
              <a:gd name="connsiteY1888" fmla="*/ 793587 h 1738203"/>
              <a:gd name="connsiteX1889" fmla="*/ 1491065 w 6634280"/>
              <a:gd name="connsiteY1889" fmla="*/ 790841 h 1738203"/>
              <a:gd name="connsiteX1890" fmla="*/ 5255799 w 6634280"/>
              <a:gd name="connsiteY1890" fmla="*/ 785349 h 1738203"/>
              <a:gd name="connsiteX1891" fmla="*/ 5244816 w 6634280"/>
              <a:gd name="connsiteY1891" fmla="*/ 788095 h 1738203"/>
              <a:gd name="connsiteX1892" fmla="*/ 5236578 w 6634280"/>
              <a:gd name="connsiteY1892" fmla="*/ 790841 h 1738203"/>
              <a:gd name="connsiteX1893" fmla="*/ 5236578 w 6634280"/>
              <a:gd name="connsiteY1893" fmla="*/ 799079 h 1738203"/>
              <a:gd name="connsiteX1894" fmla="*/ 5236578 w 6634280"/>
              <a:gd name="connsiteY1894" fmla="*/ 801825 h 1738203"/>
              <a:gd name="connsiteX1895" fmla="*/ 5239324 w 6634280"/>
              <a:gd name="connsiteY1895" fmla="*/ 804571 h 1738203"/>
              <a:gd name="connsiteX1896" fmla="*/ 5239324 w 6634280"/>
              <a:gd name="connsiteY1896" fmla="*/ 812809 h 1738203"/>
              <a:gd name="connsiteX1897" fmla="*/ 5247562 w 6634280"/>
              <a:gd name="connsiteY1897" fmla="*/ 818301 h 1738203"/>
              <a:gd name="connsiteX1898" fmla="*/ 5255799 w 6634280"/>
              <a:gd name="connsiteY1898" fmla="*/ 818301 h 1738203"/>
              <a:gd name="connsiteX1899" fmla="*/ 5266783 w 6634280"/>
              <a:gd name="connsiteY1899" fmla="*/ 818301 h 1738203"/>
              <a:gd name="connsiteX1900" fmla="*/ 5269529 w 6634280"/>
              <a:gd name="connsiteY1900" fmla="*/ 812809 h 1738203"/>
              <a:gd name="connsiteX1901" fmla="*/ 5272275 w 6634280"/>
              <a:gd name="connsiteY1901" fmla="*/ 807317 h 1738203"/>
              <a:gd name="connsiteX1902" fmla="*/ 5275021 w 6634280"/>
              <a:gd name="connsiteY1902" fmla="*/ 790841 h 1738203"/>
              <a:gd name="connsiteX1903" fmla="*/ 5266783 w 6634280"/>
              <a:gd name="connsiteY1903" fmla="*/ 788095 h 1738203"/>
              <a:gd name="connsiteX1904" fmla="*/ 961092 w 6634280"/>
              <a:gd name="connsiteY1904" fmla="*/ 785349 h 1738203"/>
              <a:gd name="connsiteX1905" fmla="*/ 958346 w 6634280"/>
              <a:gd name="connsiteY1905" fmla="*/ 788095 h 1738203"/>
              <a:gd name="connsiteX1906" fmla="*/ 963838 w 6634280"/>
              <a:gd name="connsiteY1906" fmla="*/ 790841 h 1738203"/>
              <a:gd name="connsiteX1907" fmla="*/ 972076 w 6634280"/>
              <a:gd name="connsiteY1907" fmla="*/ 790841 h 1738203"/>
              <a:gd name="connsiteX1908" fmla="*/ 963838 w 6634280"/>
              <a:gd name="connsiteY1908" fmla="*/ 785349 h 1738203"/>
              <a:gd name="connsiteX1909" fmla="*/ 1513033 w 6634280"/>
              <a:gd name="connsiteY1909" fmla="*/ 782603 h 1738203"/>
              <a:gd name="connsiteX1910" fmla="*/ 1510287 w 6634280"/>
              <a:gd name="connsiteY1910" fmla="*/ 785349 h 1738203"/>
              <a:gd name="connsiteX1911" fmla="*/ 1510287 w 6634280"/>
              <a:gd name="connsiteY1911" fmla="*/ 788095 h 1738203"/>
              <a:gd name="connsiteX1912" fmla="*/ 1513033 w 6634280"/>
              <a:gd name="connsiteY1912" fmla="*/ 788095 h 1738203"/>
              <a:gd name="connsiteX1913" fmla="*/ 1515779 w 6634280"/>
              <a:gd name="connsiteY1913" fmla="*/ 788095 h 1738203"/>
              <a:gd name="connsiteX1914" fmla="*/ 1515779 w 6634280"/>
              <a:gd name="connsiteY1914" fmla="*/ 785349 h 1738203"/>
              <a:gd name="connsiteX1915" fmla="*/ 1449877 w 6634280"/>
              <a:gd name="connsiteY1915" fmla="*/ 782603 h 1738203"/>
              <a:gd name="connsiteX1916" fmla="*/ 1455368 w 6634280"/>
              <a:gd name="connsiteY1916" fmla="*/ 782603 h 1738203"/>
              <a:gd name="connsiteX1917" fmla="*/ 1455368 w 6634280"/>
              <a:gd name="connsiteY1917" fmla="*/ 788095 h 1738203"/>
              <a:gd name="connsiteX1918" fmla="*/ 1449877 w 6634280"/>
              <a:gd name="connsiteY1918" fmla="*/ 788095 h 1738203"/>
              <a:gd name="connsiteX1919" fmla="*/ 878712 w 6634280"/>
              <a:gd name="connsiteY1919" fmla="*/ 782603 h 1738203"/>
              <a:gd name="connsiteX1920" fmla="*/ 878712 w 6634280"/>
              <a:gd name="connsiteY1920" fmla="*/ 788095 h 1738203"/>
              <a:gd name="connsiteX1921" fmla="*/ 884205 w 6634280"/>
              <a:gd name="connsiteY1921" fmla="*/ 788095 h 1738203"/>
              <a:gd name="connsiteX1922" fmla="*/ 884205 w 6634280"/>
              <a:gd name="connsiteY1922" fmla="*/ 782603 h 1738203"/>
              <a:gd name="connsiteX1923" fmla="*/ 5069073 w 6634280"/>
              <a:gd name="connsiteY1923" fmla="*/ 774365 h 1738203"/>
              <a:gd name="connsiteX1924" fmla="*/ 5066327 w 6634280"/>
              <a:gd name="connsiteY1924" fmla="*/ 779857 h 1738203"/>
              <a:gd name="connsiteX1925" fmla="*/ 5063581 w 6634280"/>
              <a:gd name="connsiteY1925" fmla="*/ 788095 h 1738203"/>
              <a:gd name="connsiteX1926" fmla="*/ 5071819 w 6634280"/>
              <a:gd name="connsiteY1926" fmla="*/ 785349 h 1738203"/>
              <a:gd name="connsiteX1927" fmla="*/ 5074565 w 6634280"/>
              <a:gd name="connsiteY1927" fmla="*/ 782603 h 1738203"/>
              <a:gd name="connsiteX1928" fmla="*/ 5071819 w 6634280"/>
              <a:gd name="connsiteY1928" fmla="*/ 777111 h 1738203"/>
              <a:gd name="connsiteX1929" fmla="*/ 1436146 w 6634280"/>
              <a:gd name="connsiteY1929" fmla="*/ 774365 h 1738203"/>
              <a:gd name="connsiteX1930" fmla="*/ 1427907 w 6634280"/>
              <a:gd name="connsiteY1930" fmla="*/ 777111 h 1738203"/>
              <a:gd name="connsiteX1931" fmla="*/ 1422416 w 6634280"/>
              <a:gd name="connsiteY1931" fmla="*/ 785349 h 1738203"/>
              <a:gd name="connsiteX1932" fmla="*/ 1422416 w 6634280"/>
              <a:gd name="connsiteY1932" fmla="*/ 788095 h 1738203"/>
              <a:gd name="connsiteX1933" fmla="*/ 1422416 w 6634280"/>
              <a:gd name="connsiteY1933" fmla="*/ 793587 h 1738203"/>
              <a:gd name="connsiteX1934" fmla="*/ 1419670 w 6634280"/>
              <a:gd name="connsiteY1934" fmla="*/ 793587 h 1738203"/>
              <a:gd name="connsiteX1935" fmla="*/ 1416924 w 6634280"/>
              <a:gd name="connsiteY1935" fmla="*/ 804571 h 1738203"/>
              <a:gd name="connsiteX1936" fmla="*/ 1419670 w 6634280"/>
              <a:gd name="connsiteY1936" fmla="*/ 815555 h 1738203"/>
              <a:gd name="connsiteX1937" fmla="*/ 1441637 w 6634280"/>
              <a:gd name="connsiteY1937" fmla="*/ 815555 h 1738203"/>
              <a:gd name="connsiteX1938" fmla="*/ 1452622 w 6634280"/>
              <a:gd name="connsiteY1938" fmla="*/ 815555 h 1738203"/>
              <a:gd name="connsiteX1939" fmla="*/ 1460859 w 6634280"/>
              <a:gd name="connsiteY1939" fmla="*/ 812809 h 1738203"/>
              <a:gd name="connsiteX1940" fmla="*/ 1460859 w 6634280"/>
              <a:gd name="connsiteY1940" fmla="*/ 815555 h 1738203"/>
              <a:gd name="connsiteX1941" fmla="*/ 1460859 w 6634280"/>
              <a:gd name="connsiteY1941" fmla="*/ 818301 h 1738203"/>
              <a:gd name="connsiteX1942" fmla="*/ 1463606 w 6634280"/>
              <a:gd name="connsiteY1942" fmla="*/ 815555 h 1738203"/>
              <a:gd name="connsiteX1943" fmla="*/ 1466353 w 6634280"/>
              <a:gd name="connsiteY1943" fmla="*/ 815555 h 1738203"/>
              <a:gd name="connsiteX1944" fmla="*/ 1469098 w 6634280"/>
              <a:gd name="connsiteY1944" fmla="*/ 812809 h 1738203"/>
              <a:gd name="connsiteX1945" fmla="*/ 1466353 w 6634280"/>
              <a:gd name="connsiteY1945" fmla="*/ 807317 h 1738203"/>
              <a:gd name="connsiteX1946" fmla="*/ 1466353 w 6634280"/>
              <a:gd name="connsiteY1946" fmla="*/ 804571 h 1738203"/>
              <a:gd name="connsiteX1947" fmla="*/ 1469098 w 6634280"/>
              <a:gd name="connsiteY1947" fmla="*/ 793587 h 1738203"/>
              <a:gd name="connsiteX1948" fmla="*/ 1463606 w 6634280"/>
              <a:gd name="connsiteY1948" fmla="*/ 788095 h 1738203"/>
              <a:gd name="connsiteX1949" fmla="*/ 1460859 w 6634280"/>
              <a:gd name="connsiteY1949" fmla="*/ 785349 h 1738203"/>
              <a:gd name="connsiteX1950" fmla="*/ 1463606 w 6634280"/>
              <a:gd name="connsiteY1950" fmla="*/ 779857 h 1738203"/>
              <a:gd name="connsiteX1951" fmla="*/ 1460859 w 6634280"/>
              <a:gd name="connsiteY1951" fmla="*/ 779857 h 1738203"/>
              <a:gd name="connsiteX1952" fmla="*/ 1458113 w 6634280"/>
              <a:gd name="connsiteY1952" fmla="*/ 774365 h 1738203"/>
              <a:gd name="connsiteX1953" fmla="*/ 1447130 w 6634280"/>
              <a:gd name="connsiteY1953" fmla="*/ 774365 h 1738203"/>
              <a:gd name="connsiteX1954" fmla="*/ 1518526 w 6634280"/>
              <a:gd name="connsiteY1954" fmla="*/ 768874 h 1738203"/>
              <a:gd name="connsiteX1955" fmla="*/ 1515779 w 6634280"/>
              <a:gd name="connsiteY1955" fmla="*/ 771620 h 1738203"/>
              <a:gd name="connsiteX1956" fmla="*/ 1515779 w 6634280"/>
              <a:gd name="connsiteY1956" fmla="*/ 774365 h 1738203"/>
              <a:gd name="connsiteX1957" fmla="*/ 1518526 w 6634280"/>
              <a:gd name="connsiteY1957" fmla="*/ 774365 h 1738203"/>
              <a:gd name="connsiteX1958" fmla="*/ 1521272 w 6634280"/>
              <a:gd name="connsiteY1958" fmla="*/ 777111 h 1738203"/>
              <a:gd name="connsiteX1959" fmla="*/ 1524017 w 6634280"/>
              <a:gd name="connsiteY1959" fmla="*/ 777111 h 1738203"/>
              <a:gd name="connsiteX1960" fmla="*/ 1526763 w 6634280"/>
              <a:gd name="connsiteY1960" fmla="*/ 774365 h 1738203"/>
              <a:gd name="connsiteX1961" fmla="*/ 1526763 w 6634280"/>
              <a:gd name="connsiteY1961" fmla="*/ 771620 h 1738203"/>
              <a:gd name="connsiteX1962" fmla="*/ 1524017 w 6634280"/>
              <a:gd name="connsiteY1962" fmla="*/ 768874 h 1738203"/>
              <a:gd name="connsiteX1963" fmla="*/ 5857169 w 6634280"/>
              <a:gd name="connsiteY1963" fmla="*/ 768873 h 1738203"/>
              <a:gd name="connsiteX1964" fmla="*/ 5857169 w 6634280"/>
              <a:gd name="connsiteY1964" fmla="*/ 771619 h 1738203"/>
              <a:gd name="connsiteX1965" fmla="*/ 5854423 w 6634280"/>
              <a:gd name="connsiteY1965" fmla="*/ 774365 h 1738203"/>
              <a:gd name="connsiteX1966" fmla="*/ 5854423 w 6634280"/>
              <a:gd name="connsiteY1966" fmla="*/ 777111 h 1738203"/>
              <a:gd name="connsiteX1967" fmla="*/ 5857169 w 6634280"/>
              <a:gd name="connsiteY1967" fmla="*/ 777111 h 1738203"/>
              <a:gd name="connsiteX1968" fmla="*/ 5859914 w 6634280"/>
              <a:gd name="connsiteY1968" fmla="*/ 777111 h 1738203"/>
              <a:gd name="connsiteX1969" fmla="*/ 5859914 w 6634280"/>
              <a:gd name="connsiteY1969" fmla="*/ 768873 h 1738203"/>
              <a:gd name="connsiteX1970" fmla="*/ 1532255 w 6634280"/>
              <a:gd name="connsiteY1970" fmla="*/ 766128 h 1738203"/>
              <a:gd name="connsiteX1971" fmla="*/ 1532255 w 6634280"/>
              <a:gd name="connsiteY1971" fmla="*/ 774365 h 1738203"/>
              <a:gd name="connsiteX1972" fmla="*/ 1535002 w 6634280"/>
              <a:gd name="connsiteY1972" fmla="*/ 774365 h 1738203"/>
              <a:gd name="connsiteX1973" fmla="*/ 1537748 w 6634280"/>
              <a:gd name="connsiteY1973" fmla="*/ 774365 h 1738203"/>
              <a:gd name="connsiteX1974" fmla="*/ 1537748 w 6634280"/>
              <a:gd name="connsiteY1974" fmla="*/ 768874 h 1738203"/>
              <a:gd name="connsiteX1975" fmla="*/ 1535002 w 6634280"/>
              <a:gd name="connsiteY1975" fmla="*/ 766128 h 1738203"/>
              <a:gd name="connsiteX1976" fmla="*/ 966584 w 6634280"/>
              <a:gd name="connsiteY1976" fmla="*/ 766128 h 1738203"/>
              <a:gd name="connsiteX1977" fmla="*/ 966584 w 6634280"/>
              <a:gd name="connsiteY1977" fmla="*/ 771620 h 1738203"/>
              <a:gd name="connsiteX1978" fmla="*/ 969330 w 6634280"/>
              <a:gd name="connsiteY1978" fmla="*/ 771620 h 1738203"/>
              <a:gd name="connsiteX1979" fmla="*/ 969330 w 6634280"/>
              <a:gd name="connsiteY1979" fmla="*/ 766128 h 1738203"/>
              <a:gd name="connsiteX1980" fmla="*/ 5667696 w 6634280"/>
              <a:gd name="connsiteY1980" fmla="*/ 766127 h 1738203"/>
              <a:gd name="connsiteX1981" fmla="*/ 5667696 w 6634280"/>
              <a:gd name="connsiteY1981" fmla="*/ 771619 h 1738203"/>
              <a:gd name="connsiteX1982" fmla="*/ 5673188 w 6634280"/>
              <a:gd name="connsiteY1982" fmla="*/ 771619 h 1738203"/>
              <a:gd name="connsiteX1983" fmla="*/ 5673188 w 6634280"/>
              <a:gd name="connsiteY1983" fmla="*/ 766127 h 1738203"/>
              <a:gd name="connsiteX1984" fmla="*/ 1362005 w 6634280"/>
              <a:gd name="connsiteY1984" fmla="*/ 763382 h 1738203"/>
              <a:gd name="connsiteX1985" fmla="*/ 1359260 w 6634280"/>
              <a:gd name="connsiteY1985" fmla="*/ 768874 h 1738203"/>
              <a:gd name="connsiteX1986" fmla="*/ 1359260 w 6634280"/>
              <a:gd name="connsiteY1986" fmla="*/ 771620 h 1738203"/>
              <a:gd name="connsiteX1987" fmla="*/ 1364751 w 6634280"/>
              <a:gd name="connsiteY1987" fmla="*/ 771620 h 1738203"/>
              <a:gd name="connsiteX1988" fmla="*/ 1367496 w 6634280"/>
              <a:gd name="connsiteY1988" fmla="*/ 768874 h 1738203"/>
              <a:gd name="connsiteX1989" fmla="*/ 1364751 w 6634280"/>
              <a:gd name="connsiteY1989" fmla="*/ 766128 h 1738203"/>
              <a:gd name="connsiteX1990" fmla="*/ 5118501 w 6634280"/>
              <a:gd name="connsiteY1990" fmla="*/ 757889 h 1738203"/>
              <a:gd name="connsiteX1991" fmla="*/ 5118501 w 6634280"/>
              <a:gd name="connsiteY1991" fmla="*/ 760635 h 1738203"/>
              <a:gd name="connsiteX1992" fmla="*/ 5113009 w 6634280"/>
              <a:gd name="connsiteY1992" fmla="*/ 766127 h 1738203"/>
              <a:gd name="connsiteX1993" fmla="*/ 5107517 w 6634280"/>
              <a:gd name="connsiteY1993" fmla="*/ 766127 h 1738203"/>
              <a:gd name="connsiteX1994" fmla="*/ 5102025 w 6634280"/>
              <a:gd name="connsiteY1994" fmla="*/ 768873 h 1738203"/>
              <a:gd name="connsiteX1995" fmla="*/ 5091041 w 6634280"/>
              <a:gd name="connsiteY1995" fmla="*/ 774365 h 1738203"/>
              <a:gd name="connsiteX1996" fmla="*/ 5091041 w 6634280"/>
              <a:gd name="connsiteY1996" fmla="*/ 782603 h 1738203"/>
              <a:gd name="connsiteX1997" fmla="*/ 5088295 w 6634280"/>
              <a:gd name="connsiteY1997" fmla="*/ 788095 h 1738203"/>
              <a:gd name="connsiteX1998" fmla="*/ 5091041 w 6634280"/>
              <a:gd name="connsiteY1998" fmla="*/ 793587 h 1738203"/>
              <a:gd name="connsiteX1999" fmla="*/ 5096533 w 6634280"/>
              <a:gd name="connsiteY1999" fmla="*/ 796333 h 1738203"/>
              <a:gd name="connsiteX2000" fmla="*/ 5099279 w 6634280"/>
              <a:gd name="connsiteY2000" fmla="*/ 804571 h 1738203"/>
              <a:gd name="connsiteX2001" fmla="*/ 5107517 w 6634280"/>
              <a:gd name="connsiteY2001" fmla="*/ 810063 h 1738203"/>
              <a:gd name="connsiteX2002" fmla="*/ 5121247 w 6634280"/>
              <a:gd name="connsiteY2002" fmla="*/ 818301 h 1738203"/>
              <a:gd name="connsiteX2003" fmla="*/ 5121247 w 6634280"/>
              <a:gd name="connsiteY2003" fmla="*/ 821047 h 1738203"/>
              <a:gd name="connsiteX2004" fmla="*/ 5118501 w 6634280"/>
              <a:gd name="connsiteY2004" fmla="*/ 821047 h 1738203"/>
              <a:gd name="connsiteX2005" fmla="*/ 5118501 w 6634280"/>
              <a:gd name="connsiteY2005" fmla="*/ 823793 h 1738203"/>
              <a:gd name="connsiteX2006" fmla="*/ 5121247 w 6634280"/>
              <a:gd name="connsiteY2006" fmla="*/ 823793 h 1738203"/>
              <a:gd name="connsiteX2007" fmla="*/ 5121247 w 6634280"/>
              <a:gd name="connsiteY2007" fmla="*/ 826539 h 1738203"/>
              <a:gd name="connsiteX2008" fmla="*/ 5123993 w 6634280"/>
              <a:gd name="connsiteY2008" fmla="*/ 826539 h 1738203"/>
              <a:gd name="connsiteX2009" fmla="*/ 5126739 w 6634280"/>
              <a:gd name="connsiteY2009" fmla="*/ 823793 h 1738203"/>
              <a:gd name="connsiteX2010" fmla="*/ 5137722 w 6634280"/>
              <a:gd name="connsiteY2010" fmla="*/ 823793 h 1738203"/>
              <a:gd name="connsiteX2011" fmla="*/ 5148706 w 6634280"/>
              <a:gd name="connsiteY2011" fmla="*/ 823793 h 1738203"/>
              <a:gd name="connsiteX2012" fmla="*/ 5154198 w 6634280"/>
              <a:gd name="connsiteY2012" fmla="*/ 826539 h 1738203"/>
              <a:gd name="connsiteX2013" fmla="*/ 5156944 w 6634280"/>
              <a:gd name="connsiteY2013" fmla="*/ 829285 h 1738203"/>
              <a:gd name="connsiteX2014" fmla="*/ 5159690 w 6634280"/>
              <a:gd name="connsiteY2014" fmla="*/ 832031 h 1738203"/>
              <a:gd name="connsiteX2015" fmla="*/ 5159690 w 6634280"/>
              <a:gd name="connsiteY2015" fmla="*/ 840269 h 1738203"/>
              <a:gd name="connsiteX2016" fmla="*/ 5156944 w 6634280"/>
              <a:gd name="connsiteY2016" fmla="*/ 840269 h 1738203"/>
              <a:gd name="connsiteX2017" fmla="*/ 5154198 w 6634280"/>
              <a:gd name="connsiteY2017" fmla="*/ 845761 h 1738203"/>
              <a:gd name="connsiteX2018" fmla="*/ 5165182 w 6634280"/>
              <a:gd name="connsiteY2018" fmla="*/ 851253 h 1738203"/>
              <a:gd name="connsiteX2019" fmla="*/ 5176166 w 6634280"/>
              <a:gd name="connsiteY2019" fmla="*/ 856745 h 1738203"/>
              <a:gd name="connsiteX2020" fmla="*/ 5181658 w 6634280"/>
              <a:gd name="connsiteY2020" fmla="*/ 856745 h 1738203"/>
              <a:gd name="connsiteX2021" fmla="*/ 5184404 w 6634280"/>
              <a:gd name="connsiteY2021" fmla="*/ 851253 h 1738203"/>
              <a:gd name="connsiteX2022" fmla="*/ 5189896 w 6634280"/>
              <a:gd name="connsiteY2022" fmla="*/ 848507 h 1738203"/>
              <a:gd name="connsiteX2023" fmla="*/ 5189896 w 6634280"/>
              <a:gd name="connsiteY2023" fmla="*/ 853999 h 1738203"/>
              <a:gd name="connsiteX2024" fmla="*/ 5195388 w 6634280"/>
              <a:gd name="connsiteY2024" fmla="*/ 853999 h 1738203"/>
              <a:gd name="connsiteX2025" fmla="*/ 5198134 w 6634280"/>
              <a:gd name="connsiteY2025" fmla="*/ 853999 h 1738203"/>
              <a:gd name="connsiteX2026" fmla="*/ 5198134 w 6634280"/>
              <a:gd name="connsiteY2026" fmla="*/ 851253 h 1738203"/>
              <a:gd name="connsiteX2027" fmla="*/ 5195388 w 6634280"/>
              <a:gd name="connsiteY2027" fmla="*/ 851253 h 1738203"/>
              <a:gd name="connsiteX2028" fmla="*/ 5195388 w 6634280"/>
              <a:gd name="connsiteY2028" fmla="*/ 848507 h 1738203"/>
              <a:gd name="connsiteX2029" fmla="*/ 5192642 w 6634280"/>
              <a:gd name="connsiteY2029" fmla="*/ 848507 h 1738203"/>
              <a:gd name="connsiteX2030" fmla="*/ 5189896 w 6634280"/>
              <a:gd name="connsiteY2030" fmla="*/ 848507 h 1738203"/>
              <a:gd name="connsiteX2031" fmla="*/ 5195388 w 6634280"/>
              <a:gd name="connsiteY2031" fmla="*/ 845761 h 1738203"/>
              <a:gd name="connsiteX2032" fmla="*/ 5195388 w 6634280"/>
              <a:gd name="connsiteY2032" fmla="*/ 843015 h 1738203"/>
              <a:gd name="connsiteX2033" fmla="*/ 5198134 w 6634280"/>
              <a:gd name="connsiteY2033" fmla="*/ 843015 h 1738203"/>
              <a:gd name="connsiteX2034" fmla="*/ 5198134 w 6634280"/>
              <a:gd name="connsiteY2034" fmla="*/ 845761 h 1738203"/>
              <a:gd name="connsiteX2035" fmla="*/ 5203626 w 6634280"/>
              <a:gd name="connsiteY2035" fmla="*/ 845761 h 1738203"/>
              <a:gd name="connsiteX2036" fmla="*/ 5203626 w 6634280"/>
              <a:gd name="connsiteY2036" fmla="*/ 843015 h 1738203"/>
              <a:gd name="connsiteX2037" fmla="*/ 5206372 w 6634280"/>
              <a:gd name="connsiteY2037" fmla="*/ 843015 h 1738203"/>
              <a:gd name="connsiteX2038" fmla="*/ 5206372 w 6634280"/>
              <a:gd name="connsiteY2038" fmla="*/ 845761 h 1738203"/>
              <a:gd name="connsiteX2039" fmla="*/ 5211864 w 6634280"/>
              <a:gd name="connsiteY2039" fmla="*/ 845761 h 1738203"/>
              <a:gd name="connsiteX2040" fmla="*/ 5214610 w 6634280"/>
              <a:gd name="connsiteY2040" fmla="*/ 843015 h 1738203"/>
              <a:gd name="connsiteX2041" fmla="*/ 5211864 w 6634280"/>
              <a:gd name="connsiteY2041" fmla="*/ 840269 h 1738203"/>
              <a:gd name="connsiteX2042" fmla="*/ 5203626 w 6634280"/>
              <a:gd name="connsiteY2042" fmla="*/ 837523 h 1738203"/>
              <a:gd name="connsiteX2043" fmla="*/ 5198134 w 6634280"/>
              <a:gd name="connsiteY2043" fmla="*/ 837523 h 1738203"/>
              <a:gd name="connsiteX2044" fmla="*/ 5195388 w 6634280"/>
              <a:gd name="connsiteY2044" fmla="*/ 840269 h 1738203"/>
              <a:gd name="connsiteX2045" fmla="*/ 5195388 w 6634280"/>
              <a:gd name="connsiteY2045" fmla="*/ 832031 h 1738203"/>
              <a:gd name="connsiteX2046" fmla="*/ 5195388 w 6634280"/>
              <a:gd name="connsiteY2046" fmla="*/ 829285 h 1738203"/>
              <a:gd name="connsiteX2047" fmla="*/ 5189896 w 6634280"/>
              <a:gd name="connsiteY2047" fmla="*/ 826539 h 1738203"/>
              <a:gd name="connsiteX2048" fmla="*/ 5184404 w 6634280"/>
              <a:gd name="connsiteY2048" fmla="*/ 823793 h 1738203"/>
              <a:gd name="connsiteX2049" fmla="*/ 5189896 w 6634280"/>
              <a:gd name="connsiteY2049" fmla="*/ 821047 h 1738203"/>
              <a:gd name="connsiteX2050" fmla="*/ 5189896 w 6634280"/>
              <a:gd name="connsiteY2050" fmla="*/ 810063 h 1738203"/>
              <a:gd name="connsiteX2051" fmla="*/ 5181658 w 6634280"/>
              <a:gd name="connsiteY2051" fmla="*/ 807317 h 1738203"/>
              <a:gd name="connsiteX2052" fmla="*/ 5176166 w 6634280"/>
              <a:gd name="connsiteY2052" fmla="*/ 801825 h 1738203"/>
              <a:gd name="connsiteX2053" fmla="*/ 5178912 w 6634280"/>
              <a:gd name="connsiteY2053" fmla="*/ 796333 h 1738203"/>
              <a:gd name="connsiteX2054" fmla="*/ 5181658 w 6634280"/>
              <a:gd name="connsiteY2054" fmla="*/ 790841 h 1738203"/>
              <a:gd name="connsiteX2055" fmla="*/ 5178912 w 6634280"/>
              <a:gd name="connsiteY2055" fmla="*/ 788095 h 1738203"/>
              <a:gd name="connsiteX2056" fmla="*/ 5176166 w 6634280"/>
              <a:gd name="connsiteY2056" fmla="*/ 785349 h 1738203"/>
              <a:gd name="connsiteX2057" fmla="*/ 5178912 w 6634280"/>
              <a:gd name="connsiteY2057" fmla="*/ 779857 h 1738203"/>
              <a:gd name="connsiteX2058" fmla="*/ 5178912 w 6634280"/>
              <a:gd name="connsiteY2058" fmla="*/ 771619 h 1738203"/>
              <a:gd name="connsiteX2059" fmla="*/ 5176166 w 6634280"/>
              <a:gd name="connsiteY2059" fmla="*/ 757889 h 1738203"/>
              <a:gd name="connsiteX2060" fmla="*/ 5162436 w 6634280"/>
              <a:gd name="connsiteY2060" fmla="*/ 760635 h 1738203"/>
              <a:gd name="connsiteX2061" fmla="*/ 5148706 w 6634280"/>
              <a:gd name="connsiteY2061" fmla="*/ 757889 h 1738203"/>
              <a:gd name="connsiteX2062" fmla="*/ 5134976 w 6634280"/>
              <a:gd name="connsiteY2062" fmla="*/ 757889 h 1738203"/>
              <a:gd name="connsiteX2063" fmla="*/ 5123993 w 6634280"/>
              <a:gd name="connsiteY2063" fmla="*/ 757889 h 1738203"/>
              <a:gd name="connsiteX2064" fmla="*/ 936378 w 6634280"/>
              <a:gd name="connsiteY2064" fmla="*/ 749652 h 1738203"/>
              <a:gd name="connsiteX2065" fmla="*/ 936378 w 6634280"/>
              <a:gd name="connsiteY2065" fmla="*/ 752398 h 1738203"/>
              <a:gd name="connsiteX2066" fmla="*/ 939124 w 6634280"/>
              <a:gd name="connsiteY2066" fmla="*/ 755144 h 1738203"/>
              <a:gd name="connsiteX2067" fmla="*/ 941870 w 6634280"/>
              <a:gd name="connsiteY2067" fmla="*/ 752398 h 1738203"/>
              <a:gd name="connsiteX2068" fmla="*/ 941870 w 6634280"/>
              <a:gd name="connsiteY2068" fmla="*/ 749652 h 1738203"/>
              <a:gd name="connsiteX2069" fmla="*/ 939124 w 6634280"/>
              <a:gd name="connsiteY2069" fmla="*/ 749652 h 1738203"/>
              <a:gd name="connsiteX2070" fmla="*/ 5906596 w 6634280"/>
              <a:gd name="connsiteY2070" fmla="*/ 749652 h 1738203"/>
              <a:gd name="connsiteX2071" fmla="*/ 5903850 w 6634280"/>
              <a:gd name="connsiteY2071" fmla="*/ 752398 h 1738203"/>
              <a:gd name="connsiteX2072" fmla="*/ 5901104 w 6634280"/>
              <a:gd name="connsiteY2072" fmla="*/ 755143 h 1738203"/>
              <a:gd name="connsiteX2073" fmla="*/ 5914834 w 6634280"/>
              <a:gd name="connsiteY2073" fmla="*/ 755143 h 1738203"/>
              <a:gd name="connsiteX2074" fmla="*/ 5912088 w 6634280"/>
              <a:gd name="connsiteY2074" fmla="*/ 752398 h 1738203"/>
              <a:gd name="connsiteX2075" fmla="*/ 1559715 w 6634280"/>
              <a:gd name="connsiteY2075" fmla="*/ 746906 h 1738203"/>
              <a:gd name="connsiteX2076" fmla="*/ 1556969 w 6634280"/>
              <a:gd name="connsiteY2076" fmla="*/ 749652 h 1738203"/>
              <a:gd name="connsiteX2077" fmla="*/ 1554223 w 6634280"/>
              <a:gd name="connsiteY2077" fmla="*/ 755144 h 1738203"/>
              <a:gd name="connsiteX2078" fmla="*/ 1556969 w 6634280"/>
              <a:gd name="connsiteY2078" fmla="*/ 757890 h 1738203"/>
              <a:gd name="connsiteX2079" fmla="*/ 1562461 w 6634280"/>
              <a:gd name="connsiteY2079" fmla="*/ 760636 h 1738203"/>
              <a:gd name="connsiteX2080" fmla="*/ 1559715 w 6634280"/>
              <a:gd name="connsiteY2080" fmla="*/ 755144 h 1738203"/>
              <a:gd name="connsiteX2081" fmla="*/ 1559715 w 6634280"/>
              <a:gd name="connsiteY2081" fmla="*/ 752398 h 1738203"/>
              <a:gd name="connsiteX2082" fmla="*/ 958346 w 6634280"/>
              <a:gd name="connsiteY2082" fmla="*/ 746906 h 1738203"/>
              <a:gd name="connsiteX2083" fmla="*/ 952854 w 6634280"/>
              <a:gd name="connsiteY2083" fmla="*/ 749652 h 1738203"/>
              <a:gd name="connsiteX2084" fmla="*/ 950108 w 6634280"/>
              <a:gd name="connsiteY2084" fmla="*/ 755144 h 1738203"/>
              <a:gd name="connsiteX2085" fmla="*/ 955600 w 6634280"/>
              <a:gd name="connsiteY2085" fmla="*/ 752398 h 1738203"/>
              <a:gd name="connsiteX2086" fmla="*/ 1477335 w 6634280"/>
              <a:gd name="connsiteY2086" fmla="*/ 744160 h 1738203"/>
              <a:gd name="connsiteX2087" fmla="*/ 1474589 w 6634280"/>
              <a:gd name="connsiteY2087" fmla="*/ 749652 h 1738203"/>
              <a:gd name="connsiteX2088" fmla="*/ 1471844 w 6634280"/>
              <a:gd name="connsiteY2088" fmla="*/ 752398 h 1738203"/>
              <a:gd name="connsiteX2089" fmla="*/ 1463606 w 6634280"/>
              <a:gd name="connsiteY2089" fmla="*/ 757890 h 1738203"/>
              <a:gd name="connsiteX2090" fmla="*/ 1463606 w 6634280"/>
              <a:gd name="connsiteY2090" fmla="*/ 763382 h 1738203"/>
              <a:gd name="connsiteX2091" fmla="*/ 1466353 w 6634280"/>
              <a:gd name="connsiteY2091" fmla="*/ 763382 h 1738203"/>
              <a:gd name="connsiteX2092" fmla="*/ 1469098 w 6634280"/>
              <a:gd name="connsiteY2092" fmla="*/ 766128 h 1738203"/>
              <a:gd name="connsiteX2093" fmla="*/ 1469098 w 6634280"/>
              <a:gd name="connsiteY2093" fmla="*/ 771620 h 1738203"/>
              <a:gd name="connsiteX2094" fmla="*/ 1474589 w 6634280"/>
              <a:gd name="connsiteY2094" fmla="*/ 777111 h 1738203"/>
              <a:gd name="connsiteX2095" fmla="*/ 1477335 w 6634280"/>
              <a:gd name="connsiteY2095" fmla="*/ 785349 h 1738203"/>
              <a:gd name="connsiteX2096" fmla="*/ 1488320 w 6634280"/>
              <a:gd name="connsiteY2096" fmla="*/ 782603 h 1738203"/>
              <a:gd name="connsiteX2097" fmla="*/ 1499304 w 6634280"/>
              <a:gd name="connsiteY2097" fmla="*/ 779857 h 1738203"/>
              <a:gd name="connsiteX2098" fmla="*/ 1502050 w 6634280"/>
              <a:gd name="connsiteY2098" fmla="*/ 774365 h 1738203"/>
              <a:gd name="connsiteX2099" fmla="*/ 1504796 w 6634280"/>
              <a:gd name="connsiteY2099" fmla="*/ 771620 h 1738203"/>
              <a:gd name="connsiteX2100" fmla="*/ 1507541 w 6634280"/>
              <a:gd name="connsiteY2100" fmla="*/ 771620 h 1738203"/>
              <a:gd name="connsiteX2101" fmla="*/ 1507541 w 6634280"/>
              <a:gd name="connsiteY2101" fmla="*/ 763382 h 1738203"/>
              <a:gd name="connsiteX2102" fmla="*/ 1510287 w 6634280"/>
              <a:gd name="connsiteY2102" fmla="*/ 760636 h 1738203"/>
              <a:gd name="connsiteX2103" fmla="*/ 1504796 w 6634280"/>
              <a:gd name="connsiteY2103" fmla="*/ 755144 h 1738203"/>
              <a:gd name="connsiteX2104" fmla="*/ 1499304 w 6634280"/>
              <a:gd name="connsiteY2104" fmla="*/ 746906 h 1738203"/>
              <a:gd name="connsiteX2105" fmla="*/ 1491065 w 6634280"/>
              <a:gd name="connsiteY2105" fmla="*/ 746906 h 1738203"/>
              <a:gd name="connsiteX2106" fmla="*/ 1485574 w 6634280"/>
              <a:gd name="connsiteY2106" fmla="*/ 744160 h 1738203"/>
              <a:gd name="connsiteX2107" fmla="*/ 1482829 w 6634280"/>
              <a:gd name="connsiteY2107" fmla="*/ 744160 h 1738203"/>
              <a:gd name="connsiteX2108" fmla="*/ 969330 w 6634280"/>
              <a:gd name="connsiteY2108" fmla="*/ 744160 h 1738203"/>
              <a:gd name="connsiteX2109" fmla="*/ 969330 w 6634280"/>
              <a:gd name="connsiteY2109" fmla="*/ 746906 h 1738203"/>
              <a:gd name="connsiteX2110" fmla="*/ 969330 w 6634280"/>
              <a:gd name="connsiteY2110" fmla="*/ 749652 h 1738203"/>
              <a:gd name="connsiteX2111" fmla="*/ 966584 w 6634280"/>
              <a:gd name="connsiteY2111" fmla="*/ 752398 h 1738203"/>
              <a:gd name="connsiteX2112" fmla="*/ 969330 w 6634280"/>
              <a:gd name="connsiteY2112" fmla="*/ 752398 h 1738203"/>
              <a:gd name="connsiteX2113" fmla="*/ 972076 w 6634280"/>
              <a:gd name="connsiteY2113" fmla="*/ 752398 h 1738203"/>
              <a:gd name="connsiteX2114" fmla="*/ 974822 w 6634280"/>
              <a:gd name="connsiteY2114" fmla="*/ 749652 h 1738203"/>
              <a:gd name="connsiteX2115" fmla="*/ 972076 w 6634280"/>
              <a:gd name="connsiteY2115" fmla="*/ 746906 h 1738203"/>
              <a:gd name="connsiteX2116" fmla="*/ 527228 w 6634280"/>
              <a:gd name="connsiteY2116" fmla="*/ 741414 h 1738203"/>
              <a:gd name="connsiteX2117" fmla="*/ 521736 w 6634280"/>
              <a:gd name="connsiteY2117" fmla="*/ 744160 h 1738203"/>
              <a:gd name="connsiteX2118" fmla="*/ 521736 w 6634280"/>
              <a:gd name="connsiteY2118" fmla="*/ 752398 h 1738203"/>
              <a:gd name="connsiteX2119" fmla="*/ 524482 w 6634280"/>
              <a:gd name="connsiteY2119" fmla="*/ 749652 h 1738203"/>
              <a:gd name="connsiteX2120" fmla="*/ 527228 w 6634280"/>
              <a:gd name="connsiteY2120" fmla="*/ 749652 h 1738203"/>
              <a:gd name="connsiteX2121" fmla="*/ 5733600 w 6634280"/>
              <a:gd name="connsiteY2121" fmla="*/ 741414 h 1738203"/>
              <a:gd name="connsiteX2122" fmla="*/ 5730854 w 6634280"/>
              <a:gd name="connsiteY2122" fmla="*/ 744160 h 1738203"/>
              <a:gd name="connsiteX2123" fmla="*/ 5728108 w 6634280"/>
              <a:gd name="connsiteY2123" fmla="*/ 744160 h 1738203"/>
              <a:gd name="connsiteX2124" fmla="*/ 5725362 w 6634280"/>
              <a:gd name="connsiteY2124" fmla="*/ 746906 h 1738203"/>
              <a:gd name="connsiteX2125" fmla="*/ 5728108 w 6634280"/>
              <a:gd name="connsiteY2125" fmla="*/ 749652 h 1738203"/>
              <a:gd name="connsiteX2126" fmla="*/ 5730854 w 6634280"/>
              <a:gd name="connsiteY2126" fmla="*/ 752398 h 1738203"/>
              <a:gd name="connsiteX2127" fmla="*/ 5736346 w 6634280"/>
              <a:gd name="connsiteY2127" fmla="*/ 752398 h 1738203"/>
              <a:gd name="connsiteX2128" fmla="*/ 5739091 w 6634280"/>
              <a:gd name="connsiteY2128" fmla="*/ 749652 h 1738203"/>
              <a:gd name="connsiteX2129" fmla="*/ 5739091 w 6634280"/>
              <a:gd name="connsiteY2129" fmla="*/ 744160 h 1738203"/>
              <a:gd name="connsiteX2130" fmla="*/ 5736346 w 6634280"/>
              <a:gd name="connsiteY2130" fmla="*/ 744160 h 1738203"/>
              <a:gd name="connsiteX2131" fmla="*/ 5203626 w 6634280"/>
              <a:gd name="connsiteY2131" fmla="*/ 738668 h 1738203"/>
              <a:gd name="connsiteX2132" fmla="*/ 5195388 w 6634280"/>
              <a:gd name="connsiteY2132" fmla="*/ 744160 h 1738203"/>
              <a:gd name="connsiteX2133" fmla="*/ 5189896 w 6634280"/>
              <a:gd name="connsiteY2133" fmla="*/ 752398 h 1738203"/>
              <a:gd name="connsiteX2134" fmla="*/ 5184404 w 6634280"/>
              <a:gd name="connsiteY2134" fmla="*/ 760635 h 1738203"/>
              <a:gd name="connsiteX2135" fmla="*/ 5189896 w 6634280"/>
              <a:gd name="connsiteY2135" fmla="*/ 766127 h 1738203"/>
              <a:gd name="connsiteX2136" fmla="*/ 5198134 w 6634280"/>
              <a:gd name="connsiteY2136" fmla="*/ 768873 h 1738203"/>
              <a:gd name="connsiteX2137" fmla="*/ 5206372 w 6634280"/>
              <a:gd name="connsiteY2137" fmla="*/ 768873 h 1738203"/>
              <a:gd name="connsiteX2138" fmla="*/ 5214610 w 6634280"/>
              <a:gd name="connsiteY2138" fmla="*/ 768873 h 1738203"/>
              <a:gd name="connsiteX2139" fmla="*/ 5220102 w 6634280"/>
              <a:gd name="connsiteY2139" fmla="*/ 763381 h 1738203"/>
              <a:gd name="connsiteX2140" fmla="*/ 5225594 w 6634280"/>
              <a:gd name="connsiteY2140" fmla="*/ 760635 h 1738203"/>
              <a:gd name="connsiteX2141" fmla="*/ 5225594 w 6634280"/>
              <a:gd name="connsiteY2141" fmla="*/ 755143 h 1738203"/>
              <a:gd name="connsiteX2142" fmla="*/ 5222848 w 6634280"/>
              <a:gd name="connsiteY2142" fmla="*/ 755143 h 1738203"/>
              <a:gd name="connsiteX2143" fmla="*/ 5220102 w 6634280"/>
              <a:gd name="connsiteY2143" fmla="*/ 746906 h 1738203"/>
              <a:gd name="connsiteX2144" fmla="*/ 5214610 w 6634280"/>
              <a:gd name="connsiteY2144" fmla="*/ 741414 h 1738203"/>
              <a:gd name="connsiteX2145" fmla="*/ 5209118 w 6634280"/>
              <a:gd name="connsiteY2145" fmla="*/ 738668 h 1738203"/>
              <a:gd name="connsiteX2146" fmla="*/ 6323985 w 6634280"/>
              <a:gd name="connsiteY2146" fmla="*/ 735922 h 1738203"/>
              <a:gd name="connsiteX2147" fmla="*/ 6323985 w 6634280"/>
              <a:gd name="connsiteY2147" fmla="*/ 741414 h 1738203"/>
              <a:gd name="connsiteX2148" fmla="*/ 6329477 w 6634280"/>
              <a:gd name="connsiteY2148" fmla="*/ 741414 h 1738203"/>
              <a:gd name="connsiteX2149" fmla="*/ 6332223 w 6634280"/>
              <a:gd name="connsiteY2149" fmla="*/ 735922 h 1738203"/>
              <a:gd name="connsiteX2150" fmla="*/ 917156 w 6634280"/>
              <a:gd name="connsiteY2150" fmla="*/ 730430 h 1738203"/>
              <a:gd name="connsiteX2151" fmla="*/ 917156 w 6634280"/>
              <a:gd name="connsiteY2151" fmla="*/ 733176 h 1738203"/>
              <a:gd name="connsiteX2152" fmla="*/ 917156 w 6634280"/>
              <a:gd name="connsiteY2152" fmla="*/ 735922 h 1738203"/>
              <a:gd name="connsiteX2153" fmla="*/ 919902 w 6634280"/>
              <a:gd name="connsiteY2153" fmla="*/ 735922 h 1738203"/>
              <a:gd name="connsiteX2154" fmla="*/ 919902 w 6634280"/>
              <a:gd name="connsiteY2154" fmla="*/ 738668 h 1738203"/>
              <a:gd name="connsiteX2155" fmla="*/ 922648 w 6634280"/>
              <a:gd name="connsiteY2155" fmla="*/ 738668 h 1738203"/>
              <a:gd name="connsiteX2156" fmla="*/ 922648 w 6634280"/>
              <a:gd name="connsiteY2156" fmla="*/ 733176 h 1738203"/>
              <a:gd name="connsiteX2157" fmla="*/ 450340 w 6634280"/>
              <a:gd name="connsiteY2157" fmla="*/ 724938 h 1738203"/>
              <a:gd name="connsiteX2158" fmla="*/ 447594 w 6634280"/>
              <a:gd name="connsiteY2158" fmla="*/ 727684 h 1738203"/>
              <a:gd name="connsiteX2159" fmla="*/ 444848 w 6634280"/>
              <a:gd name="connsiteY2159" fmla="*/ 727684 h 1738203"/>
              <a:gd name="connsiteX2160" fmla="*/ 450340 w 6634280"/>
              <a:gd name="connsiteY2160" fmla="*/ 730430 h 1738203"/>
              <a:gd name="connsiteX2161" fmla="*/ 453086 w 6634280"/>
              <a:gd name="connsiteY2161" fmla="*/ 730430 h 1738203"/>
              <a:gd name="connsiteX2162" fmla="*/ 455832 w 6634280"/>
              <a:gd name="connsiteY2162" fmla="*/ 727684 h 1738203"/>
              <a:gd name="connsiteX2163" fmla="*/ 5719870 w 6634280"/>
              <a:gd name="connsiteY2163" fmla="*/ 719446 h 1738203"/>
              <a:gd name="connsiteX2164" fmla="*/ 5719870 w 6634280"/>
              <a:gd name="connsiteY2164" fmla="*/ 724938 h 1738203"/>
              <a:gd name="connsiteX2165" fmla="*/ 5725362 w 6634280"/>
              <a:gd name="connsiteY2165" fmla="*/ 727684 h 1738203"/>
              <a:gd name="connsiteX2166" fmla="*/ 5725362 w 6634280"/>
              <a:gd name="connsiteY2166" fmla="*/ 719446 h 1738203"/>
              <a:gd name="connsiteX2167" fmla="*/ 5288751 w 6634280"/>
              <a:gd name="connsiteY2167" fmla="*/ 719446 h 1738203"/>
              <a:gd name="connsiteX2168" fmla="*/ 5283259 w 6634280"/>
              <a:gd name="connsiteY2168" fmla="*/ 722192 h 1738203"/>
              <a:gd name="connsiteX2169" fmla="*/ 5283259 w 6634280"/>
              <a:gd name="connsiteY2169" fmla="*/ 724938 h 1738203"/>
              <a:gd name="connsiteX2170" fmla="*/ 5286005 w 6634280"/>
              <a:gd name="connsiteY2170" fmla="*/ 724938 h 1738203"/>
              <a:gd name="connsiteX2171" fmla="*/ 5286005 w 6634280"/>
              <a:gd name="connsiteY2171" fmla="*/ 730430 h 1738203"/>
              <a:gd name="connsiteX2172" fmla="*/ 5288751 w 6634280"/>
              <a:gd name="connsiteY2172" fmla="*/ 727684 h 1738203"/>
              <a:gd name="connsiteX2173" fmla="*/ 5291497 w 6634280"/>
              <a:gd name="connsiteY2173" fmla="*/ 724938 h 1738203"/>
              <a:gd name="connsiteX2174" fmla="*/ 5288751 w 6634280"/>
              <a:gd name="connsiteY2174" fmla="*/ 722192 h 1738203"/>
              <a:gd name="connsiteX2175" fmla="*/ 5077311 w 6634280"/>
              <a:gd name="connsiteY2175" fmla="*/ 719446 h 1738203"/>
              <a:gd name="connsiteX2176" fmla="*/ 5077311 w 6634280"/>
              <a:gd name="connsiteY2176" fmla="*/ 724938 h 1738203"/>
              <a:gd name="connsiteX2177" fmla="*/ 5074565 w 6634280"/>
              <a:gd name="connsiteY2177" fmla="*/ 730430 h 1738203"/>
              <a:gd name="connsiteX2178" fmla="*/ 5071819 w 6634280"/>
              <a:gd name="connsiteY2178" fmla="*/ 735922 h 1738203"/>
              <a:gd name="connsiteX2179" fmla="*/ 5069073 w 6634280"/>
              <a:gd name="connsiteY2179" fmla="*/ 741414 h 1738203"/>
              <a:gd name="connsiteX2180" fmla="*/ 5074565 w 6634280"/>
              <a:gd name="connsiteY2180" fmla="*/ 744160 h 1738203"/>
              <a:gd name="connsiteX2181" fmla="*/ 5077311 w 6634280"/>
              <a:gd name="connsiteY2181" fmla="*/ 746906 h 1738203"/>
              <a:gd name="connsiteX2182" fmla="*/ 5096533 w 6634280"/>
              <a:gd name="connsiteY2182" fmla="*/ 746906 h 1738203"/>
              <a:gd name="connsiteX2183" fmla="*/ 5099279 w 6634280"/>
              <a:gd name="connsiteY2183" fmla="*/ 741414 h 1738203"/>
              <a:gd name="connsiteX2184" fmla="*/ 5099279 w 6634280"/>
              <a:gd name="connsiteY2184" fmla="*/ 738668 h 1738203"/>
              <a:gd name="connsiteX2185" fmla="*/ 5099279 w 6634280"/>
              <a:gd name="connsiteY2185" fmla="*/ 733176 h 1738203"/>
              <a:gd name="connsiteX2186" fmla="*/ 5096533 w 6634280"/>
              <a:gd name="connsiteY2186" fmla="*/ 727684 h 1738203"/>
              <a:gd name="connsiteX2187" fmla="*/ 5082803 w 6634280"/>
              <a:gd name="connsiteY2187" fmla="*/ 727684 h 1738203"/>
              <a:gd name="connsiteX2188" fmla="*/ 5080057 w 6634280"/>
              <a:gd name="connsiteY2188" fmla="*/ 722192 h 1738203"/>
              <a:gd name="connsiteX2189" fmla="*/ 875967 w 6634280"/>
              <a:gd name="connsiteY2189" fmla="*/ 719446 h 1738203"/>
              <a:gd name="connsiteX2190" fmla="*/ 873221 w 6634280"/>
              <a:gd name="connsiteY2190" fmla="*/ 722192 h 1738203"/>
              <a:gd name="connsiteX2191" fmla="*/ 867729 w 6634280"/>
              <a:gd name="connsiteY2191" fmla="*/ 730430 h 1738203"/>
              <a:gd name="connsiteX2192" fmla="*/ 878712 w 6634280"/>
              <a:gd name="connsiteY2192" fmla="*/ 730430 h 1738203"/>
              <a:gd name="connsiteX2193" fmla="*/ 884205 w 6634280"/>
              <a:gd name="connsiteY2193" fmla="*/ 727684 h 1738203"/>
              <a:gd name="connsiteX2194" fmla="*/ 881458 w 6634280"/>
              <a:gd name="connsiteY2194" fmla="*/ 724938 h 1738203"/>
              <a:gd name="connsiteX2195" fmla="*/ 881458 w 6634280"/>
              <a:gd name="connsiteY2195" fmla="*/ 722192 h 1738203"/>
              <a:gd name="connsiteX2196" fmla="*/ 881458 w 6634280"/>
              <a:gd name="connsiteY2196" fmla="*/ 719446 h 1738203"/>
              <a:gd name="connsiteX2197" fmla="*/ 488784 w 6634280"/>
              <a:gd name="connsiteY2197" fmla="*/ 719446 h 1738203"/>
              <a:gd name="connsiteX2198" fmla="*/ 486038 w 6634280"/>
              <a:gd name="connsiteY2198" fmla="*/ 722192 h 1738203"/>
              <a:gd name="connsiteX2199" fmla="*/ 483292 w 6634280"/>
              <a:gd name="connsiteY2199" fmla="*/ 724938 h 1738203"/>
              <a:gd name="connsiteX2200" fmla="*/ 488784 w 6634280"/>
              <a:gd name="connsiteY2200" fmla="*/ 724938 h 1738203"/>
              <a:gd name="connsiteX2201" fmla="*/ 494276 w 6634280"/>
              <a:gd name="connsiteY2201" fmla="*/ 724938 h 1738203"/>
              <a:gd name="connsiteX2202" fmla="*/ 491530 w 6634280"/>
              <a:gd name="connsiteY2202" fmla="*/ 722192 h 1738203"/>
              <a:gd name="connsiteX2203" fmla="*/ 6145496 w 6634280"/>
              <a:gd name="connsiteY2203" fmla="*/ 716700 h 1738203"/>
              <a:gd name="connsiteX2204" fmla="*/ 6140004 w 6634280"/>
              <a:gd name="connsiteY2204" fmla="*/ 719446 h 1738203"/>
              <a:gd name="connsiteX2205" fmla="*/ 6142750 w 6634280"/>
              <a:gd name="connsiteY2205" fmla="*/ 722192 h 1738203"/>
              <a:gd name="connsiteX2206" fmla="*/ 6145496 w 6634280"/>
              <a:gd name="connsiteY2206" fmla="*/ 722192 h 1738203"/>
              <a:gd name="connsiteX2207" fmla="*/ 6148242 w 6634280"/>
              <a:gd name="connsiteY2207" fmla="*/ 722192 h 1738203"/>
              <a:gd name="connsiteX2208" fmla="*/ 6150988 w 6634280"/>
              <a:gd name="connsiteY2208" fmla="*/ 719446 h 1738203"/>
              <a:gd name="connsiteX2209" fmla="*/ 5275021 w 6634280"/>
              <a:gd name="connsiteY2209" fmla="*/ 716700 h 1738203"/>
              <a:gd name="connsiteX2210" fmla="*/ 5272275 w 6634280"/>
              <a:gd name="connsiteY2210" fmla="*/ 719446 h 1738203"/>
              <a:gd name="connsiteX2211" fmla="*/ 5266783 w 6634280"/>
              <a:gd name="connsiteY2211" fmla="*/ 719446 h 1738203"/>
              <a:gd name="connsiteX2212" fmla="*/ 5266783 w 6634280"/>
              <a:gd name="connsiteY2212" fmla="*/ 724938 h 1738203"/>
              <a:gd name="connsiteX2213" fmla="*/ 5264037 w 6634280"/>
              <a:gd name="connsiteY2213" fmla="*/ 727684 h 1738203"/>
              <a:gd name="connsiteX2214" fmla="*/ 5261291 w 6634280"/>
              <a:gd name="connsiteY2214" fmla="*/ 727684 h 1738203"/>
              <a:gd name="connsiteX2215" fmla="*/ 5261291 w 6634280"/>
              <a:gd name="connsiteY2215" fmla="*/ 733176 h 1738203"/>
              <a:gd name="connsiteX2216" fmla="*/ 5275021 w 6634280"/>
              <a:gd name="connsiteY2216" fmla="*/ 733176 h 1738203"/>
              <a:gd name="connsiteX2217" fmla="*/ 5277767 w 6634280"/>
              <a:gd name="connsiteY2217" fmla="*/ 724938 h 1738203"/>
              <a:gd name="connsiteX2218" fmla="*/ 5277767 w 6634280"/>
              <a:gd name="connsiteY2218" fmla="*/ 716700 h 1738203"/>
              <a:gd name="connsiteX2219" fmla="*/ 1485574 w 6634280"/>
              <a:gd name="connsiteY2219" fmla="*/ 716700 h 1738203"/>
              <a:gd name="connsiteX2220" fmla="*/ 1493811 w 6634280"/>
              <a:gd name="connsiteY2220" fmla="*/ 716700 h 1738203"/>
              <a:gd name="connsiteX2221" fmla="*/ 1485574 w 6634280"/>
              <a:gd name="connsiteY2221" fmla="*/ 733176 h 1738203"/>
              <a:gd name="connsiteX2222" fmla="*/ 1485574 w 6634280"/>
              <a:gd name="connsiteY2222" fmla="*/ 724938 h 1738203"/>
              <a:gd name="connsiteX2223" fmla="*/ 722192 w 6634280"/>
              <a:gd name="connsiteY2223" fmla="*/ 716700 h 1738203"/>
              <a:gd name="connsiteX2224" fmla="*/ 719446 w 6634280"/>
              <a:gd name="connsiteY2224" fmla="*/ 719446 h 1738203"/>
              <a:gd name="connsiteX2225" fmla="*/ 719446 w 6634280"/>
              <a:gd name="connsiteY2225" fmla="*/ 722192 h 1738203"/>
              <a:gd name="connsiteX2226" fmla="*/ 722192 w 6634280"/>
              <a:gd name="connsiteY2226" fmla="*/ 727684 h 1738203"/>
              <a:gd name="connsiteX2227" fmla="*/ 727684 w 6634280"/>
              <a:gd name="connsiteY2227" fmla="*/ 733176 h 1738203"/>
              <a:gd name="connsiteX2228" fmla="*/ 730430 w 6634280"/>
              <a:gd name="connsiteY2228" fmla="*/ 733176 h 1738203"/>
              <a:gd name="connsiteX2229" fmla="*/ 735922 w 6634280"/>
              <a:gd name="connsiteY2229" fmla="*/ 727684 h 1738203"/>
              <a:gd name="connsiteX2230" fmla="*/ 735922 w 6634280"/>
              <a:gd name="connsiteY2230" fmla="*/ 724938 h 1738203"/>
              <a:gd name="connsiteX2231" fmla="*/ 733176 w 6634280"/>
              <a:gd name="connsiteY2231" fmla="*/ 719446 h 1738203"/>
              <a:gd name="connsiteX2232" fmla="*/ 724938 w 6634280"/>
              <a:gd name="connsiteY2232" fmla="*/ 716700 h 1738203"/>
              <a:gd name="connsiteX2233" fmla="*/ 5700648 w 6634280"/>
              <a:gd name="connsiteY2233" fmla="*/ 713954 h 1738203"/>
              <a:gd name="connsiteX2234" fmla="*/ 5700648 w 6634280"/>
              <a:gd name="connsiteY2234" fmla="*/ 722192 h 1738203"/>
              <a:gd name="connsiteX2235" fmla="*/ 5697902 w 6634280"/>
              <a:gd name="connsiteY2235" fmla="*/ 727684 h 1738203"/>
              <a:gd name="connsiteX2236" fmla="*/ 5689664 w 6634280"/>
              <a:gd name="connsiteY2236" fmla="*/ 733176 h 1738203"/>
              <a:gd name="connsiteX2237" fmla="*/ 5678680 w 6634280"/>
              <a:gd name="connsiteY2237" fmla="*/ 735922 h 1738203"/>
              <a:gd name="connsiteX2238" fmla="*/ 5667696 w 6634280"/>
              <a:gd name="connsiteY2238" fmla="*/ 735922 h 1738203"/>
              <a:gd name="connsiteX2239" fmla="*/ 5653966 w 6634280"/>
              <a:gd name="connsiteY2239" fmla="*/ 738668 h 1738203"/>
              <a:gd name="connsiteX2240" fmla="*/ 5642982 w 6634280"/>
              <a:gd name="connsiteY2240" fmla="*/ 741414 h 1738203"/>
              <a:gd name="connsiteX2241" fmla="*/ 5634744 w 6634280"/>
              <a:gd name="connsiteY2241" fmla="*/ 746906 h 1738203"/>
              <a:gd name="connsiteX2242" fmla="*/ 5631998 w 6634280"/>
              <a:gd name="connsiteY2242" fmla="*/ 752398 h 1738203"/>
              <a:gd name="connsiteX2243" fmla="*/ 5629252 w 6634280"/>
              <a:gd name="connsiteY2243" fmla="*/ 757889 h 1738203"/>
              <a:gd name="connsiteX2244" fmla="*/ 5664950 w 6634280"/>
              <a:gd name="connsiteY2244" fmla="*/ 755143 h 1738203"/>
              <a:gd name="connsiteX2245" fmla="*/ 5684172 w 6634280"/>
              <a:gd name="connsiteY2245" fmla="*/ 752398 h 1738203"/>
              <a:gd name="connsiteX2246" fmla="*/ 5700648 w 6634280"/>
              <a:gd name="connsiteY2246" fmla="*/ 749652 h 1738203"/>
              <a:gd name="connsiteX2247" fmla="*/ 5711632 w 6634280"/>
              <a:gd name="connsiteY2247" fmla="*/ 744160 h 1738203"/>
              <a:gd name="connsiteX2248" fmla="*/ 5714378 w 6634280"/>
              <a:gd name="connsiteY2248" fmla="*/ 738668 h 1738203"/>
              <a:gd name="connsiteX2249" fmla="*/ 5717124 w 6634280"/>
              <a:gd name="connsiteY2249" fmla="*/ 735922 h 1738203"/>
              <a:gd name="connsiteX2250" fmla="*/ 5717124 w 6634280"/>
              <a:gd name="connsiteY2250" fmla="*/ 730430 h 1738203"/>
              <a:gd name="connsiteX2251" fmla="*/ 5714378 w 6634280"/>
              <a:gd name="connsiteY2251" fmla="*/ 724938 h 1738203"/>
              <a:gd name="connsiteX2252" fmla="*/ 1345529 w 6634280"/>
              <a:gd name="connsiteY2252" fmla="*/ 713954 h 1738203"/>
              <a:gd name="connsiteX2253" fmla="*/ 1342784 w 6634280"/>
              <a:gd name="connsiteY2253" fmla="*/ 716700 h 1738203"/>
              <a:gd name="connsiteX2254" fmla="*/ 1345529 w 6634280"/>
              <a:gd name="connsiteY2254" fmla="*/ 719446 h 1738203"/>
              <a:gd name="connsiteX2255" fmla="*/ 1348275 w 6634280"/>
              <a:gd name="connsiteY2255" fmla="*/ 722192 h 1738203"/>
              <a:gd name="connsiteX2256" fmla="*/ 1351020 w 6634280"/>
              <a:gd name="connsiteY2256" fmla="*/ 722192 h 1738203"/>
              <a:gd name="connsiteX2257" fmla="*/ 1351020 w 6634280"/>
              <a:gd name="connsiteY2257" fmla="*/ 716700 h 1738203"/>
              <a:gd name="connsiteX2258" fmla="*/ 1351020 w 6634280"/>
              <a:gd name="connsiteY2258" fmla="*/ 713954 h 1738203"/>
              <a:gd name="connsiteX2259" fmla="*/ 911664 w 6634280"/>
              <a:gd name="connsiteY2259" fmla="*/ 713954 h 1738203"/>
              <a:gd name="connsiteX2260" fmla="*/ 911664 w 6634280"/>
              <a:gd name="connsiteY2260" fmla="*/ 724938 h 1738203"/>
              <a:gd name="connsiteX2261" fmla="*/ 914410 w 6634280"/>
              <a:gd name="connsiteY2261" fmla="*/ 724938 h 1738203"/>
              <a:gd name="connsiteX2262" fmla="*/ 914410 w 6634280"/>
              <a:gd name="connsiteY2262" fmla="*/ 716700 h 1738203"/>
              <a:gd name="connsiteX2263" fmla="*/ 1359260 w 6634280"/>
              <a:gd name="connsiteY2263" fmla="*/ 711208 h 1738203"/>
              <a:gd name="connsiteX2264" fmla="*/ 1359260 w 6634280"/>
              <a:gd name="connsiteY2264" fmla="*/ 716700 h 1738203"/>
              <a:gd name="connsiteX2265" fmla="*/ 1356512 w 6634280"/>
              <a:gd name="connsiteY2265" fmla="*/ 724938 h 1738203"/>
              <a:gd name="connsiteX2266" fmla="*/ 1362005 w 6634280"/>
              <a:gd name="connsiteY2266" fmla="*/ 724938 h 1738203"/>
              <a:gd name="connsiteX2267" fmla="*/ 1367496 w 6634280"/>
              <a:gd name="connsiteY2267" fmla="*/ 722192 h 1738203"/>
              <a:gd name="connsiteX2268" fmla="*/ 1370242 w 6634280"/>
              <a:gd name="connsiteY2268" fmla="*/ 719446 h 1738203"/>
              <a:gd name="connsiteX2269" fmla="*/ 1370242 w 6634280"/>
              <a:gd name="connsiteY2269" fmla="*/ 716700 h 1738203"/>
              <a:gd name="connsiteX2270" fmla="*/ 1372988 w 6634280"/>
              <a:gd name="connsiteY2270" fmla="*/ 713954 h 1738203"/>
              <a:gd name="connsiteX2271" fmla="*/ 1372988 w 6634280"/>
              <a:gd name="connsiteY2271" fmla="*/ 711208 h 1738203"/>
              <a:gd name="connsiteX2272" fmla="*/ 579401 w 6634280"/>
              <a:gd name="connsiteY2272" fmla="*/ 711208 h 1738203"/>
              <a:gd name="connsiteX2273" fmla="*/ 565671 w 6634280"/>
              <a:gd name="connsiteY2273" fmla="*/ 713954 h 1738203"/>
              <a:gd name="connsiteX2274" fmla="*/ 557433 w 6634280"/>
              <a:gd name="connsiteY2274" fmla="*/ 719446 h 1738203"/>
              <a:gd name="connsiteX2275" fmla="*/ 557433 w 6634280"/>
              <a:gd name="connsiteY2275" fmla="*/ 713954 h 1738203"/>
              <a:gd name="connsiteX2276" fmla="*/ 549195 w 6634280"/>
              <a:gd name="connsiteY2276" fmla="*/ 722192 h 1738203"/>
              <a:gd name="connsiteX2277" fmla="*/ 551942 w 6634280"/>
              <a:gd name="connsiteY2277" fmla="*/ 724938 h 1738203"/>
              <a:gd name="connsiteX2278" fmla="*/ 543703 w 6634280"/>
              <a:gd name="connsiteY2278" fmla="*/ 730430 h 1738203"/>
              <a:gd name="connsiteX2279" fmla="*/ 535466 w 6634280"/>
              <a:gd name="connsiteY2279" fmla="*/ 733176 h 1738203"/>
              <a:gd name="connsiteX2280" fmla="*/ 518990 w 6634280"/>
              <a:gd name="connsiteY2280" fmla="*/ 733176 h 1738203"/>
              <a:gd name="connsiteX2281" fmla="*/ 497022 w 6634280"/>
              <a:gd name="connsiteY2281" fmla="*/ 730430 h 1738203"/>
              <a:gd name="connsiteX2282" fmla="*/ 486038 w 6634280"/>
              <a:gd name="connsiteY2282" fmla="*/ 730430 h 1738203"/>
              <a:gd name="connsiteX2283" fmla="*/ 477800 w 6634280"/>
              <a:gd name="connsiteY2283" fmla="*/ 733176 h 1738203"/>
              <a:gd name="connsiteX2284" fmla="*/ 472308 w 6634280"/>
              <a:gd name="connsiteY2284" fmla="*/ 735922 h 1738203"/>
              <a:gd name="connsiteX2285" fmla="*/ 469562 w 6634280"/>
              <a:gd name="connsiteY2285" fmla="*/ 744160 h 1738203"/>
              <a:gd name="connsiteX2286" fmla="*/ 472308 w 6634280"/>
              <a:gd name="connsiteY2286" fmla="*/ 746906 h 1738203"/>
              <a:gd name="connsiteX2287" fmla="*/ 480546 w 6634280"/>
              <a:gd name="connsiteY2287" fmla="*/ 746906 h 1738203"/>
              <a:gd name="connsiteX2288" fmla="*/ 502514 w 6634280"/>
              <a:gd name="connsiteY2288" fmla="*/ 752398 h 1738203"/>
              <a:gd name="connsiteX2289" fmla="*/ 497022 w 6634280"/>
              <a:gd name="connsiteY2289" fmla="*/ 755144 h 1738203"/>
              <a:gd name="connsiteX2290" fmla="*/ 510751 w 6634280"/>
              <a:gd name="connsiteY2290" fmla="*/ 755144 h 1738203"/>
              <a:gd name="connsiteX2291" fmla="*/ 502514 w 6634280"/>
              <a:gd name="connsiteY2291" fmla="*/ 752398 h 1738203"/>
              <a:gd name="connsiteX2292" fmla="*/ 508005 w 6634280"/>
              <a:gd name="connsiteY2292" fmla="*/ 744160 h 1738203"/>
              <a:gd name="connsiteX2293" fmla="*/ 513498 w 6634280"/>
              <a:gd name="connsiteY2293" fmla="*/ 741414 h 1738203"/>
              <a:gd name="connsiteX2294" fmla="*/ 521736 w 6634280"/>
              <a:gd name="connsiteY2294" fmla="*/ 738668 h 1738203"/>
              <a:gd name="connsiteX2295" fmla="*/ 540957 w 6634280"/>
              <a:gd name="connsiteY2295" fmla="*/ 744160 h 1738203"/>
              <a:gd name="connsiteX2296" fmla="*/ 554687 w 6634280"/>
              <a:gd name="connsiteY2296" fmla="*/ 746906 h 1738203"/>
              <a:gd name="connsiteX2297" fmla="*/ 571163 w 6634280"/>
              <a:gd name="connsiteY2297" fmla="*/ 744160 h 1738203"/>
              <a:gd name="connsiteX2298" fmla="*/ 579401 w 6634280"/>
              <a:gd name="connsiteY2298" fmla="*/ 735922 h 1738203"/>
              <a:gd name="connsiteX2299" fmla="*/ 582147 w 6634280"/>
              <a:gd name="connsiteY2299" fmla="*/ 733176 h 1738203"/>
              <a:gd name="connsiteX2300" fmla="*/ 587639 w 6634280"/>
              <a:gd name="connsiteY2300" fmla="*/ 730430 h 1738203"/>
              <a:gd name="connsiteX2301" fmla="*/ 601369 w 6634280"/>
              <a:gd name="connsiteY2301" fmla="*/ 730430 h 1738203"/>
              <a:gd name="connsiteX2302" fmla="*/ 617845 w 6634280"/>
              <a:gd name="connsiteY2302" fmla="*/ 733176 h 1738203"/>
              <a:gd name="connsiteX2303" fmla="*/ 642559 w 6634280"/>
              <a:gd name="connsiteY2303" fmla="*/ 741414 h 1738203"/>
              <a:gd name="connsiteX2304" fmla="*/ 664526 w 6634280"/>
              <a:gd name="connsiteY2304" fmla="*/ 752398 h 1738203"/>
              <a:gd name="connsiteX2305" fmla="*/ 672764 w 6634280"/>
              <a:gd name="connsiteY2305" fmla="*/ 760636 h 1738203"/>
              <a:gd name="connsiteX2306" fmla="*/ 672764 w 6634280"/>
              <a:gd name="connsiteY2306" fmla="*/ 755144 h 1738203"/>
              <a:gd name="connsiteX2307" fmla="*/ 675510 w 6634280"/>
              <a:gd name="connsiteY2307" fmla="*/ 749652 h 1738203"/>
              <a:gd name="connsiteX2308" fmla="*/ 686494 w 6634280"/>
              <a:gd name="connsiteY2308" fmla="*/ 744160 h 1738203"/>
              <a:gd name="connsiteX2309" fmla="*/ 713954 w 6634280"/>
              <a:gd name="connsiteY2309" fmla="*/ 735922 h 1738203"/>
              <a:gd name="connsiteX2310" fmla="*/ 713954 w 6634280"/>
              <a:gd name="connsiteY2310" fmla="*/ 722192 h 1738203"/>
              <a:gd name="connsiteX2311" fmla="*/ 694732 w 6634280"/>
              <a:gd name="connsiteY2311" fmla="*/ 722192 h 1738203"/>
              <a:gd name="connsiteX2312" fmla="*/ 672764 w 6634280"/>
              <a:gd name="connsiteY2312" fmla="*/ 724938 h 1738203"/>
              <a:gd name="connsiteX2313" fmla="*/ 650797 w 6634280"/>
              <a:gd name="connsiteY2313" fmla="*/ 727684 h 1738203"/>
              <a:gd name="connsiteX2314" fmla="*/ 631574 w 6634280"/>
              <a:gd name="connsiteY2314" fmla="*/ 727684 h 1738203"/>
              <a:gd name="connsiteX2315" fmla="*/ 628829 w 6634280"/>
              <a:gd name="connsiteY2315" fmla="*/ 722192 h 1738203"/>
              <a:gd name="connsiteX2316" fmla="*/ 620591 w 6634280"/>
              <a:gd name="connsiteY2316" fmla="*/ 713954 h 1738203"/>
              <a:gd name="connsiteX2317" fmla="*/ 595877 w 6634280"/>
              <a:gd name="connsiteY2317" fmla="*/ 711208 h 1738203"/>
              <a:gd name="connsiteX2318" fmla="*/ 6181194 w 6634280"/>
              <a:gd name="connsiteY2318" fmla="*/ 711208 h 1738203"/>
              <a:gd name="connsiteX2319" fmla="*/ 6181194 w 6634280"/>
              <a:gd name="connsiteY2319" fmla="*/ 716700 h 1738203"/>
              <a:gd name="connsiteX2320" fmla="*/ 6186686 w 6634280"/>
              <a:gd name="connsiteY2320" fmla="*/ 716700 h 1738203"/>
              <a:gd name="connsiteX2321" fmla="*/ 6189432 w 6634280"/>
              <a:gd name="connsiteY2321" fmla="*/ 716700 h 1738203"/>
              <a:gd name="connsiteX2322" fmla="*/ 6189432 w 6634280"/>
              <a:gd name="connsiteY2322" fmla="*/ 713954 h 1738203"/>
              <a:gd name="connsiteX2323" fmla="*/ 6183940 w 6634280"/>
              <a:gd name="connsiteY2323" fmla="*/ 711208 h 1738203"/>
              <a:gd name="connsiteX2324" fmla="*/ 5903850 w 6634280"/>
              <a:gd name="connsiteY2324" fmla="*/ 711208 h 1738203"/>
              <a:gd name="connsiteX2325" fmla="*/ 5898358 w 6634280"/>
              <a:gd name="connsiteY2325" fmla="*/ 713954 h 1738203"/>
              <a:gd name="connsiteX2326" fmla="*/ 5898358 w 6634280"/>
              <a:gd name="connsiteY2326" fmla="*/ 716700 h 1738203"/>
              <a:gd name="connsiteX2327" fmla="*/ 5898358 w 6634280"/>
              <a:gd name="connsiteY2327" fmla="*/ 719446 h 1738203"/>
              <a:gd name="connsiteX2328" fmla="*/ 5903850 w 6634280"/>
              <a:gd name="connsiteY2328" fmla="*/ 722192 h 1738203"/>
              <a:gd name="connsiteX2329" fmla="*/ 5909342 w 6634280"/>
              <a:gd name="connsiteY2329" fmla="*/ 727684 h 1738203"/>
              <a:gd name="connsiteX2330" fmla="*/ 5914834 w 6634280"/>
              <a:gd name="connsiteY2330" fmla="*/ 727684 h 1738203"/>
              <a:gd name="connsiteX2331" fmla="*/ 5914834 w 6634280"/>
              <a:gd name="connsiteY2331" fmla="*/ 724938 h 1738203"/>
              <a:gd name="connsiteX2332" fmla="*/ 5914834 w 6634280"/>
              <a:gd name="connsiteY2332" fmla="*/ 719446 h 1738203"/>
              <a:gd name="connsiteX2333" fmla="*/ 5912088 w 6634280"/>
              <a:gd name="connsiteY2333" fmla="*/ 713954 h 1738203"/>
              <a:gd name="connsiteX2334" fmla="*/ 5909342 w 6634280"/>
              <a:gd name="connsiteY2334" fmla="*/ 711208 h 1738203"/>
              <a:gd name="connsiteX2335" fmla="*/ 5758313 w 6634280"/>
              <a:gd name="connsiteY2335" fmla="*/ 711208 h 1738203"/>
              <a:gd name="connsiteX2336" fmla="*/ 5750075 w 6634280"/>
              <a:gd name="connsiteY2336" fmla="*/ 713954 h 1738203"/>
              <a:gd name="connsiteX2337" fmla="*/ 5750075 w 6634280"/>
              <a:gd name="connsiteY2337" fmla="*/ 716700 h 1738203"/>
              <a:gd name="connsiteX2338" fmla="*/ 5752821 w 6634280"/>
              <a:gd name="connsiteY2338" fmla="*/ 719446 h 1738203"/>
              <a:gd name="connsiteX2339" fmla="*/ 5755567 w 6634280"/>
              <a:gd name="connsiteY2339" fmla="*/ 719446 h 1738203"/>
              <a:gd name="connsiteX2340" fmla="*/ 5755567 w 6634280"/>
              <a:gd name="connsiteY2340" fmla="*/ 722192 h 1738203"/>
              <a:gd name="connsiteX2341" fmla="*/ 5758313 w 6634280"/>
              <a:gd name="connsiteY2341" fmla="*/ 722192 h 1738203"/>
              <a:gd name="connsiteX2342" fmla="*/ 5763805 w 6634280"/>
              <a:gd name="connsiteY2342" fmla="*/ 719446 h 1738203"/>
              <a:gd name="connsiteX2343" fmla="*/ 5766551 w 6634280"/>
              <a:gd name="connsiteY2343" fmla="*/ 711208 h 1738203"/>
              <a:gd name="connsiteX2344" fmla="*/ 5840693 w 6634280"/>
              <a:gd name="connsiteY2344" fmla="*/ 705716 h 1738203"/>
              <a:gd name="connsiteX2345" fmla="*/ 5832455 w 6634280"/>
              <a:gd name="connsiteY2345" fmla="*/ 708462 h 1738203"/>
              <a:gd name="connsiteX2346" fmla="*/ 5829709 w 6634280"/>
              <a:gd name="connsiteY2346" fmla="*/ 713954 h 1738203"/>
              <a:gd name="connsiteX2347" fmla="*/ 5826963 w 6634280"/>
              <a:gd name="connsiteY2347" fmla="*/ 716700 h 1738203"/>
              <a:gd name="connsiteX2348" fmla="*/ 5826963 w 6634280"/>
              <a:gd name="connsiteY2348" fmla="*/ 727684 h 1738203"/>
              <a:gd name="connsiteX2349" fmla="*/ 5829709 w 6634280"/>
              <a:gd name="connsiteY2349" fmla="*/ 738668 h 1738203"/>
              <a:gd name="connsiteX2350" fmla="*/ 5835201 w 6634280"/>
              <a:gd name="connsiteY2350" fmla="*/ 744160 h 1738203"/>
              <a:gd name="connsiteX2351" fmla="*/ 5843439 w 6634280"/>
              <a:gd name="connsiteY2351" fmla="*/ 746906 h 1738203"/>
              <a:gd name="connsiteX2352" fmla="*/ 5848931 w 6634280"/>
              <a:gd name="connsiteY2352" fmla="*/ 744160 h 1738203"/>
              <a:gd name="connsiteX2353" fmla="*/ 5851677 w 6634280"/>
              <a:gd name="connsiteY2353" fmla="*/ 735922 h 1738203"/>
              <a:gd name="connsiteX2354" fmla="*/ 5854423 w 6634280"/>
              <a:gd name="connsiteY2354" fmla="*/ 727684 h 1738203"/>
              <a:gd name="connsiteX2355" fmla="*/ 5851677 w 6634280"/>
              <a:gd name="connsiteY2355" fmla="*/ 716700 h 1738203"/>
              <a:gd name="connsiteX2356" fmla="*/ 5846185 w 6634280"/>
              <a:gd name="connsiteY2356" fmla="*/ 711208 h 1738203"/>
              <a:gd name="connsiteX2357" fmla="*/ 5711632 w 6634280"/>
              <a:gd name="connsiteY2357" fmla="*/ 702970 h 1738203"/>
              <a:gd name="connsiteX2358" fmla="*/ 5714378 w 6634280"/>
              <a:gd name="connsiteY2358" fmla="*/ 708462 h 1738203"/>
              <a:gd name="connsiteX2359" fmla="*/ 5717124 w 6634280"/>
              <a:gd name="connsiteY2359" fmla="*/ 711208 h 1738203"/>
              <a:gd name="connsiteX2360" fmla="*/ 5717124 w 6634280"/>
              <a:gd name="connsiteY2360" fmla="*/ 708462 h 1738203"/>
              <a:gd name="connsiteX2361" fmla="*/ 5717124 w 6634280"/>
              <a:gd name="connsiteY2361" fmla="*/ 705716 h 1738203"/>
              <a:gd name="connsiteX2362" fmla="*/ 5717124 w 6634280"/>
              <a:gd name="connsiteY2362" fmla="*/ 702970 h 1738203"/>
              <a:gd name="connsiteX2363" fmla="*/ 310295 w 6634280"/>
              <a:gd name="connsiteY2363" fmla="*/ 700224 h 1738203"/>
              <a:gd name="connsiteX2364" fmla="*/ 304803 w 6634280"/>
              <a:gd name="connsiteY2364" fmla="*/ 702970 h 1738203"/>
              <a:gd name="connsiteX2365" fmla="*/ 304803 w 6634280"/>
              <a:gd name="connsiteY2365" fmla="*/ 708462 h 1738203"/>
              <a:gd name="connsiteX2366" fmla="*/ 310295 w 6634280"/>
              <a:gd name="connsiteY2366" fmla="*/ 708462 h 1738203"/>
              <a:gd name="connsiteX2367" fmla="*/ 1540493 w 6634280"/>
              <a:gd name="connsiteY2367" fmla="*/ 694732 h 1738203"/>
              <a:gd name="connsiteX2368" fmla="*/ 1535002 w 6634280"/>
              <a:gd name="connsiteY2368" fmla="*/ 700224 h 1738203"/>
              <a:gd name="connsiteX2369" fmla="*/ 1535002 w 6634280"/>
              <a:gd name="connsiteY2369" fmla="*/ 705716 h 1738203"/>
              <a:gd name="connsiteX2370" fmla="*/ 1535002 w 6634280"/>
              <a:gd name="connsiteY2370" fmla="*/ 711208 h 1738203"/>
              <a:gd name="connsiteX2371" fmla="*/ 1540493 w 6634280"/>
              <a:gd name="connsiteY2371" fmla="*/ 716700 h 1738203"/>
              <a:gd name="connsiteX2372" fmla="*/ 1551477 w 6634280"/>
              <a:gd name="connsiteY2372" fmla="*/ 716700 h 1738203"/>
              <a:gd name="connsiteX2373" fmla="*/ 1554223 w 6634280"/>
              <a:gd name="connsiteY2373" fmla="*/ 719446 h 1738203"/>
              <a:gd name="connsiteX2374" fmla="*/ 1554223 w 6634280"/>
              <a:gd name="connsiteY2374" fmla="*/ 722192 h 1738203"/>
              <a:gd name="connsiteX2375" fmla="*/ 1556969 w 6634280"/>
              <a:gd name="connsiteY2375" fmla="*/ 722192 h 1738203"/>
              <a:gd name="connsiteX2376" fmla="*/ 1559715 w 6634280"/>
              <a:gd name="connsiteY2376" fmla="*/ 716700 h 1738203"/>
              <a:gd name="connsiteX2377" fmla="*/ 1562461 w 6634280"/>
              <a:gd name="connsiteY2377" fmla="*/ 713954 h 1738203"/>
              <a:gd name="connsiteX2378" fmla="*/ 1565206 w 6634280"/>
              <a:gd name="connsiteY2378" fmla="*/ 708462 h 1738203"/>
              <a:gd name="connsiteX2379" fmla="*/ 1565206 w 6634280"/>
              <a:gd name="connsiteY2379" fmla="*/ 702970 h 1738203"/>
              <a:gd name="connsiteX2380" fmla="*/ 1559715 w 6634280"/>
              <a:gd name="connsiteY2380" fmla="*/ 700224 h 1738203"/>
              <a:gd name="connsiteX2381" fmla="*/ 1556969 w 6634280"/>
              <a:gd name="connsiteY2381" fmla="*/ 694732 h 1738203"/>
              <a:gd name="connsiteX2382" fmla="*/ 790841 w 6634280"/>
              <a:gd name="connsiteY2382" fmla="*/ 694732 h 1738203"/>
              <a:gd name="connsiteX2383" fmla="*/ 785349 w 6634280"/>
              <a:gd name="connsiteY2383" fmla="*/ 697478 h 1738203"/>
              <a:gd name="connsiteX2384" fmla="*/ 782603 w 6634280"/>
              <a:gd name="connsiteY2384" fmla="*/ 705716 h 1738203"/>
              <a:gd name="connsiteX2385" fmla="*/ 782603 w 6634280"/>
              <a:gd name="connsiteY2385" fmla="*/ 716700 h 1738203"/>
              <a:gd name="connsiteX2386" fmla="*/ 785349 w 6634280"/>
              <a:gd name="connsiteY2386" fmla="*/ 724938 h 1738203"/>
              <a:gd name="connsiteX2387" fmla="*/ 788095 w 6634280"/>
              <a:gd name="connsiteY2387" fmla="*/ 733176 h 1738203"/>
              <a:gd name="connsiteX2388" fmla="*/ 793587 w 6634280"/>
              <a:gd name="connsiteY2388" fmla="*/ 735922 h 1738203"/>
              <a:gd name="connsiteX2389" fmla="*/ 801825 w 6634280"/>
              <a:gd name="connsiteY2389" fmla="*/ 733176 h 1738203"/>
              <a:gd name="connsiteX2390" fmla="*/ 804571 w 6634280"/>
              <a:gd name="connsiteY2390" fmla="*/ 730430 h 1738203"/>
              <a:gd name="connsiteX2391" fmla="*/ 807317 w 6634280"/>
              <a:gd name="connsiteY2391" fmla="*/ 724938 h 1738203"/>
              <a:gd name="connsiteX2392" fmla="*/ 807317 w 6634280"/>
              <a:gd name="connsiteY2392" fmla="*/ 713954 h 1738203"/>
              <a:gd name="connsiteX2393" fmla="*/ 804571 w 6634280"/>
              <a:gd name="connsiteY2393" fmla="*/ 702970 h 1738203"/>
              <a:gd name="connsiteX2394" fmla="*/ 801825 w 6634280"/>
              <a:gd name="connsiteY2394" fmla="*/ 697478 h 1738203"/>
              <a:gd name="connsiteX2395" fmla="*/ 6109798 w 6634280"/>
              <a:gd name="connsiteY2395" fmla="*/ 691986 h 1738203"/>
              <a:gd name="connsiteX2396" fmla="*/ 6109798 w 6634280"/>
              <a:gd name="connsiteY2396" fmla="*/ 694732 h 1738203"/>
              <a:gd name="connsiteX2397" fmla="*/ 6109798 w 6634280"/>
              <a:gd name="connsiteY2397" fmla="*/ 700224 h 1738203"/>
              <a:gd name="connsiteX2398" fmla="*/ 6112544 w 6634280"/>
              <a:gd name="connsiteY2398" fmla="*/ 697478 h 1738203"/>
              <a:gd name="connsiteX2399" fmla="*/ 6112544 w 6634280"/>
              <a:gd name="connsiteY2399" fmla="*/ 691986 h 1738203"/>
              <a:gd name="connsiteX2400" fmla="*/ 5659458 w 6634280"/>
              <a:gd name="connsiteY2400" fmla="*/ 691986 h 1738203"/>
              <a:gd name="connsiteX2401" fmla="*/ 5662204 w 6634280"/>
              <a:gd name="connsiteY2401" fmla="*/ 697478 h 1738203"/>
              <a:gd name="connsiteX2402" fmla="*/ 5664950 w 6634280"/>
              <a:gd name="connsiteY2402" fmla="*/ 697478 h 1738203"/>
              <a:gd name="connsiteX2403" fmla="*/ 5664950 w 6634280"/>
              <a:gd name="connsiteY2403" fmla="*/ 694732 h 1738203"/>
              <a:gd name="connsiteX2404" fmla="*/ 5667696 w 6634280"/>
              <a:gd name="connsiteY2404" fmla="*/ 691986 h 1738203"/>
              <a:gd name="connsiteX2405" fmla="*/ 5664950 w 6634280"/>
              <a:gd name="connsiteY2405" fmla="*/ 691986 h 1738203"/>
              <a:gd name="connsiteX2406" fmla="*/ 1471844 w 6634280"/>
              <a:gd name="connsiteY2406" fmla="*/ 689240 h 1738203"/>
              <a:gd name="connsiteX2407" fmla="*/ 1466353 w 6634280"/>
              <a:gd name="connsiteY2407" fmla="*/ 691986 h 1738203"/>
              <a:gd name="connsiteX2408" fmla="*/ 1458113 w 6634280"/>
              <a:gd name="connsiteY2408" fmla="*/ 691986 h 1738203"/>
              <a:gd name="connsiteX2409" fmla="*/ 1458113 w 6634280"/>
              <a:gd name="connsiteY2409" fmla="*/ 694732 h 1738203"/>
              <a:gd name="connsiteX2410" fmla="*/ 1449877 w 6634280"/>
              <a:gd name="connsiteY2410" fmla="*/ 694732 h 1738203"/>
              <a:gd name="connsiteX2411" fmla="*/ 1444383 w 6634280"/>
              <a:gd name="connsiteY2411" fmla="*/ 697478 h 1738203"/>
              <a:gd name="connsiteX2412" fmla="*/ 1441637 w 6634280"/>
              <a:gd name="connsiteY2412" fmla="*/ 702970 h 1738203"/>
              <a:gd name="connsiteX2413" fmla="*/ 1438891 w 6634280"/>
              <a:gd name="connsiteY2413" fmla="*/ 708462 h 1738203"/>
              <a:gd name="connsiteX2414" fmla="*/ 1433400 w 6634280"/>
              <a:gd name="connsiteY2414" fmla="*/ 708462 h 1738203"/>
              <a:gd name="connsiteX2415" fmla="*/ 1427907 w 6634280"/>
              <a:gd name="connsiteY2415" fmla="*/ 711208 h 1738203"/>
              <a:gd name="connsiteX2416" fmla="*/ 1416924 w 6634280"/>
              <a:gd name="connsiteY2416" fmla="*/ 719446 h 1738203"/>
              <a:gd name="connsiteX2417" fmla="*/ 1411434 w 6634280"/>
              <a:gd name="connsiteY2417" fmla="*/ 724938 h 1738203"/>
              <a:gd name="connsiteX2418" fmla="*/ 1411434 w 6634280"/>
              <a:gd name="connsiteY2418" fmla="*/ 730430 h 1738203"/>
              <a:gd name="connsiteX2419" fmla="*/ 1411434 w 6634280"/>
              <a:gd name="connsiteY2419" fmla="*/ 735922 h 1738203"/>
              <a:gd name="connsiteX2420" fmla="*/ 1416924 w 6634280"/>
              <a:gd name="connsiteY2420" fmla="*/ 741414 h 1738203"/>
              <a:gd name="connsiteX2421" fmla="*/ 1419670 w 6634280"/>
              <a:gd name="connsiteY2421" fmla="*/ 738668 h 1738203"/>
              <a:gd name="connsiteX2422" fmla="*/ 1422416 w 6634280"/>
              <a:gd name="connsiteY2422" fmla="*/ 738668 h 1738203"/>
              <a:gd name="connsiteX2423" fmla="*/ 1422416 w 6634280"/>
              <a:gd name="connsiteY2423" fmla="*/ 744160 h 1738203"/>
              <a:gd name="connsiteX2424" fmla="*/ 1427907 w 6634280"/>
              <a:gd name="connsiteY2424" fmla="*/ 744160 h 1738203"/>
              <a:gd name="connsiteX2425" fmla="*/ 1427907 w 6634280"/>
              <a:gd name="connsiteY2425" fmla="*/ 746906 h 1738203"/>
              <a:gd name="connsiteX2426" fmla="*/ 1430655 w 6634280"/>
              <a:gd name="connsiteY2426" fmla="*/ 752398 h 1738203"/>
              <a:gd name="connsiteX2427" fmla="*/ 1444383 w 6634280"/>
              <a:gd name="connsiteY2427" fmla="*/ 752398 h 1738203"/>
              <a:gd name="connsiteX2428" fmla="*/ 1455368 w 6634280"/>
              <a:gd name="connsiteY2428" fmla="*/ 749652 h 1738203"/>
              <a:gd name="connsiteX2429" fmla="*/ 1458113 w 6634280"/>
              <a:gd name="connsiteY2429" fmla="*/ 735922 h 1738203"/>
              <a:gd name="connsiteX2430" fmla="*/ 1460859 w 6634280"/>
              <a:gd name="connsiteY2430" fmla="*/ 738668 h 1738203"/>
              <a:gd name="connsiteX2431" fmla="*/ 1466353 w 6634280"/>
              <a:gd name="connsiteY2431" fmla="*/ 735922 h 1738203"/>
              <a:gd name="connsiteX2432" fmla="*/ 1480081 w 6634280"/>
              <a:gd name="connsiteY2432" fmla="*/ 735922 h 1738203"/>
              <a:gd name="connsiteX2433" fmla="*/ 1477335 w 6634280"/>
              <a:gd name="connsiteY2433" fmla="*/ 733176 h 1738203"/>
              <a:gd name="connsiteX2434" fmla="*/ 1480081 w 6634280"/>
              <a:gd name="connsiteY2434" fmla="*/ 733176 h 1738203"/>
              <a:gd name="connsiteX2435" fmla="*/ 1482829 w 6634280"/>
              <a:gd name="connsiteY2435" fmla="*/ 733176 h 1738203"/>
              <a:gd name="connsiteX2436" fmla="*/ 1485574 w 6634280"/>
              <a:gd name="connsiteY2436" fmla="*/ 733176 h 1738203"/>
              <a:gd name="connsiteX2437" fmla="*/ 1493811 w 6634280"/>
              <a:gd name="connsiteY2437" fmla="*/ 741414 h 1738203"/>
              <a:gd name="connsiteX2438" fmla="*/ 1507541 w 6634280"/>
              <a:gd name="connsiteY2438" fmla="*/ 744160 h 1738203"/>
              <a:gd name="connsiteX2439" fmla="*/ 1515779 w 6634280"/>
              <a:gd name="connsiteY2439" fmla="*/ 741414 h 1738203"/>
              <a:gd name="connsiteX2440" fmla="*/ 1518526 w 6634280"/>
              <a:gd name="connsiteY2440" fmla="*/ 741414 h 1738203"/>
              <a:gd name="connsiteX2441" fmla="*/ 1524017 w 6634280"/>
              <a:gd name="connsiteY2441" fmla="*/ 738668 h 1738203"/>
              <a:gd name="connsiteX2442" fmla="*/ 1524017 w 6634280"/>
              <a:gd name="connsiteY2442" fmla="*/ 727684 h 1738203"/>
              <a:gd name="connsiteX2443" fmla="*/ 1521272 w 6634280"/>
              <a:gd name="connsiteY2443" fmla="*/ 716700 h 1738203"/>
              <a:gd name="connsiteX2444" fmla="*/ 1504796 w 6634280"/>
              <a:gd name="connsiteY2444" fmla="*/ 711208 h 1738203"/>
              <a:gd name="connsiteX2445" fmla="*/ 1507541 w 6634280"/>
              <a:gd name="connsiteY2445" fmla="*/ 708462 h 1738203"/>
              <a:gd name="connsiteX2446" fmla="*/ 1507541 w 6634280"/>
              <a:gd name="connsiteY2446" fmla="*/ 700224 h 1738203"/>
              <a:gd name="connsiteX2447" fmla="*/ 1502050 w 6634280"/>
              <a:gd name="connsiteY2447" fmla="*/ 697478 h 1738203"/>
              <a:gd name="connsiteX2448" fmla="*/ 1499304 w 6634280"/>
              <a:gd name="connsiteY2448" fmla="*/ 694732 h 1738203"/>
              <a:gd name="connsiteX2449" fmla="*/ 1496557 w 6634280"/>
              <a:gd name="connsiteY2449" fmla="*/ 691986 h 1738203"/>
              <a:gd name="connsiteX2450" fmla="*/ 1491065 w 6634280"/>
              <a:gd name="connsiteY2450" fmla="*/ 691986 h 1738203"/>
              <a:gd name="connsiteX2451" fmla="*/ 1491065 w 6634280"/>
              <a:gd name="connsiteY2451" fmla="*/ 689240 h 1738203"/>
              <a:gd name="connsiteX2452" fmla="*/ 1488320 w 6634280"/>
              <a:gd name="connsiteY2452" fmla="*/ 689240 h 1738203"/>
              <a:gd name="connsiteX2453" fmla="*/ 1488320 w 6634280"/>
              <a:gd name="connsiteY2453" fmla="*/ 691986 h 1738203"/>
              <a:gd name="connsiteX2454" fmla="*/ 1485574 w 6634280"/>
              <a:gd name="connsiteY2454" fmla="*/ 691986 h 1738203"/>
              <a:gd name="connsiteX2455" fmla="*/ 1480081 w 6634280"/>
              <a:gd name="connsiteY2455" fmla="*/ 689240 h 1738203"/>
              <a:gd name="connsiteX2456" fmla="*/ 900680 w 6634280"/>
              <a:gd name="connsiteY2456" fmla="*/ 689240 h 1738203"/>
              <a:gd name="connsiteX2457" fmla="*/ 895189 w 6634280"/>
              <a:gd name="connsiteY2457" fmla="*/ 691986 h 1738203"/>
              <a:gd name="connsiteX2458" fmla="*/ 895189 w 6634280"/>
              <a:gd name="connsiteY2458" fmla="*/ 700224 h 1738203"/>
              <a:gd name="connsiteX2459" fmla="*/ 897934 w 6634280"/>
              <a:gd name="connsiteY2459" fmla="*/ 697478 h 1738203"/>
              <a:gd name="connsiteX2460" fmla="*/ 900680 w 6634280"/>
              <a:gd name="connsiteY2460" fmla="*/ 700224 h 1738203"/>
              <a:gd name="connsiteX2461" fmla="*/ 903426 w 6634280"/>
              <a:gd name="connsiteY2461" fmla="*/ 700224 h 1738203"/>
              <a:gd name="connsiteX2462" fmla="*/ 906173 w 6634280"/>
              <a:gd name="connsiteY2462" fmla="*/ 697478 h 1738203"/>
              <a:gd name="connsiteX2463" fmla="*/ 911664 w 6634280"/>
              <a:gd name="connsiteY2463" fmla="*/ 697478 h 1738203"/>
              <a:gd name="connsiteX2464" fmla="*/ 908919 w 6634280"/>
              <a:gd name="connsiteY2464" fmla="*/ 691986 h 1738203"/>
              <a:gd name="connsiteX2465" fmla="*/ 903426 w 6634280"/>
              <a:gd name="connsiteY2465" fmla="*/ 689240 h 1738203"/>
              <a:gd name="connsiteX2466" fmla="*/ 5692410 w 6634280"/>
              <a:gd name="connsiteY2466" fmla="*/ 689240 h 1738203"/>
              <a:gd name="connsiteX2467" fmla="*/ 5692410 w 6634280"/>
              <a:gd name="connsiteY2467" fmla="*/ 691986 h 1738203"/>
              <a:gd name="connsiteX2468" fmla="*/ 5697902 w 6634280"/>
              <a:gd name="connsiteY2468" fmla="*/ 694732 h 1738203"/>
              <a:gd name="connsiteX2469" fmla="*/ 5700648 w 6634280"/>
              <a:gd name="connsiteY2469" fmla="*/ 691986 h 1738203"/>
              <a:gd name="connsiteX2470" fmla="*/ 5700648 w 6634280"/>
              <a:gd name="connsiteY2470" fmla="*/ 689240 h 1738203"/>
              <a:gd name="connsiteX2471" fmla="*/ 5695156 w 6634280"/>
              <a:gd name="connsiteY2471" fmla="*/ 689240 h 1738203"/>
              <a:gd name="connsiteX2472" fmla="*/ 5678680 w 6634280"/>
              <a:gd name="connsiteY2472" fmla="*/ 689240 h 1738203"/>
              <a:gd name="connsiteX2473" fmla="*/ 5678680 w 6634280"/>
              <a:gd name="connsiteY2473" fmla="*/ 694732 h 1738203"/>
              <a:gd name="connsiteX2474" fmla="*/ 5681426 w 6634280"/>
              <a:gd name="connsiteY2474" fmla="*/ 691986 h 1738203"/>
              <a:gd name="connsiteX2475" fmla="*/ 5684172 w 6634280"/>
              <a:gd name="connsiteY2475" fmla="*/ 689240 h 1738203"/>
              <a:gd name="connsiteX2476" fmla="*/ 5189896 w 6634280"/>
              <a:gd name="connsiteY2476" fmla="*/ 689240 h 1738203"/>
              <a:gd name="connsiteX2477" fmla="*/ 5181658 w 6634280"/>
              <a:gd name="connsiteY2477" fmla="*/ 691986 h 1738203"/>
              <a:gd name="connsiteX2478" fmla="*/ 5176166 w 6634280"/>
              <a:gd name="connsiteY2478" fmla="*/ 705716 h 1738203"/>
              <a:gd name="connsiteX2479" fmla="*/ 5173420 w 6634280"/>
              <a:gd name="connsiteY2479" fmla="*/ 705716 h 1738203"/>
              <a:gd name="connsiteX2480" fmla="*/ 5167928 w 6634280"/>
              <a:gd name="connsiteY2480" fmla="*/ 705716 h 1738203"/>
              <a:gd name="connsiteX2481" fmla="*/ 5156944 w 6634280"/>
              <a:gd name="connsiteY2481" fmla="*/ 705716 h 1738203"/>
              <a:gd name="connsiteX2482" fmla="*/ 5156944 w 6634280"/>
              <a:gd name="connsiteY2482" fmla="*/ 708462 h 1738203"/>
              <a:gd name="connsiteX2483" fmla="*/ 5156944 w 6634280"/>
              <a:gd name="connsiteY2483" fmla="*/ 711208 h 1738203"/>
              <a:gd name="connsiteX2484" fmla="*/ 5154198 w 6634280"/>
              <a:gd name="connsiteY2484" fmla="*/ 711208 h 1738203"/>
              <a:gd name="connsiteX2485" fmla="*/ 5151452 w 6634280"/>
              <a:gd name="connsiteY2485" fmla="*/ 711208 h 1738203"/>
              <a:gd name="connsiteX2486" fmla="*/ 5148706 w 6634280"/>
              <a:gd name="connsiteY2486" fmla="*/ 716700 h 1738203"/>
              <a:gd name="connsiteX2487" fmla="*/ 5148706 w 6634280"/>
              <a:gd name="connsiteY2487" fmla="*/ 724938 h 1738203"/>
              <a:gd name="connsiteX2488" fmla="*/ 5143214 w 6634280"/>
              <a:gd name="connsiteY2488" fmla="*/ 724938 h 1738203"/>
              <a:gd name="connsiteX2489" fmla="*/ 5148706 w 6634280"/>
              <a:gd name="connsiteY2489" fmla="*/ 711208 h 1738203"/>
              <a:gd name="connsiteX2490" fmla="*/ 5140468 w 6634280"/>
              <a:gd name="connsiteY2490" fmla="*/ 702970 h 1738203"/>
              <a:gd name="connsiteX2491" fmla="*/ 5129485 w 6634280"/>
              <a:gd name="connsiteY2491" fmla="*/ 697478 h 1738203"/>
              <a:gd name="connsiteX2492" fmla="*/ 5121247 w 6634280"/>
              <a:gd name="connsiteY2492" fmla="*/ 700224 h 1738203"/>
              <a:gd name="connsiteX2493" fmla="*/ 5115755 w 6634280"/>
              <a:gd name="connsiteY2493" fmla="*/ 702970 h 1738203"/>
              <a:gd name="connsiteX2494" fmla="*/ 5113009 w 6634280"/>
              <a:gd name="connsiteY2494" fmla="*/ 705716 h 1738203"/>
              <a:gd name="connsiteX2495" fmla="*/ 5113009 w 6634280"/>
              <a:gd name="connsiteY2495" fmla="*/ 716700 h 1738203"/>
              <a:gd name="connsiteX2496" fmla="*/ 5115755 w 6634280"/>
              <a:gd name="connsiteY2496" fmla="*/ 724938 h 1738203"/>
              <a:gd name="connsiteX2497" fmla="*/ 5129485 w 6634280"/>
              <a:gd name="connsiteY2497" fmla="*/ 730430 h 1738203"/>
              <a:gd name="connsiteX2498" fmla="*/ 5129485 w 6634280"/>
              <a:gd name="connsiteY2498" fmla="*/ 735922 h 1738203"/>
              <a:gd name="connsiteX2499" fmla="*/ 5129485 w 6634280"/>
              <a:gd name="connsiteY2499" fmla="*/ 741414 h 1738203"/>
              <a:gd name="connsiteX2500" fmla="*/ 5134976 w 6634280"/>
              <a:gd name="connsiteY2500" fmla="*/ 744160 h 1738203"/>
              <a:gd name="connsiteX2501" fmla="*/ 5137722 w 6634280"/>
              <a:gd name="connsiteY2501" fmla="*/ 746906 h 1738203"/>
              <a:gd name="connsiteX2502" fmla="*/ 5137722 w 6634280"/>
              <a:gd name="connsiteY2502" fmla="*/ 749652 h 1738203"/>
              <a:gd name="connsiteX2503" fmla="*/ 5143214 w 6634280"/>
              <a:gd name="connsiteY2503" fmla="*/ 749652 h 1738203"/>
              <a:gd name="connsiteX2504" fmla="*/ 5143214 w 6634280"/>
              <a:gd name="connsiteY2504" fmla="*/ 752398 h 1738203"/>
              <a:gd name="connsiteX2505" fmla="*/ 5145960 w 6634280"/>
              <a:gd name="connsiteY2505" fmla="*/ 752398 h 1738203"/>
              <a:gd name="connsiteX2506" fmla="*/ 5148706 w 6634280"/>
              <a:gd name="connsiteY2506" fmla="*/ 752398 h 1738203"/>
              <a:gd name="connsiteX2507" fmla="*/ 5151452 w 6634280"/>
              <a:gd name="connsiteY2507" fmla="*/ 749652 h 1738203"/>
              <a:gd name="connsiteX2508" fmla="*/ 5156944 w 6634280"/>
              <a:gd name="connsiteY2508" fmla="*/ 752398 h 1738203"/>
              <a:gd name="connsiteX2509" fmla="*/ 5162436 w 6634280"/>
              <a:gd name="connsiteY2509" fmla="*/ 752398 h 1738203"/>
              <a:gd name="connsiteX2510" fmla="*/ 5170674 w 6634280"/>
              <a:gd name="connsiteY2510" fmla="*/ 752398 h 1738203"/>
              <a:gd name="connsiteX2511" fmla="*/ 5176166 w 6634280"/>
              <a:gd name="connsiteY2511" fmla="*/ 749652 h 1738203"/>
              <a:gd name="connsiteX2512" fmla="*/ 5176166 w 6634280"/>
              <a:gd name="connsiteY2512" fmla="*/ 746906 h 1738203"/>
              <a:gd name="connsiteX2513" fmla="*/ 5184404 w 6634280"/>
              <a:gd name="connsiteY2513" fmla="*/ 746906 h 1738203"/>
              <a:gd name="connsiteX2514" fmla="*/ 5189896 w 6634280"/>
              <a:gd name="connsiteY2514" fmla="*/ 744160 h 1738203"/>
              <a:gd name="connsiteX2515" fmla="*/ 5192642 w 6634280"/>
              <a:gd name="connsiteY2515" fmla="*/ 741414 h 1738203"/>
              <a:gd name="connsiteX2516" fmla="*/ 5195388 w 6634280"/>
              <a:gd name="connsiteY2516" fmla="*/ 733176 h 1738203"/>
              <a:gd name="connsiteX2517" fmla="*/ 5200880 w 6634280"/>
              <a:gd name="connsiteY2517" fmla="*/ 733176 h 1738203"/>
              <a:gd name="connsiteX2518" fmla="*/ 5206372 w 6634280"/>
              <a:gd name="connsiteY2518" fmla="*/ 730430 h 1738203"/>
              <a:gd name="connsiteX2519" fmla="*/ 5220102 w 6634280"/>
              <a:gd name="connsiteY2519" fmla="*/ 722192 h 1738203"/>
              <a:gd name="connsiteX2520" fmla="*/ 5222848 w 6634280"/>
              <a:gd name="connsiteY2520" fmla="*/ 716700 h 1738203"/>
              <a:gd name="connsiteX2521" fmla="*/ 5222848 w 6634280"/>
              <a:gd name="connsiteY2521" fmla="*/ 711208 h 1738203"/>
              <a:gd name="connsiteX2522" fmla="*/ 5222848 w 6634280"/>
              <a:gd name="connsiteY2522" fmla="*/ 705716 h 1738203"/>
              <a:gd name="connsiteX2523" fmla="*/ 5217356 w 6634280"/>
              <a:gd name="connsiteY2523" fmla="*/ 702970 h 1738203"/>
              <a:gd name="connsiteX2524" fmla="*/ 5214610 w 6634280"/>
              <a:gd name="connsiteY2524" fmla="*/ 702970 h 1738203"/>
              <a:gd name="connsiteX2525" fmla="*/ 5214610 w 6634280"/>
              <a:gd name="connsiteY2525" fmla="*/ 705716 h 1738203"/>
              <a:gd name="connsiteX2526" fmla="*/ 5211864 w 6634280"/>
              <a:gd name="connsiteY2526" fmla="*/ 705716 h 1738203"/>
              <a:gd name="connsiteX2527" fmla="*/ 5211864 w 6634280"/>
              <a:gd name="connsiteY2527" fmla="*/ 697478 h 1738203"/>
              <a:gd name="connsiteX2528" fmla="*/ 5206372 w 6634280"/>
              <a:gd name="connsiteY2528" fmla="*/ 697478 h 1738203"/>
              <a:gd name="connsiteX2529" fmla="*/ 5206372 w 6634280"/>
              <a:gd name="connsiteY2529" fmla="*/ 694732 h 1738203"/>
              <a:gd name="connsiteX2530" fmla="*/ 5203626 w 6634280"/>
              <a:gd name="connsiteY2530" fmla="*/ 689240 h 1738203"/>
              <a:gd name="connsiteX2531" fmla="*/ 722192 w 6634280"/>
              <a:gd name="connsiteY2531" fmla="*/ 686494 h 1738203"/>
              <a:gd name="connsiteX2532" fmla="*/ 722192 w 6634280"/>
              <a:gd name="connsiteY2532" fmla="*/ 691986 h 1738203"/>
              <a:gd name="connsiteX2533" fmla="*/ 727684 w 6634280"/>
              <a:gd name="connsiteY2533" fmla="*/ 691986 h 1738203"/>
              <a:gd name="connsiteX2534" fmla="*/ 730430 w 6634280"/>
              <a:gd name="connsiteY2534" fmla="*/ 691986 h 1738203"/>
              <a:gd name="connsiteX2535" fmla="*/ 733176 w 6634280"/>
              <a:gd name="connsiteY2535" fmla="*/ 686494 h 1738203"/>
              <a:gd name="connsiteX2536" fmla="*/ 1005028 w 6634280"/>
              <a:gd name="connsiteY2536" fmla="*/ 683748 h 1738203"/>
              <a:gd name="connsiteX2537" fmla="*/ 969330 w 6634280"/>
              <a:gd name="connsiteY2537" fmla="*/ 686494 h 1738203"/>
              <a:gd name="connsiteX2538" fmla="*/ 952854 w 6634280"/>
              <a:gd name="connsiteY2538" fmla="*/ 689240 h 1738203"/>
              <a:gd name="connsiteX2539" fmla="*/ 936378 w 6634280"/>
              <a:gd name="connsiteY2539" fmla="*/ 694732 h 1738203"/>
              <a:gd name="connsiteX2540" fmla="*/ 922648 w 6634280"/>
              <a:gd name="connsiteY2540" fmla="*/ 700224 h 1738203"/>
              <a:gd name="connsiteX2541" fmla="*/ 919902 w 6634280"/>
              <a:gd name="connsiteY2541" fmla="*/ 702970 h 1738203"/>
              <a:gd name="connsiteX2542" fmla="*/ 917156 w 6634280"/>
              <a:gd name="connsiteY2542" fmla="*/ 708462 h 1738203"/>
              <a:gd name="connsiteX2543" fmla="*/ 919902 w 6634280"/>
              <a:gd name="connsiteY2543" fmla="*/ 711208 h 1738203"/>
              <a:gd name="connsiteX2544" fmla="*/ 919902 w 6634280"/>
              <a:gd name="connsiteY2544" fmla="*/ 716700 h 1738203"/>
              <a:gd name="connsiteX2545" fmla="*/ 933632 w 6634280"/>
              <a:gd name="connsiteY2545" fmla="*/ 727684 h 1738203"/>
              <a:gd name="connsiteX2546" fmla="*/ 936378 w 6634280"/>
              <a:gd name="connsiteY2546" fmla="*/ 722192 h 1738203"/>
              <a:gd name="connsiteX2547" fmla="*/ 936378 w 6634280"/>
              <a:gd name="connsiteY2547" fmla="*/ 716700 h 1738203"/>
              <a:gd name="connsiteX2548" fmla="*/ 944616 w 6634280"/>
              <a:gd name="connsiteY2548" fmla="*/ 708462 h 1738203"/>
              <a:gd name="connsiteX2549" fmla="*/ 955600 w 6634280"/>
              <a:gd name="connsiteY2549" fmla="*/ 705716 h 1738203"/>
              <a:gd name="connsiteX2550" fmla="*/ 969330 w 6634280"/>
              <a:gd name="connsiteY2550" fmla="*/ 705716 h 1738203"/>
              <a:gd name="connsiteX2551" fmla="*/ 980314 w 6634280"/>
              <a:gd name="connsiteY2551" fmla="*/ 705716 h 1738203"/>
              <a:gd name="connsiteX2552" fmla="*/ 994043 w 6634280"/>
              <a:gd name="connsiteY2552" fmla="*/ 702970 h 1738203"/>
              <a:gd name="connsiteX2553" fmla="*/ 1002281 w 6634280"/>
              <a:gd name="connsiteY2553" fmla="*/ 694732 h 1738203"/>
              <a:gd name="connsiteX2554" fmla="*/ 1005028 w 6634280"/>
              <a:gd name="connsiteY2554" fmla="*/ 691986 h 1738203"/>
              <a:gd name="connsiteX2555" fmla="*/ 5961516 w 6634280"/>
              <a:gd name="connsiteY2555" fmla="*/ 683748 h 1738203"/>
              <a:gd name="connsiteX2556" fmla="*/ 5961516 w 6634280"/>
              <a:gd name="connsiteY2556" fmla="*/ 689240 h 1738203"/>
              <a:gd name="connsiteX2557" fmla="*/ 5958770 w 6634280"/>
              <a:gd name="connsiteY2557" fmla="*/ 694732 h 1738203"/>
              <a:gd name="connsiteX2558" fmla="*/ 5950532 w 6634280"/>
              <a:gd name="connsiteY2558" fmla="*/ 700224 h 1738203"/>
              <a:gd name="connsiteX2559" fmla="*/ 5920326 w 6634280"/>
              <a:gd name="connsiteY2559" fmla="*/ 708462 h 1738203"/>
              <a:gd name="connsiteX2560" fmla="*/ 5920326 w 6634280"/>
              <a:gd name="connsiteY2560" fmla="*/ 722192 h 1738203"/>
              <a:gd name="connsiteX2561" fmla="*/ 5939548 w 6634280"/>
              <a:gd name="connsiteY2561" fmla="*/ 719446 h 1738203"/>
              <a:gd name="connsiteX2562" fmla="*/ 5961516 w 6634280"/>
              <a:gd name="connsiteY2562" fmla="*/ 716700 h 1738203"/>
              <a:gd name="connsiteX2563" fmla="*/ 5983483 w 6634280"/>
              <a:gd name="connsiteY2563" fmla="*/ 716700 h 1738203"/>
              <a:gd name="connsiteX2564" fmla="*/ 6002705 w 6634280"/>
              <a:gd name="connsiteY2564" fmla="*/ 716700 h 1738203"/>
              <a:gd name="connsiteX2565" fmla="*/ 6008197 w 6634280"/>
              <a:gd name="connsiteY2565" fmla="*/ 722192 h 1738203"/>
              <a:gd name="connsiteX2566" fmla="*/ 6013689 w 6634280"/>
              <a:gd name="connsiteY2566" fmla="*/ 727684 h 1738203"/>
              <a:gd name="connsiteX2567" fmla="*/ 6038403 w 6634280"/>
              <a:gd name="connsiteY2567" fmla="*/ 730430 h 1738203"/>
              <a:gd name="connsiteX2568" fmla="*/ 6054879 w 6634280"/>
              <a:gd name="connsiteY2568" fmla="*/ 730430 h 1738203"/>
              <a:gd name="connsiteX2569" fmla="*/ 6071355 w 6634280"/>
              <a:gd name="connsiteY2569" fmla="*/ 727684 h 1738203"/>
              <a:gd name="connsiteX2570" fmla="*/ 6076847 w 6634280"/>
              <a:gd name="connsiteY2570" fmla="*/ 724938 h 1738203"/>
              <a:gd name="connsiteX2571" fmla="*/ 6079593 w 6634280"/>
              <a:gd name="connsiteY2571" fmla="*/ 727684 h 1738203"/>
              <a:gd name="connsiteX2572" fmla="*/ 6085085 w 6634280"/>
              <a:gd name="connsiteY2572" fmla="*/ 722192 h 1738203"/>
              <a:gd name="connsiteX2573" fmla="*/ 6082339 w 6634280"/>
              <a:gd name="connsiteY2573" fmla="*/ 719446 h 1738203"/>
              <a:gd name="connsiteX2574" fmla="*/ 6090577 w 6634280"/>
              <a:gd name="connsiteY2574" fmla="*/ 713954 h 1738203"/>
              <a:gd name="connsiteX2575" fmla="*/ 6098815 w 6634280"/>
              <a:gd name="connsiteY2575" fmla="*/ 708462 h 1738203"/>
              <a:gd name="connsiteX2576" fmla="*/ 6115290 w 6634280"/>
              <a:gd name="connsiteY2576" fmla="*/ 708462 h 1738203"/>
              <a:gd name="connsiteX2577" fmla="*/ 6137258 w 6634280"/>
              <a:gd name="connsiteY2577" fmla="*/ 711208 h 1738203"/>
              <a:gd name="connsiteX2578" fmla="*/ 6148242 w 6634280"/>
              <a:gd name="connsiteY2578" fmla="*/ 711208 h 1738203"/>
              <a:gd name="connsiteX2579" fmla="*/ 6156480 w 6634280"/>
              <a:gd name="connsiteY2579" fmla="*/ 711208 h 1738203"/>
              <a:gd name="connsiteX2580" fmla="*/ 6161972 w 6634280"/>
              <a:gd name="connsiteY2580" fmla="*/ 705716 h 1738203"/>
              <a:gd name="connsiteX2581" fmla="*/ 6164718 w 6634280"/>
              <a:gd name="connsiteY2581" fmla="*/ 700224 h 1738203"/>
              <a:gd name="connsiteX2582" fmla="*/ 6161972 w 6634280"/>
              <a:gd name="connsiteY2582" fmla="*/ 697478 h 1738203"/>
              <a:gd name="connsiteX2583" fmla="*/ 6153734 w 6634280"/>
              <a:gd name="connsiteY2583" fmla="*/ 694732 h 1738203"/>
              <a:gd name="connsiteX2584" fmla="*/ 6134512 w 6634280"/>
              <a:gd name="connsiteY2584" fmla="*/ 691986 h 1738203"/>
              <a:gd name="connsiteX2585" fmla="*/ 6137258 w 6634280"/>
              <a:gd name="connsiteY2585" fmla="*/ 689240 h 1738203"/>
              <a:gd name="connsiteX2586" fmla="*/ 6123528 w 6634280"/>
              <a:gd name="connsiteY2586" fmla="*/ 689240 h 1738203"/>
              <a:gd name="connsiteX2587" fmla="*/ 6134512 w 6634280"/>
              <a:gd name="connsiteY2587" fmla="*/ 691986 h 1738203"/>
              <a:gd name="connsiteX2588" fmla="*/ 6126274 w 6634280"/>
              <a:gd name="connsiteY2588" fmla="*/ 697478 h 1738203"/>
              <a:gd name="connsiteX2589" fmla="*/ 6120782 w 6634280"/>
              <a:gd name="connsiteY2589" fmla="*/ 702970 h 1738203"/>
              <a:gd name="connsiteX2590" fmla="*/ 6112544 w 6634280"/>
              <a:gd name="connsiteY2590" fmla="*/ 702970 h 1738203"/>
              <a:gd name="connsiteX2591" fmla="*/ 6093323 w 6634280"/>
              <a:gd name="connsiteY2591" fmla="*/ 697478 h 1738203"/>
              <a:gd name="connsiteX2592" fmla="*/ 6079593 w 6634280"/>
              <a:gd name="connsiteY2592" fmla="*/ 694732 h 1738203"/>
              <a:gd name="connsiteX2593" fmla="*/ 6063117 w 6634280"/>
              <a:gd name="connsiteY2593" fmla="*/ 697478 h 1738203"/>
              <a:gd name="connsiteX2594" fmla="*/ 6057625 w 6634280"/>
              <a:gd name="connsiteY2594" fmla="*/ 705716 h 1738203"/>
              <a:gd name="connsiteX2595" fmla="*/ 6052133 w 6634280"/>
              <a:gd name="connsiteY2595" fmla="*/ 711208 h 1738203"/>
              <a:gd name="connsiteX2596" fmla="*/ 6046641 w 6634280"/>
              <a:gd name="connsiteY2596" fmla="*/ 711208 h 1738203"/>
              <a:gd name="connsiteX2597" fmla="*/ 6032911 w 6634280"/>
              <a:gd name="connsiteY2597" fmla="*/ 711208 h 1738203"/>
              <a:gd name="connsiteX2598" fmla="*/ 6019181 w 6634280"/>
              <a:gd name="connsiteY2598" fmla="*/ 708462 h 1738203"/>
              <a:gd name="connsiteX2599" fmla="*/ 5991721 w 6634280"/>
              <a:gd name="connsiteY2599" fmla="*/ 700224 h 1738203"/>
              <a:gd name="connsiteX2600" fmla="*/ 5972500 w 6634280"/>
              <a:gd name="connsiteY2600" fmla="*/ 691986 h 1738203"/>
              <a:gd name="connsiteX2601" fmla="*/ 5074565 w 6634280"/>
              <a:gd name="connsiteY2601" fmla="*/ 683748 h 1738203"/>
              <a:gd name="connsiteX2602" fmla="*/ 5074565 w 6634280"/>
              <a:gd name="connsiteY2602" fmla="*/ 689240 h 1738203"/>
              <a:gd name="connsiteX2603" fmla="*/ 5074565 w 6634280"/>
              <a:gd name="connsiteY2603" fmla="*/ 691986 h 1738203"/>
              <a:gd name="connsiteX2604" fmla="*/ 5074565 w 6634280"/>
              <a:gd name="connsiteY2604" fmla="*/ 694732 h 1738203"/>
              <a:gd name="connsiteX2605" fmla="*/ 5080057 w 6634280"/>
              <a:gd name="connsiteY2605" fmla="*/ 691986 h 1738203"/>
              <a:gd name="connsiteX2606" fmla="*/ 5080057 w 6634280"/>
              <a:gd name="connsiteY2606" fmla="*/ 689240 h 1738203"/>
              <a:gd name="connsiteX2607" fmla="*/ 5077311 w 6634280"/>
              <a:gd name="connsiteY2607" fmla="*/ 683748 h 1738203"/>
              <a:gd name="connsiteX2608" fmla="*/ 1430655 w 6634280"/>
              <a:gd name="connsiteY2608" fmla="*/ 672764 h 1738203"/>
              <a:gd name="connsiteX2609" fmla="*/ 1419670 w 6634280"/>
              <a:gd name="connsiteY2609" fmla="*/ 675510 h 1738203"/>
              <a:gd name="connsiteX2610" fmla="*/ 1416924 w 6634280"/>
              <a:gd name="connsiteY2610" fmla="*/ 681002 h 1738203"/>
              <a:gd name="connsiteX2611" fmla="*/ 1408686 w 6634280"/>
              <a:gd name="connsiteY2611" fmla="*/ 683748 h 1738203"/>
              <a:gd name="connsiteX2612" fmla="*/ 1408686 w 6634280"/>
              <a:gd name="connsiteY2612" fmla="*/ 689240 h 1738203"/>
              <a:gd name="connsiteX2613" fmla="*/ 1414179 w 6634280"/>
              <a:gd name="connsiteY2613" fmla="*/ 689240 h 1738203"/>
              <a:gd name="connsiteX2614" fmla="*/ 1416924 w 6634280"/>
              <a:gd name="connsiteY2614" fmla="*/ 694732 h 1738203"/>
              <a:gd name="connsiteX2615" fmla="*/ 1419670 w 6634280"/>
              <a:gd name="connsiteY2615" fmla="*/ 702970 h 1738203"/>
              <a:gd name="connsiteX2616" fmla="*/ 1425162 w 6634280"/>
              <a:gd name="connsiteY2616" fmla="*/ 705716 h 1738203"/>
              <a:gd name="connsiteX2617" fmla="*/ 1430655 w 6634280"/>
              <a:gd name="connsiteY2617" fmla="*/ 705716 h 1738203"/>
              <a:gd name="connsiteX2618" fmla="*/ 1441637 w 6634280"/>
              <a:gd name="connsiteY2618" fmla="*/ 700224 h 1738203"/>
              <a:gd name="connsiteX2619" fmla="*/ 1447130 w 6634280"/>
              <a:gd name="connsiteY2619" fmla="*/ 691986 h 1738203"/>
              <a:gd name="connsiteX2620" fmla="*/ 1452622 w 6634280"/>
              <a:gd name="connsiteY2620" fmla="*/ 683748 h 1738203"/>
              <a:gd name="connsiteX2621" fmla="*/ 1444383 w 6634280"/>
              <a:gd name="connsiteY2621" fmla="*/ 678256 h 1738203"/>
              <a:gd name="connsiteX2622" fmla="*/ 1438891 w 6634280"/>
              <a:gd name="connsiteY2622" fmla="*/ 675510 h 1738203"/>
              <a:gd name="connsiteX2623" fmla="*/ 966584 w 6634280"/>
              <a:gd name="connsiteY2623" fmla="*/ 670018 h 1738203"/>
              <a:gd name="connsiteX2624" fmla="*/ 963838 w 6634280"/>
              <a:gd name="connsiteY2624" fmla="*/ 672764 h 1738203"/>
              <a:gd name="connsiteX2625" fmla="*/ 961092 w 6634280"/>
              <a:gd name="connsiteY2625" fmla="*/ 675510 h 1738203"/>
              <a:gd name="connsiteX2626" fmla="*/ 966584 w 6634280"/>
              <a:gd name="connsiteY2626" fmla="*/ 675510 h 1738203"/>
              <a:gd name="connsiteX2627" fmla="*/ 5664950 w 6634280"/>
              <a:gd name="connsiteY2627" fmla="*/ 670018 h 1738203"/>
              <a:gd name="connsiteX2628" fmla="*/ 5664950 w 6634280"/>
              <a:gd name="connsiteY2628" fmla="*/ 675510 h 1738203"/>
              <a:gd name="connsiteX2629" fmla="*/ 5670442 w 6634280"/>
              <a:gd name="connsiteY2629" fmla="*/ 675510 h 1738203"/>
              <a:gd name="connsiteX2630" fmla="*/ 5670442 w 6634280"/>
              <a:gd name="connsiteY2630" fmla="*/ 670018 h 1738203"/>
              <a:gd name="connsiteX2631" fmla="*/ 5272275 w 6634280"/>
              <a:gd name="connsiteY2631" fmla="*/ 670018 h 1738203"/>
              <a:gd name="connsiteX2632" fmla="*/ 5269529 w 6634280"/>
              <a:gd name="connsiteY2632" fmla="*/ 675510 h 1738203"/>
              <a:gd name="connsiteX2633" fmla="*/ 5269529 w 6634280"/>
              <a:gd name="connsiteY2633" fmla="*/ 678256 h 1738203"/>
              <a:gd name="connsiteX2634" fmla="*/ 5272275 w 6634280"/>
              <a:gd name="connsiteY2634" fmla="*/ 678256 h 1738203"/>
              <a:gd name="connsiteX2635" fmla="*/ 5275021 w 6634280"/>
              <a:gd name="connsiteY2635" fmla="*/ 675510 h 1738203"/>
              <a:gd name="connsiteX2636" fmla="*/ 5275021 w 6634280"/>
              <a:gd name="connsiteY2636" fmla="*/ 670018 h 1738203"/>
              <a:gd name="connsiteX2637" fmla="*/ 5096533 w 6634280"/>
              <a:gd name="connsiteY2637" fmla="*/ 667272 h 1738203"/>
              <a:gd name="connsiteX2638" fmla="*/ 5096533 w 6634280"/>
              <a:gd name="connsiteY2638" fmla="*/ 675510 h 1738203"/>
              <a:gd name="connsiteX2639" fmla="*/ 5099279 w 6634280"/>
              <a:gd name="connsiteY2639" fmla="*/ 675510 h 1738203"/>
              <a:gd name="connsiteX2640" fmla="*/ 5102025 w 6634280"/>
              <a:gd name="connsiteY2640" fmla="*/ 675510 h 1738203"/>
              <a:gd name="connsiteX2641" fmla="*/ 5102025 w 6634280"/>
              <a:gd name="connsiteY2641" fmla="*/ 670018 h 1738203"/>
              <a:gd name="connsiteX2642" fmla="*/ 5099279 w 6634280"/>
              <a:gd name="connsiteY2642" fmla="*/ 667272 h 1738203"/>
              <a:gd name="connsiteX2643" fmla="*/ 5110263 w 6634280"/>
              <a:gd name="connsiteY2643" fmla="*/ 664526 h 1738203"/>
              <a:gd name="connsiteX2644" fmla="*/ 5110263 w 6634280"/>
              <a:gd name="connsiteY2644" fmla="*/ 667272 h 1738203"/>
              <a:gd name="connsiteX2645" fmla="*/ 5107517 w 6634280"/>
              <a:gd name="connsiteY2645" fmla="*/ 670018 h 1738203"/>
              <a:gd name="connsiteX2646" fmla="*/ 5110263 w 6634280"/>
              <a:gd name="connsiteY2646" fmla="*/ 675510 h 1738203"/>
              <a:gd name="connsiteX2647" fmla="*/ 5115755 w 6634280"/>
              <a:gd name="connsiteY2647" fmla="*/ 675510 h 1738203"/>
              <a:gd name="connsiteX2648" fmla="*/ 5118501 w 6634280"/>
              <a:gd name="connsiteY2648" fmla="*/ 672764 h 1738203"/>
              <a:gd name="connsiteX2649" fmla="*/ 5118501 w 6634280"/>
              <a:gd name="connsiteY2649" fmla="*/ 667272 h 1738203"/>
              <a:gd name="connsiteX2650" fmla="*/ 5115755 w 6634280"/>
              <a:gd name="connsiteY2650" fmla="*/ 667272 h 1738203"/>
              <a:gd name="connsiteX2651" fmla="*/ 5113009 w 6634280"/>
              <a:gd name="connsiteY2651" fmla="*/ 664526 h 1738203"/>
              <a:gd name="connsiteX2652" fmla="*/ 777112 w 6634280"/>
              <a:gd name="connsiteY2652" fmla="*/ 664526 h 1738203"/>
              <a:gd name="connsiteX2653" fmla="*/ 777112 w 6634280"/>
              <a:gd name="connsiteY2653" fmla="*/ 667272 h 1738203"/>
              <a:gd name="connsiteX2654" fmla="*/ 774366 w 6634280"/>
              <a:gd name="connsiteY2654" fmla="*/ 667272 h 1738203"/>
              <a:gd name="connsiteX2655" fmla="*/ 774366 w 6634280"/>
              <a:gd name="connsiteY2655" fmla="*/ 672764 h 1738203"/>
              <a:gd name="connsiteX2656" fmla="*/ 779857 w 6634280"/>
              <a:gd name="connsiteY2656" fmla="*/ 672764 h 1738203"/>
              <a:gd name="connsiteX2657" fmla="*/ 779857 w 6634280"/>
              <a:gd name="connsiteY2657" fmla="*/ 670018 h 1738203"/>
              <a:gd name="connsiteX2658" fmla="*/ 782603 w 6634280"/>
              <a:gd name="connsiteY2658" fmla="*/ 667272 h 1738203"/>
              <a:gd name="connsiteX2659" fmla="*/ 779857 w 6634280"/>
              <a:gd name="connsiteY2659" fmla="*/ 667272 h 1738203"/>
              <a:gd name="connsiteX2660" fmla="*/ 779857 w 6634280"/>
              <a:gd name="connsiteY2660" fmla="*/ 664526 h 1738203"/>
              <a:gd name="connsiteX2661" fmla="*/ 5145960 w 6634280"/>
              <a:gd name="connsiteY2661" fmla="*/ 659034 h 1738203"/>
              <a:gd name="connsiteX2662" fmla="*/ 5134976 w 6634280"/>
              <a:gd name="connsiteY2662" fmla="*/ 661780 h 1738203"/>
              <a:gd name="connsiteX2663" fmla="*/ 5132230 w 6634280"/>
              <a:gd name="connsiteY2663" fmla="*/ 667272 h 1738203"/>
              <a:gd name="connsiteX2664" fmla="*/ 5132230 w 6634280"/>
              <a:gd name="connsiteY2664" fmla="*/ 670018 h 1738203"/>
              <a:gd name="connsiteX2665" fmla="*/ 5129485 w 6634280"/>
              <a:gd name="connsiteY2665" fmla="*/ 672764 h 1738203"/>
              <a:gd name="connsiteX2666" fmla="*/ 5129485 w 6634280"/>
              <a:gd name="connsiteY2666" fmla="*/ 678256 h 1738203"/>
              <a:gd name="connsiteX2667" fmla="*/ 5126739 w 6634280"/>
              <a:gd name="connsiteY2667" fmla="*/ 683748 h 1738203"/>
              <a:gd name="connsiteX2668" fmla="*/ 5132230 w 6634280"/>
              <a:gd name="connsiteY2668" fmla="*/ 689240 h 1738203"/>
              <a:gd name="connsiteX2669" fmla="*/ 5134976 w 6634280"/>
              <a:gd name="connsiteY2669" fmla="*/ 694732 h 1738203"/>
              <a:gd name="connsiteX2670" fmla="*/ 5143214 w 6634280"/>
              <a:gd name="connsiteY2670" fmla="*/ 697478 h 1738203"/>
              <a:gd name="connsiteX2671" fmla="*/ 5148706 w 6634280"/>
              <a:gd name="connsiteY2671" fmla="*/ 700224 h 1738203"/>
              <a:gd name="connsiteX2672" fmla="*/ 5151452 w 6634280"/>
              <a:gd name="connsiteY2672" fmla="*/ 697478 h 1738203"/>
              <a:gd name="connsiteX2673" fmla="*/ 5159690 w 6634280"/>
              <a:gd name="connsiteY2673" fmla="*/ 697478 h 1738203"/>
              <a:gd name="connsiteX2674" fmla="*/ 5159690 w 6634280"/>
              <a:gd name="connsiteY2674" fmla="*/ 694732 h 1738203"/>
              <a:gd name="connsiteX2675" fmla="*/ 5165182 w 6634280"/>
              <a:gd name="connsiteY2675" fmla="*/ 689240 h 1738203"/>
              <a:gd name="connsiteX2676" fmla="*/ 5170674 w 6634280"/>
              <a:gd name="connsiteY2676" fmla="*/ 686494 h 1738203"/>
              <a:gd name="connsiteX2677" fmla="*/ 5170674 w 6634280"/>
              <a:gd name="connsiteY2677" fmla="*/ 678256 h 1738203"/>
              <a:gd name="connsiteX2678" fmla="*/ 5167928 w 6634280"/>
              <a:gd name="connsiteY2678" fmla="*/ 678256 h 1738203"/>
              <a:gd name="connsiteX2679" fmla="*/ 5167928 w 6634280"/>
              <a:gd name="connsiteY2679" fmla="*/ 675510 h 1738203"/>
              <a:gd name="connsiteX2680" fmla="*/ 5167928 w 6634280"/>
              <a:gd name="connsiteY2680" fmla="*/ 670018 h 1738203"/>
              <a:gd name="connsiteX2681" fmla="*/ 5162436 w 6634280"/>
              <a:gd name="connsiteY2681" fmla="*/ 664526 h 1738203"/>
              <a:gd name="connsiteX2682" fmla="*/ 5159690 w 6634280"/>
              <a:gd name="connsiteY2682" fmla="*/ 659034 h 1738203"/>
              <a:gd name="connsiteX2683" fmla="*/ 1562461 w 6634280"/>
              <a:gd name="connsiteY2683" fmla="*/ 656288 h 1738203"/>
              <a:gd name="connsiteX2684" fmla="*/ 1559715 w 6634280"/>
              <a:gd name="connsiteY2684" fmla="*/ 659034 h 1738203"/>
              <a:gd name="connsiteX2685" fmla="*/ 1562461 w 6634280"/>
              <a:gd name="connsiteY2685" fmla="*/ 664526 h 1738203"/>
              <a:gd name="connsiteX2686" fmla="*/ 1567952 w 6634280"/>
              <a:gd name="connsiteY2686" fmla="*/ 667272 h 1738203"/>
              <a:gd name="connsiteX2687" fmla="*/ 1570699 w 6634280"/>
              <a:gd name="connsiteY2687" fmla="*/ 664526 h 1738203"/>
              <a:gd name="connsiteX2688" fmla="*/ 1570699 w 6634280"/>
              <a:gd name="connsiteY2688" fmla="*/ 656288 h 1738203"/>
              <a:gd name="connsiteX2689" fmla="*/ 5755567 w 6634280"/>
              <a:gd name="connsiteY2689" fmla="*/ 653542 h 1738203"/>
              <a:gd name="connsiteX2690" fmla="*/ 5752821 w 6634280"/>
              <a:gd name="connsiteY2690" fmla="*/ 656288 h 1738203"/>
              <a:gd name="connsiteX2691" fmla="*/ 5750075 w 6634280"/>
              <a:gd name="connsiteY2691" fmla="*/ 659034 h 1738203"/>
              <a:gd name="connsiteX2692" fmla="*/ 5755567 w 6634280"/>
              <a:gd name="connsiteY2692" fmla="*/ 659034 h 1738203"/>
              <a:gd name="connsiteX2693" fmla="*/ 5662204 w 6634280"/>
              <a:gd name="connsiteY2693" fmla="*/ 653542 h 1738203"/>
              <a:gd name="connsiteX2694" fmla="*/ 5670442 w 6634280"/>
              <a:gd name="connsiteY2694" fmla="*/ 656288 h 1738203"/>
              <a:gd name="connsiteX2695" fmla="*/ 5673188 w 6634280"/>
              <a:gd name="connsiteY2695" fmla="*/ 656288 h 1738203"/>
              <a:gd name="connsiteX2696" fmla="*/ 5678680 w 6634280"/>
              <a:gd name="connsiteY2696" fmla="*/ 653542 h 1738203"/>
              <a:gd name="connsiteX2697" fmla="*/ 5670442 w 6634280"/>
              <a:gd name="connsiteY2697" fmla="*/ 653542 h 1738203"/>
              <a:gd name="connsiteX2698" fmla="*/ 5181658 w 6634280"/>
              <a:gd name="connsiteY2698" fmla="*/ 653542 h 1738203"/>
              <a:gd name="connsiteX2699" fmla="*/ 5187150 w 6634280"/>
              <a:gd name="connsiteY2699" fmla="*/ 653542 h 1738203"/>
              <a:gd name="connsiteX2700" fmla="*/ 5187150 w 6634280"/>
              <a:gd name="connsiteY2700" fmla="*/ 659034 h 1738203"/>
              <a:gd name="connsiteX2701" fmla="*/ 5181658 w 6634280"/>
              <a:gd name="connsiteY2701" fmla="*/ 659034 h 1738203"/>
              <a:gd name="connsiteX2702" fmla="*/ 5121247 w 6634280"/>
              <a:gd name="connsiteY2702" fmla="*/ 653542 h 1738203"/>
              <a:gd name="connsiteX2703" fmla="*/ 5121247 w 6634280"/>
              <a:gd name="connsiteY2703" fmla="*/ 656288 h 1738203"/>
              <a:gd name="connsiteX2704" fmla="*/ 5118501 w 6634280"/>
              <a:gd name="connsiteY2704" fmla="*/ 656288 h 1738203"/>
              <a:gd name="connsiteX2705" fmla="*/ 5118501 w 6634280"/>
              <a:gd name="connsiteY2705" fmla="*/ 659034 h 1738203"/>
              <a:gd name="connsiteX2706" fmla="*/ 5121247 w 6634280"/>
              <a:gd name="connsiteY2706" fmla="*/ 659034 h 1738203"/>
              <a:gd name="connsiteX2707" fmla="*/ 5123993 w 6634280"/>
              <a:gd name="connsiteY2707" fmla="*/ 659034 h 1738203"/>
              <a:gd name="connsiteX2708" fmla="*/ 5126739 w 6634280"/>
              <a:gd name="connsiteY2708" fmla="*/ 659034 h 1738203"/>
              <a:gd name="connsiteX2709" fmla="*/ 5126739 w 6634280"/>
              <a:gd name="connsiteY2709" fmla="*/ 656288 h 1738203"/>
              <a:gd name="connsiteX2710" fmla="*/ 5123993 w 6634280"/>
              <a:gd name="connsiteY2710" fmla="*/ 656288 h 1738203"/>
              <a:gd name="connsiteX2711" fmla="*/ 5123993 w 6634280"/>
              <a:gd name="connsiteY2711" fmla="*/ 653542 h 1738203"/>
              <a:gd name="connsiteX2712" fmla="*/ 5717124 w 6634280"/>
              <a:gd name="connsiteY2712" fmla="*/ 648050 h 1738203"/>
              <a:gd name="connsiteX2713" fmla="*/ 5719870 w 6634280"/>
              <a:gd name="connsiteY2713" fmla="*/ 650796 h 1738203"/>
              <a:gd name="connsiteX2714" fmla="*/ 5728108 w 6634280"/>
              <a:gd name="connsiteY2714" fmla="*/ 653542 h 1738203"/>
              <a:gd name="connsiteX2715" fmla="*/ 5728108 w 6634280"/>
              <a:gd name="connsiteY2715" fmla="*/ 650796 h 1738203"/>
              <a:gd name="connsiteX2716" fmla="*/ 5728108 w 6634280"/>
              <a:gd name="connsiteY2716" fmla="*/ 648050 h 1738203"/>
              <a:gd name="connsiteX2717" fmla="*/ 5596301 w 6634280"/>
              <a:gd name="connsiteY2717" fmla="*/ 648050 h 1738203"/>
              <a:gd name="connsiteX2718" fmla="*/ 5593555 w 6634280"/>
              <a:gd name="connsiteY2718" fmla="*/ 650796 h 1738203"/>
              <a:gd name="connsiteX2719" fmla="*/ 5599047 w 6634280"/>
              <a:gd name="connsiteY2719" fmla="*/ 653542 h 1738203"/>
              <a:gd name="connsiteX2720" fmla="*/ 5601793 w 6634280"/>
              <a:gd name="connsiteY2720" fmla="*/ 653542 h 1738203"/>
              <a:gd name="connsiteX2721" fmla="*/ 5604539 w 6634280"/>
              <a:gd name="connsiteY2721" fmla="*/ 650796 h 1738203"/>
              <a:gd name="connsiteX2722" fmla="*/ 5599047 w 6634280"/>
              <a:gd name="connsiteY2722" fmla="*/ 648050 h 1738203"/>
              <a:gd name="connsiteX2723" fmla="*/ 1545985 w 6634280"/>
              <a:gd name="connsiteY2723" fmla="*/ 642559 h 1738203"/>
              <a:gd name="connsiteX2724" fmla="*/ 1543239 w 6634280"/>
              <a:gd name="connsiteY2724" fmla="*/ 648051 h 1738203"/>
              <a:gd name="connsiteX2725" fmla="*/ 1545985 w 6634280"/>
              <a:gd name="connsiteY2725" fmla="*/ 648051 h 1738203"/>
              <a:gd name="connsiteX2726" fmla="*/ 1551477 w 6634280"/>
              <a:gd name="connsiteY2726" fmla="*/ 650797 h 1738203"/>
              <a:gd name="connsiteX2727" fmla="*/ 1551477 w 6634280"/>
              <a:gd name="connsiteY2727" fmla="*/ 642559 h 1738203"/>
              <a:gd name="connsiteX2728" fmla="*/ 741414 w 6634280"/>
              <a:gd name="connsiteY2728" fmla="*/ 642559 h 1738203"/>
              <a:gd name="connsiteX2729" fmla="*/ 741414 w 6634280"/>
              <a:gd name="connsiteY2729" fmla="*/ 650797 h 1738203"/>
              <a:gd name="connsiteX2730" fmla="*/ 746906 w 6634280"/>
              <a:gd name="connsiteY2730" fmla="*/ 648051 h 1738203"/>
              <a:gd name="connsiteX2731" fmla="*/ 746906 w 6634280"/>
              <a:gd name="connsiteY2731" fmla="*/ 642559 h 1738203"/>
              <a:gd name="connsiteX2732" fmla="*/ 5739091 w 6634280"/>
              <a:gd name="connsiteY2732" fmla="*/ 642558 h 1738203"/>
              <a:gd name="connsiteX2733" fmla="*/ 5739091 w 6634280"/>
              <a:gd name="connsiteY2733" fmla="*/ 653542 h 1738203"/>
              <a:gd name="connsiteX2734" fmla="*/ 5741837 w 6634280"/>
              <a:gd name="connsiteY2734" fmla="*/ 650796 h 1738203"/>
              <a:gd name="connsiteX2735" fmla="*/ 5741837 w 6634280"/>
              <a:gd name="connsiteY2735" fmla="*/ 648050 h 1738203"/>
              <a:gd name="connsiteX2736" fmla="*/ 5744583 w 6634280"/>
              <a:gd name="connsiteY2736" fmla="*/ 642558 h 1738203"/>
              <a:gd name="connsiteX2737" fmla="*/ 1271389 w 6634280"/>
              <a:gd name="connsiteY2737" fmla="*/ 637067 h 1738203"/>
              <a:gd name="connsiteX2738" fmla="*/ 1271389 w 6634280"/>
              <a:gd name="connsiteY2738" fmla="*/ 642559 h 1738203"/>
              <a:gd name="connsiteX2739" fmla="*/ 1276880 w 6634280"/>
              <a:gd name="connsiteY2739" fmla="*/ 642559 h 1738203"/>
              <a:gd name="connsiteX2740" fmla="*/ 1276880 w 6634280"/>
              <a:gd name="connsiteY2740" fmla="*/ 637067 h 1738203"/>
              <a:gd name="connsiteX2741" fmla="*/ 681002 w 6634280"/>
              <a:gd name="connsiteY2741" fmla="*/ 637067 h 1738203"/>
              <a:gd name="connsiteX2742" fmla="*/ 681002 w 6634280"/>
              <a:gd name="connsiteY2742" fmla="*/ 642559 h 1738203"/>
              <a:gd name="connsiteX2743" fmla="*/ 686494 w 6634280"/>
              <a:gd name="connsiteY2743" fmla="*/ 642559 h 1738203"/>
              <a:gd name="connsiteX2744" fmla="*/ 686494 w 6634280"/>
              <a:gd name="connsiteY2744" fmla="*/ 637067 h 1738203"/>
              <a:gd name="connsiteX2745" fmla="*/ 5626506 w 6634280"/>
              <a:gd name="connsiteY2745" fmla="*/ 634320 h 1738203"/>
              <a:gd name="connsiteX2746" fmla="*/ 5623760 w 6634280"/>
              <a:gd name="connsiteY2746" fmla="*/ 637066 h 1738203"/>
              <a:gd name="connsiteX2747" fmla="*/ 5626506 w 6634280"/>
              <a:gd name="connsiteY2747" fmla="*/ 639812 h 1738203"/>
              <a:gd name="connsiteX2748" fmla="*/ 5629252 w 6634280"/>
              <a:gd name="connsiteY2748" fmla="*/ 639812 h 1738203"/>
              <a:gd name="connsiteX2749" fmla="*/ 5631998 w 6634280"/>
              <a:gd name="connsiteY2749" fmla="*/ 639812 h 1738203"/>
              <a:gd name="connsiteX2750" fmla="*/ 5631998 w 6634280"/>
              <a:gd name="connsiteY2750" fmla="*/ 637066 h 1738203"/>
              <a:gd name="connsiteX2751" fmla="*/ 5631998 w 6634280"/>
              <a:gd name="connsiteY2751" fmla="*/ 634320 h 1738203"/>
              <a:gd name="connsiteX2752" fmla="*/ 5629252 w 6634280"/>
              <a:gd name="connsiteY2752" fmla="*/ 634320 h 1738203"/>
              <a:gd name="connsiteX2753" fmla="*/ 1213722 w 6634280"/>
              <a:gd name="connsiteY2753" fmla="*/ 631575 h 1738203"/>
              <a:gd name="connsiteX2754" fmla="*/ 1205484 w 6634280"/>
              <a:gd name="connsiteY2754" fmla="*/ 634321 h 1738203"/>
              <a:gd name="connsiteX2755" fmla="*/ 1202739 w 6634280"/>
              <a:gd name="connsiteY2755" fmla="*/ 639813 h 1738203"/>
              <a:gd name="connsiteX2756" fmla="*/ 1210975 w 6634280"/>
              <a:gd name="connsiteY2756" fmla="*/ 639813 h 1738203"/>
              <a:gd name="connsiteX2757" fmla="*/ 1210975 w 6634280"/>
              <a:gd name="connsiteY2757" fmla="*/ 637067 h 1738203"/>
              <a:gd name="connsiteX2758" fmla="*/ 5642982 w 6634280"/>
              <a:gd name="connsiteY2758" fmla="*/ 628829 h 1738203"/>
              <a:gd name="connsiteX2759" fmla="*/ 5642982 w 6634280"/>
              <a:gd name="connsiteY2759" fmla="*/ 634320 h 1738203"/>
              <a:gd name="connsiteX2760" fmla="*/ 5640236 w 6634280"/>
              <a:gd name="connsiteY2760" fmla="*/ 634320 h 1738203"/>
              <a:gd name="connsiteX2761" fmla="*/ 5637490 w 6634280"/>
              <a:gd name="connsiteY2761" fmla="*/ 637066 h 1738203"/>
              <a:gd name="connsiteX2762" fmla="*/ 5642982 w 6634280"/>
              <a:gd name="connsiteY2762" fmla="*/ 637066 h 1738203"/>
              <a:gd name="connsiteX2763" fmla="*/ 5645728 w 6634280"/>
              <a:gd name="connsiteY2763" fmla="*/ 637066 h 1738203"/>
              <a:gd name="connsiteX2764" fmla="*/ 5645728 w 6634280"/>
              <a:gd name="connsiteY2764" fmla="*/ 628829 h 1738203"/>
              <a:gd name="connsiteX2765" fmla="*/ 5137722 w 6634280"/>
              <a:gd name="connsiteY2765" fmla="*/ 628829 h 1738203"/>
              <a:gd name="connsiteX2766" fmla="*/ 5134976 w 6634280"/>
              <a:gd name="connsiteY2766" fmla="*/ 634320 h 1738203"/>
              <a:gd name="connsiteX2767" fmla="*/ 5132230 w 6634280"/>
              <a:gd name="connsiteY2767" fmla="*/ 645304 h 1738203"/>
              <a:gd name="connsiteX2768" fmla="*/ 5129485 w 6634280"/>
              <a:gd name="connsiteY2768" fmla="*/ 645304 h 1738203"/>
              <a:gd name="connsiteX2769" fmla="*/ 5126739 w 6634280"/>
              <a:gd name="connsiteY2769" fmla="*/ 648050 h 1738203"/>
              <a:gd name="connsiteX2770" fmla="*/ 5132230 w 6634280"/>
              <a:gd name="connsiteY2770" fmla="*/ 648050 h 1738203"/>
              <a:gd name="connsiteX2771" fmla="*/ 5140468 w 6634280"/>
              <a:gd name="connsiteY2771" fmla="*/ 650796 h 1738203"/>
              <a:gd name="connsiteX2772" fmla="*/ 5143214 w 6634280"/>
              <a:gd name="connsiteY2772" fmla="*/ 653542 h 1738203"/>
              <a:gd name="connsiteX2773" fmla="*/ 5151452 w 6634280"/>
              <a:gd name="connsiteY2773" fmla="*/ 653542 h 1738203"/>
              <a:gd name="connsiteX2774" fmla="*/ 5156944 w 6634280"/>
              <a:gd name="connsiteY2774" fmla="*/ 648050 h 1738203"/>
              <a:gd name="connsiteX2775" fmla="*/ 5159690 w 6634280"/>
              <a:gd name="connsiteY2775" fmla="*/ 642558 h 1738203"/>
              <a:gd name="connsiteX2776" fmla="*/ 5159690 w 6634280"/>
              <a:gd name="connsiteY2776" fmla="*/ 637066 h 1738203"/>
              <a:gd name="connsiteX2777" fmla="*/ 5156944 w 6634280"/>
              <a:gd name="connsiteY2777" fmla="*/ 628829 h 1738203"/>
              <a:gd name="connsiteX2778" fmla="*/ 5145960 w 6634280"/>
              <a:gd name="connsiteY2778" fmla="*/ 628829 h 1738203"/>
              <a:gd name="connsiteX2779" fmla="*/ 5077311 w 6634280"/>
              <a:gd name="connsiteY2779" fmla="*/ 628829 h 1738203"/>
              <a:gd name="connsiteX2780" fmla="*/ 5077311 w 6634280"/>
              <a:gd name="connsiteY2780" fmla="*/ 637066 h 1738203"/>
              <a:gd name="connsiteX2781" fmla="*/ 5080057 w 6634280"/>
              <a:gd name="connsiteY2781" fmla="*/ 637066 h 1738203"/>
              <a:gd name="connsiteX2782" fmla="*/ 5082803 w 6634280"/>
              <a:gd name="connsiteY2782" fmla="*/ 634320 h 1738203"/>
              <a:gd name="connsiteX2783" fmla="*/ 5085549 w 6634280"/>
              <a:gd name="connsiteY2783" fmla="*/ 628829 h 1738203"/>
              <a:gd name="connsiteX2784" fmla="*/ 837523 w 6634280"/>
              <a:gd name="connsiteY2784" fmla="*/ 628829 h 1738203"/>
              <a:gd name="connsiteX2785" fmla="*/ 832031 w 6634280"/>
              <a:gd name="connsiteY2785" fmla="*/ 631575 h 1738203"/>
              <a:gd name="connsiteX2786" fmla="*/ 832031 w 6634280"/>
              <a:gd name="connsiteY2786" fmla="*/ 634321 h 1738203"/>
              <a:gd name="connsiteX2787" fmla="*/ 837523 w 6634280"/>
              <a:gd name="connsiteY2787" fmla="*/ 634321 h 1738203"/>
              <a:gd name="connsiteX2788" fmla="*/ 840269 w 6634280"/>
              <a:gd name="connsiteY2788" fmla="*/ 631575 h 1738203"/>
              <a:gd name="connsiteX2789" fmla="*/ 837523 w 6634280"/>
              <a:gd name="connsiteY2789" fmla="*/ 631575 h 1738203"/>
              <a:gd name="connsiteX2790" fmla="*/ 867729 w 6634280"/>
              <a:gd name="connsiteY2790" fmla="*/ 626083 h 1738203"/>
              <a:gd name="connsiteX2791" fmla="*/ 864983 w 6634280"/>
              <a:gd name="connsiteY2791" fmla="*/ 628829 h 1738203"/>
              <a:gd name="connsiteX2792" fmla="*/ 867729 w 6634280"/>
              <a:gd name="connsiteY2792" fmla="*/ 628829 h 1738203"/>
              <a:gd name="connsiteX2793" fmla="*/ 867729 w 6634280"/>
              <a:gd name="connsiteY2793" fmla="*/ 631575 h 1738203"/>
              <a:gd name="connsiteX2794" fmla="*/ 867729 w 6634280"/>
              <a:gd name="connsiteY2794" fmla="*/ 634321 h 1738203"/>
              <a:gd name="connsiteX2795" fmla="*/ 873221 w 6634280"/>
              <a:gd name="connsiteY2795" fmla="*/ 634321 h 1738203"/>
              <a:gd name="connsiteX2796" fmla="*/ 875967 w 6634280"/>
              <a:gd name="connsiteY2796" fmla="*/ 637067 h 1738203"/>
              <a:gd name="connsiteX2797" fmla="*/ 878712 w 6634280"/>
              <a:gd name="connsiteY2797" fmla="*/ 634321 h 1738203"/>
              <a:gd name="connsiteX2798" fmla="*/ 881458 w 6634280"/>
              <a:gd name="connsiteY2798" fmla="*/ 631575 h 1738203"/>
              <a:gd name="connsiteX2799" fmla="*/ 875967 w 6634280"/>
              <a:gd name="connsiteY2799" fmla="*/ 631575 h 1738203"/>
              <a:gd name="connsiteX2800" fmla="*/ 873221 w 6634280"/>
              <a:gd name="connsiteY2800" fmla="*/ 628829 h 1738203"/>
              <a:gd name="connsiteX2801" fmla="*/ 5967008 w 6634280"/>
              <a:gd name="connsiteY2801" fmla="*/ 626083 h 1738203"/>
              <a:gd name="connsiteX2802" fmla="*/ 5950532 w 6634280"/>
              <a:gd name="connsiteY2802" fmla="*/ 637066 h 1738203"/>
              <a:gd name="connsiteX2803" fmla="*/ 5942294 w 6634280"/>
              <a:gd name="connsiteY2803" fmla="*/ 642558 h 1738203"/>
              <a:gd name="connsiteX2804" fmla="*/ 5942294 w 6634280"/>
              <a:gd name="connsiteY2804" fmla="*/ 645304 h 1738203"/>
              <a:gd name="connsiteX2805" fmla="*/ 5947786 w 6634280"/>
              <a:gd name="connsiteY2805" fmla="*/ 648050 h 1738203"/>
              <a:gd name="connsiteX2806" fmla="*/ 5950532 w 6634280"/>
              <a:gd name="connsiteY2806" fmla="*/ 645304 h 1738203"/>
              <a:gd name="connsiteX2807" fmla="*/ 5953278 w 6634280"/>
              <a:gd name="connsiteY2807" fmla="*/ 645304 h 1738203"/>
              <a:gd name="connsiteX2808" fmla="*/ 5961516 w 6634280"/>
              <a:gd name="connsiteY2808" fmla="*/ 642558 h 1738203"/>
              <a:gd name="connsiteX2809" fmla="*/ 5964262 w 6634280"/>
              <a:gd name="connsiteY2809" fmla="*/ 639812 h 1738203"/>
              <a:gd name="connsiteX2810" fmla="*/ 5967008 w 6634280"/>
              <a:gd name="connsiteY2810" fmla="*/ 637066 h 1738203"/>
              <a:gd name="connsiteX2811" fmla="*/ 5969754 w 6634280"/>
              <a:gd name="connsiteY2811" fmla="*/ 631575 h 1738203"/>
              <a:gd name="connsiteX2812" fmla="*/ 5170674 w 6634280"/>
              <a:gd name="connsiteY2812" fmla="*/ 626083 h 1738203"/>
              <a:gd name="connsiteX2813" fmla="*/ 5167928 w 6634280"/>
              <a:gd name="connsiteY2813" fmla="*/ 628829 h 1738203"/>
              <a:gd name="connsiteX2814" fmla="*/ 5167928 w 6634280"/>
              <a:gd name="connsiteY2814" fmla="*/ 631575 h 1738203"/>
              <a:gd name="connsiteX2815" fmla="*/ 5170674 w 6634280"/>
              <a:gd name="connsiteY2815" fmla="*/ 634320 h 1738203"/>
              <a:gd name="connsiteX2816" fmla="*/ 5167928 w 6634280"/>
              <a:gd name="connsiteY2816" fmla="*/ 639812 h 1738203"/>
              <a:gd name="connsiteX2817" fmla="*/ 5165182 w 6634280"/>
              <a:gd name="connsiteY2817" fmla="*/ 648050 h 1738203"/>
              <a:gd name="connsiteX2818" fmla="*/ 5170674 w 6634280"/>
              <a:gd name="connsiteY2818" fmla="*/ 653542 h 1738203"/>
              <a:gd name="connsiteX2819" fmla="*/ 5173420 w 6634280"/>
              <a:gd name="connsiteY2819" fmla="*/ 659034 h 1738203"/>
              <a:gd name="connsiteX2820" fmla="*/ 5170674 w 6634280"/>
              <a:gd name="connsiteY2820" fmla="*/ 661780 h 1738203"/>
              <a:gd name="connsiteX2821" fmla="*/ 5176166 w 6634280"/>
              <a:gd name="connsiteY2821" fmla="*/ 664526 h 1738203"/>
              <a:gd name="connsiteX2822" fmla="*/ 5176166 w 6634280"/>
              <a:gd name="connsiteY2822" fmla="*/ 667272 h 1738203"/>
              <a:gd name="connsiteX2823" fmla="*/ 5189896 w 6634280"/>
              <a:gd name="connsiteY2823" fmla="*/ 670018 h 1738203"/>
              <a:gd name="connsiteX2824" fmla="*/ 5198134 w 6634280"/>
              <a:gd name="connsiteY2824" fmla="*/ 667272 h 1738203"/>
              <a:gd name="connsiteX2825" fmla="*/ 5206372 w 6634280"/>
              <a:gd name="connsiteY2825" fmla="*/ 664526 h 1738203"/>
              <a:gd name="connsiteX2826" fmla="*/ 5214610 w 6634280"/>
              <a:gd name="connsiteY2826" fmla="*/ 659034 h 1738203"/>
              <a:gd name="connsiteX2827" fmla="*/ 5211864 w 6634280"/>
              <a:gd name="connsiteY2827" fmla="*/ 653542 h 1738203"/>
              <a:gd name="connsiteX2828" fmla="*/ 5211864 w 6634280"/>
              <a:gd name="connsiteY2828" fmla="*/ 648050 h 1738203"/>
              <a:gd name="connsiteX2829" fmla="*/ 5214610 w 6634280"/>
              <a:gd name="connsiteY2829" fmla="*/ 648050 h 1738203"/>
              <a:gd name="connsiteX2830" fmla="*/ 5217356 w 6634280"/>
              <a:gd name="connsiteY2830" fmla="*/ 639812 h 1738203"/>
              <a:gd name="connsiteX2831" fmla="*/ 5214610 w 6634280"/>
              <a:gd name="connsiteY2831" fmla="*/ 628829 h 1738203"/>
              <a:gd name="connsiteX2832" fmla="*/ 5195388 w 6634280"/>
              <a:gd name="connsiteY2832" fmla="*/ 626083 h 1738203"/>
              <a:gd name="connsiteX2833" fmla="*/ 5184404 w 6634280"/>
              <a:gd name="connsiteY2833" fmla="*/ 628829 h 1738203"/>
              <a:gd name="connsiteX2834" fmla="*/ 5173420 w 6634280"/>
              <a:gd name="connsiteY2834" fmla="*/ 631575 h 1738203"/>
              <a:gd name="connsiteX2835" fmla="*/ 5173420 w 6634280"/>
              <a:gd name="connsiteY2835" fmla="*/ 626083 h 1738203"/>
              <a:gd name="connsiteX2836" fmla="*/ 1458113 w 6634280"/>
              <a:gd name="connsiteY2836" fmla="*/ 623337 h 1738203"/>
              <a:gd name="connsiteX2837" fmla="*/ 1460859 w 6634280"/>
              <a:gd name="connsiteY2837" fmla="*/ 623337 h 1738203"/>
              <a:gd name="connsiteX2838" fmla="*/ 1460859 w 6634280"/>
              <a:gd name="connsiteY2838" fmla="*/ 626083 h 1738203"/>
              <a:gd name="connsiteX2839" fmla="*/ 1466353 w 6634280"/>
              <a:gd name="connsiteY2839" fmla="*/ 626083 h 1738203"/>
              <a:gd name="connsiteX2840" fmla="*/ 1469098 w 6634280"/>
              <a:gd name="connsiteY2840" fmla="*/ 626083 h 1738203"/>
              <a:gd name="connsiteX2841" fmla="*/ 1466353 w 6634280"/>
              <a:gd name="connsiteY2841" fmla="*/ 628829 h 1738203"/>
              <a:gd name="connsiteX2842" fmla="*/ 1460859 w 6634280"/>
              <a:gd name="connsiteY2842" fmla="*/ 631575 h 1738203"/>
              <a:gd name="connsiteX2843" fmla="*/ 1367496 w 6634280"/>
              <a:gd name="connsiteY2843" fmla="*/ 623337 h 1738203"/>
              <a:gd name="connsiteX2844" fmla="*/ 1364751 w 6634280"/>
              <a:gd name="connsiteY2844" fmla="*/ 628829 h 1738203"/>
              <a:gd name="connsiteX2845" fmla="*/ 1362005 w 6634280"/>
              <a:gd name="connsiteY2845" fmla="*/ 637067 h 1738203"/>
              <a:gd name="connsiteX2846" fmla="*/ 1359260 w 6634280"/>
              <a:gd name="connsiteY2846" fmla="*/ 650797 h 1738203"/>
              <a:gd name="connsiteX2847" fmla="*/ 1370242 w 6634280"/>
              <a:gd name="connsiteY2847" fmla="*/ 656288 h 1738203"/>
              <a:gd name="connsiteX2848" fmla="*/ 1378481 w 6634280"/>
              <a:gd name="connsiteY2848" fmla="*/ 656288 h 1738203"/>
              <a:gd name="connsiteX2849" fmla="*/ 1389464 w 6634280"/>
              <a:gd name="connsiteY2849" fmla="*/ 656288 h 1738203"/>
              <a:gd name="connsiteX2850" fmla="*/ 1400448 w 6634280"/>
              <a:gd name="connsiteY2850" fmla="*/ 650797 h 1738203"/>
              <a:gd name="connsiteX2851" fmla="*/ 1400448 w 6634280"/>
              <a:gd name="connsiteY2851" fmla="*/ 642559 h 1738203"/>
              <a:gd name="connsiteX2852" fmla="*/ 1397703 w 6634280"/>
              <a:gd name="connsiteY2852" fmla="*/ 639813 h 1738203"/>
              <a:gd name="connsiteX2853" fmla="*/ 1394958 w 6634280"/>
              <a:gd name="connsiteY2853" fmla="*/ 639813 h 1738203"/>
              <a:gd name="connsiteX2854" fmla="*/ 1394958 w 6634280"/>
              <a:gd name="connsiteY2854" fmla="*/ 628829 h 1738203"/>
              <a:gd name="connsiteX2855" fmla="*/ 1389464 w 6634280"/>
              <a:gd name="connsiteY2855" fmla="*/ 626083 h 1738203"/>
              <a:gd name="connsiteX2856" fmla="*/ 1378481 w 6634280"/>
              <a:gd name="connsiteY2856" fmla="*/ 623337 h 1738203"/>
              <a:gd name="connsiteX2857" fmla="*/ 1554223 w 6634280"/>
              <a:gd name="connsiteY2857" fmla="*/ 620591 h 1738203"/>
              <a:gd name="connsiteX2858" fmla="*/ 1551477 w 6634280"/>
              <a:gd name="connsiteY2858" fmla="*/ 623337 h 1738203"/>
              <a:gd name="connsiteX2859" fmla="*/ 1551477 w 6634280"/>
              <a:gd name="connsiteY2859" fmla="*/ 626083 h 1738203"/>
              <a:gd name="connsiteX2860" fmla="*/ 1551477 w 6634280"/>
              <a:gd name="connsiteY2860" fmla="*/ 628829 h 1738203"/>
              <a:gd name="connsiteX2861" fmla="*/ 1556969 w 6634280"/>
              <a:gd name="connsiteY2861" fmla="*/ 628829 h 1738203"/>
              <a:gd name="connsiteX2862" fmla="*/ 1556969 w 6634280"/>
              <a:gd name="connsiteY2862" fmla="*/ 623337 h 1738203"/>
              <a:gd name="connsiteX2863" fmla="*/ 1221961 w 6634280"/>
              <a:gd name="connsiteY2863" fmla="*/ 620591 h 1738203"/>
              <a:gd name="connsiteX2864" fmla="*/ 1216469 w 6634280"/>
              <a:gd name="connsiteY2864" fmla="*/ 623337 h 1738203"/>
              <a:gd name="connsiteX2865" fmla="*/ 1216469 w 6634280"/>
              <a:gd name="connsiteY2865" fmla="*/ 634321 h 1738203"/>
              <a:gd name="connsiteX2866" fmla="*/ 1221961 w 6634280"/>
              <a:gd name="connsiteY2866" fmla="*/ 639813 h 1738203"/>
              <a:gd name="connsiteX2867" fmla="*/ 1230199 w 6634280"/>
              <a:gd name="connsiteY2867" fmla="*/ 642559 h 1738203"/>
              <a:gd name="connsiteX2868" fmla="*/ 1241182 w 6634280"/>
              <a:gd name="connsiteY2868" fmla="*/ 642559 h 1738203"/>
              <a:gd name="connsiteX2869" fmla="*/ 1241182 w 6634280"/>
              <a:gd name="connsiteY2869" fmla="*/ 637067 h 1738203"/>
              <a:gd name="connsiteX2870" fmla="*/ 1241182 w 6634280"/>
              <a:gd name="connsiteY2870" fmla="*/ 634321 h 1738203"/>
              <a:gd name="connsiteX2871" fmla="*/ 1243927 w 6634280"/>
              <a:gd name="connsiteY2871" fmla="*/ 631575 h 1738203"/>
              <a:gd name="connsiteX2872" fmla="*/ 1243927 w 6634280"/>
              <a:gd name="connsiteY2872" fmla="*/ 626083 h 1738203"/>
              <a:gd name="connsiteX2873" fmla="*/ 1230199 w 6634280"/>
              <a:gd name="connsiteY2873" fmla="*/ 620591 h 1738203"/>
              <a:gd name="connsiteX2874" fmla="*/ 1208230 w 6634280"/>
              <a:gd name="connsiteY2874" fmla="*/ 620591 h 1738203"/>
              <a:gd name="connsiteX2875" fmla="*/ 1205484 w 6634280"/>
              <a:gd name="connsiteY2875" fmla="*/ 623337 h 1738203"/>
              <a:gd name="connsiteX2876" fmla="*/ 1202739 w 6634280"/>
              <a:gd name="connsiteY2876" fmla="*/ 626083 h 1738203"/>
              <a:gd name="connsiteX2877" fmla="*/ 1205484 w 6634280"/>
              <a:gd name="connsiteY2877" fmla="*/ 628829 h 1738203"/>
              <a:gd name="connsiteX2878" fmla="*/ 1210975 w 6634280"/>
              <a:gd name="connsiteY2878" fmla="*/ 631575 h 1738203"/>
              <a:gd name="connsiteX2879" fmla="*/ 1208230 w 6634280"/>
              <a:gd name="connsiteY2879" fmla="*/ 626083 h 1738203"/>
              <a:gd name="connsiteX2880" fmla="*/ 5977992 w 6634280"/>
              <a:gd name="connsiteY2880" fmla="*/ 620591 h 1738203"/>
              <a:gd name="connsiteX2881" fmla="*/ 5975246 w 6634280"/>
              <a:gd name="connsiteY2881" fmla="*/ 623337 h 1738203"/>
              <a:gd name="connsiteX2882" fmla="*/ 5972500 w 6634280"/>
              <a:gd name="connsiteY2882" fmla="*/ 626083 h 1738203"/>
              <a:gd name="connsiteX2883" fmla="*/ 5972500 w 6634280"/>
              <a:gd name="connsiteY2883" fmla="*/ 631575 h 1738203"/>
              <a:gd name="connsiteX2884" fmla="*/ 5977992 w 6634280"/>
              <a:gd name="connsiteY2884" fmla="*/ 642558 h 1738203"/>
              <a:gd name="connsiteX2885" fmla="*/ 5983483 w 6634280"/>
              <a:gd name="connsiteY2885" fmla="*/ 634320 h 1738203"/>
              <a:gd name="connsiteX2886" fmla="*/ 5983483 w 6634280"/>
              <a:gd name="connsiteY2886" fmla="*/ 626083 h 1738203"/>
              <a:gd name="connsiteX2887" fmla="*/ 5980738 w 6634280"/>
              <a:gd name="connsiteY2887" fmla="*/ 623337 h 1738203"/>
              <a:gd name="connsiteX2888" fmla="*/ 5695156 w 6634280"/>
              <a:gd name="connsiteY2888" fmla="*/ 620591 h 1738203"/>
              <a:gd name="connsiteX2889" fmla="*/ 5697902 w 6634280"/>
              <a:gd name="connsiteY2889" fmla="*/ 628829 h 1738203"/>
              <a:gd name="connsiteX2890" fmla="*/ 5703394 w 6634280"/>
              <a:gd name="connsiteY2890" fmla="*/ 634320 h 1738203"/>
              <a:gd name="connsiteX2891" fmla="*/ 5706140 w 6634280"/>
              <a:gd name="connsiteY2891" fmla="*/ 628829 h 1738203"/>
              <a:gd name="connsiteX2892" fmla="*/ 5703394 w 6634280"/>
              <a:gd name="connsiteY2892" fmla="*/ 626083 h 1738203"/>
              <a:gd name="connsiteX2893" fmla="*/ 5700648 w 6634280"/>
              <a:gd name="connsiteY2893" fmla="*/ 623337 h 1738203"/>
              <a:gd name="connsiteX2894" fmla="*/ 5107517 w 6634280"/>
              <a:gd name="connsiteY2894" fmla="*/ 620591 h 1738203"/>
              <a:gd name="connsiteX2895" fmla="*/ 5104771 w 6634280"/>
              <a:gd name="connsiteY2895" fmla="*/ 626083 h 1738203"/>
              <a:gd name="connsiteX2896" fmla="*/ 5104771 w 6634280"/>
              <a:gd name="connsiteY2896" fmla="*/ 631575 h 1738203"/>
              <a:gd name="connsiteX2897" fmla="*/ 5107517 w 6634280"/>
              <a:gd name="connsiteY2897" fmla="*/ 645304 h 1738203"/>
              <a:gd name="connsiteX2898" fmla="*/ 5110263 w 6634280"/>
              <a:gd name="connsiteY2898" fmla="*/ 645304 h 1738203"/>
              <a:gd name="connsiteX2899" fmla="*/ 5113009 w 6634280"/>
              <a:gd name="connsiteY2899" fmla="*/ 648050 h 1738203"/>
              <a:gd name="connsiteX2900" fmla="*/ 5115755 w 6634280"/>
              <a:gd name="connsiteY2900" fmla="*/ 648050 h 1738203"/>
              <a:gd name="connsiteX2901" fmla="*/ 5118501 w 6634280"/>
              <a:gd name="connsiteY2901" fmla="*/ 648050 h 1738203"/>
              <a:gd name="connsiteX2902" fmla="*/ 5121247 w 6634280"/>
              <a:gd name="connsiteY2902" fmla="*/ 642558 h 1738203"/>
              <a:gd name="connsiteX2903" fmla="*/ 5123993 w 6634280"/>
              <a:gd name="connsiteY2903" fmla="*/ 637066 h 1738203"/>
              <a:gd name="connsiteX2904" fmla="*/ 5123993 w 6634280"/>
              <a:gd name="connsiteY2904" fmla="*/ 628829 h 1738203"/>
              <a:gd name="connsiteX2905" fmla="*/ 5123993 w 6634280"/>
              <a:gd name="connsiteY2905" fmla="*/ 620591 h 1738203"/>
              <a:gd name="connsiteX2906" fmla="*/ 5250308 w 6634280"/>
              <a:gd name="connsiteY2906" fmla="*/ 617845 h 1738203"/>
              <a:gd name="connsiteX2907" fmla="*/ 5250308 w 6634280"/>
              <a:gd name="connsiteY2907" fmla="*/ 623337 h 1738203"/>
              <a:gd name="connsiteX2908" fmla="*/ 5253053 w 6634280"/>
              <a:gd name="connsiteY2908" fmla="*/ 623337 h 1738203"/>
              <a:gd name="connsiteX2909" fmla="*/ 5253053 w 6634280"/>
              <a:gd name="connsiteY2909" fmla="*/ 626083 h 1738203"/>
              <a:gd name="connsiteX2910" fmla="*/ 5255799 w 6634280"/>
              <a:gd name="connsiteY2910" fmla="*/ 626083 h 1738203"/>
              <a:gd name="connsiteX2911" fmla="*/ 5255799 w 6634280"/>
              <a:gd name="connsiteY2911" fmla="*/ 623337 h 1738203"/>
              <a:gd name="connsiteX2912" fmla="*/ 5258545 w 6634280"/>
              <a:gd name="connsiteY2912" fmla="*/ 623337 h 1738203"/>
              <a:gd name="connsiteX2913" fmla="*/ 5258545 w 6634280"/>
              <a:gd name="connsiteY2913" fmla="*/ 620591 h 1738203"/>
              <a:gd name="connsiteX2914" fmla="*/ 5255799 w 6634280"/>
              <a:gd name="connsiteY2914" fmla="*/ 620591 h 1738203"/>
              <a:gd name="connsiteX2915" fmla="*/ 5255799 w 6634280"/>
              <a:gd name="connsiteY2915" fmla="*/ 617845 h 1738203"/>
              <a:gd name="connsiteX2916" fmla="*/ 5253053 w 6634280"/>
              <a:gd name="connsiteY2916" fmla="*/ 617845 h 1738203"/>
              <a:gd name="connsiteX2917" fmla="*/ 5253053 w 6634280"/>
              <a:gd name="connsiteY2917" fmla="*/ 620591 h 1738203"/>
              <a:gd name="connsiteX2918" fmla="*/ 5648474 w 6634280"/>
              <a:gd name="connsiteY2918" fmla="*/ 615099 h 1738203"/>
              <a:gd name="connsiteX2919" fmla="*/ 5642982 w 6634280"/>
              <a:gd name="connsiteY2919" fmla="*/ 620591 h 1738203"/>
              <a:gd name="connsiteX2920" fmla="*/ 5648474 w 6634280"/>
              <a:gd name="connsiteY2920" fmla="*/ 620591 h 1738203"/>
              <a:gd name="connsiteX2921" fmla="*/ 5651220 w 6634280"/>
              <a:gd name="connsiteY2921" fmla="*/ 620591 h 1738203"/>
              <a:gd name="connsiteX2922" fmla="*/ 5653966 w 6634280"/>
              <a:gd name="connsiteY2922" fmla="*/ 623337 h 1738203"/>
              <a:gd name="connsiteX2923" fmla="*/ 5656712 w 6634280"/>
              <a:gd name="connsiteY2923" fmla="*/ 623337 h 1738203"/>
              <a:gd name="connsiteX2924" fmla="*/ 5656712 w 6634280"/>
              <a:gd name="connsiteY2924" fmla="*/ 617845 h 1738203"/>
              <a:gd name="connsiteX2925" fmla="*/ 5653966 w 6634280"/>
              <a:gd name="connsiteY2925" fmla="*/ 617845 h 1738203"/>
              <a:gd name="connsiteX2926" fmla="*/ 5651220 w 6634280"/>
              <a:gd name="connsiteY2926" fmla="*/ 617845 h 1738203"/>
              <a:gd name="connsiteX2927" fmla="*/ 744160 w 6634280"/>
              <a:gd name="connsiteY2927" fmla="*/ 612353 h 1738203"/>
              <a:gd name="connsiteX2928" fmla="*/ 741414 w 6634280"/>
              <a:gd name="connsiteY2928" fmla="*/ 615099 h 1738203"/>
              <a:gd name="connsiteX2929" fmla="*/ 746906 w 6634280"/>
              <a:gd name="connsiteY2929" fmla="*/ 615099 h 1738203"/>
              <a:gd name="connsiteX2930" fmla="*/ 749652 w 6634280"/>
              <a:gd name="connsiteY2930" fmla="*/ 615099 h 1738203"/>
              <a:gd name="connsiteX2931" fmla="*/ 752397 w 6634280"/>
              <a:gd name="connsiteY2931" fmla="*/ 612353 h 1738203"/>
              <a:gd name="connsiteX2932" fmla="*/ 746906 w 6634280"/>
              <a:gd name="connsiteY2932" fmla="*/ 612353 h 1738203"/>
              <a:gd name="connsiteX2933" fmla="*/ 5631998 w 6634280"/>
              <a:gd name="connsiteY2933" fmla="*/ 609607 h 1738203"/>
              <a:gd name="connsiteX2934" fmla="*/ 5631998 w 6634280"/>
              <a:gd name="connsiteY2934" fmla="*/ 617845 h 1738203"/>
              <a:gd name="connsiteX2935" fmla="*/ 5634744 w 6634280"/>
              <a:gd name="connsiteY2935" fmla="*/ 615099 h 1738203"/>
              <a:gd name="connsiteX2936" fmla="*/ 5634744 w 6634280"/>
              <a:gd name="connsiteY2936" fmla="*/ 609607 h 1738203"/>
              <a:gd name="connsiteX2937" fmla="*/ 1378481 w 6634280"/>
              <a:gd name="connsiteY2937" fmla="*/ 606861 h 1738203"/>
              <a:gd name="connsiteX2938" fmla="*/ 1381227 w 6634280"/>
              <a:gd name="connsiteY2938" fmla="*/ 612353 h 1738203"/>
              <a:gd name="connsiteX2939" fmla="*/ 1383972 w 6634280"/>
              <a:gd name="connsiteY2939" fmla="*/ 615099 h 1738203"/>
              <a:gd name="connsiteX2940" fmla="*/ 1383972 w 6634280"/>
              <a:gd name="connsiteY2940" fmla="*/ 606861 h 1738203"/>
              <a:gd name="connsiteX2941" fmla="*/ 5755567 w 6634280"/>
              <a:gd name="connsiteY2941" fmla="*/ 604115 h 1738203"/>
              <a:gd name="connsiteX2942" fmla="*/ 5755567 w 6634280"/>
              <a:gd name="connsiteY2942" fmla="*/ 609607 h 1738203"/>
              <a:gd name="connsiteX2943" fmla="*/ 5761059 w 6634280"/>
              <a:gd name="connsiteY2943" fmla="*/ 609607 h 1738203"/>
              <a:gd name="connsiteX2944" fmla="*/ 5763805 w 6634280"/>
              <a:gd name="connsiteY2944" fmla="*/ 606861 h 1738203"/>
              <a:gd name="connsiteX2945" fmla="*/ 5761059 w 6634280"/>
              <a:gd name="connsiteY2945" fmla="*/ 606861 h 1738203"/>
              <a:gd name="connsiteX2946" fmla="*/ 5618268 w 6634280"/>
              <a:gd name="connsiteY2946" fmla="*/ 601369 h 1738203"/>
              <a:gd name="connsiteX2947" fmla="*/ 5612777 w 6634280"/>
              <a:gd name="connsiteY2947" fmla="*/ 604115 h 1738203"/>
              <a:gd name="connsiteX2948" fmla="*/ 5612777 w 6634280"/>
              <a:gd name="connsiteY2948" fmla="*/ 609607 h 1738203"/>
              <a:gd name="connsiteX2949" fmla="*/ 5615523 w 6634280"/>
              <a:gd name="connsiteY2949" fmla="*/ 609607 h 1738203"/>
              <a:gd name="connsiteX2950" fmla="*/ 5618268 w 6634280"/>
              <a:gd name="connsiteY2950" fmla="*/ 609607 h 1738203"/>
              <a:gd name="connsiteX2951" fmla="*/ 5621014 w 6634280"/>
              <a:gd name="connsiteY2951" fmla="*/ 609607 h 1738203"/>
              <a:gd name="connsiteX2952" fmla="*/ 5623760 w 6634280"/>
              <a:gd name="connsiteY2952" fmla="*/ 609607 h 1738203"/>
              <a:gd name="connsiteX2953" fmla="*/ 5623760 w 6634280"/>
              <a:gd name="connsiteY2953" fmla="*/ 604115 h 1738203"/>
              <a:gd name="connsiteX2954" fmla="*/ 5151452 w 6634280"/>
              <a:gd name="connsiteY2954" fmla="*/ 601369 h 1738203"/>
              <a:gd name="connsiteX2955" fmla="*/ 5143214 w 6634280"/>
              <a:gd name="connsiteY2955" fmla="*/ 604115 h 1738203"/>
              <a:gd name="connsiteX2956" fmla="*/ 5143214 w 6634280"/>
              <a:gd name="connsiteY2956" fmla="*/ 612353 h 1738203"/>
              <a:gd name="connsiteX2957" fmla="*/ 5137722 w 6634280"/>
              <a:gd name="connsiteY2957" fmla="*/ 612353 h 1738203"/>
              <a:gd name="connsiteX2958" fmla="*/ 5134976 w 6634280"/>
              <a:gd name="connsiteY2958" fmla="*/ 617845 h 1738203"/>
              <a:gd name="connsiteX2959" fmla="*/ 5145960 w 6634280"/>
              <a:gd name="connsiteY2959" fmla="*/ 615099 h 1738203"/>
              <a:gd name="connsiteX2960" fmla="*/ 5159690 w 6634280"/>
              <a:gd name="connsiteY2960" fmla="*/ 615099 h 1738203"/>
              <a:gd name="connsiteX2961" fmla="*/ 5156944 w 6634280"/>
              <a:gd name="connsiteY2961" fmla="*/ 612353 h 1738203"/>
              <a:gd name="connsiteX2962" fmla="*/ 5159690 w 6634280"/>
              <a:gd name="connsiteY2962" fmla="*/ 609607 h 1738203"/>
              <a:gd name="connsiteX2963" fmla="*/ 5159690 w 6634280"/>
              <a:gd name="connsiteY2963" fmla="*/ 604115 h 1738203"/>
              <a:gd name="connsiteX2964" fmla="*/ 5725362 w 6634280"/>
              <a:gd name="connsiteY2964" fmla="*/ 598623 h 1738203"/>
              <a:gd name="connsiteX2965" fmla="*/ 5725362 w 6634280"/>
              <a:gd name="connsiteY2965" fmla="*/ 606861 h 1738203"/>
              <a:gd name="connsiteX2966" fmla="*/ 5728108 w 6634280"/>
              <a:gd name="connsiteY2966" fmla="*/ 606861 h 1738203"/>
              <a:gd name="connsiteX2967" fmla="*/ 5728108 w 6634280"/>
              <a:gd name="connsiteY2967" fmla="*/ 601369 h 1738203"/>
              <a:gd name="connsiteX2968" fmla="*/ 6395380 w 6634280"/>
              <a:gd name="connsiteY2968" fmla="*/ 595877 h 1738203"/>
              <a:gd name="connsiteX2969" fmla="*/ 6392634 w 6634280"/>
              <a:gd name="connsiteY2969" fmla="*/ 598623 h 1738203"/>
              <a:gd name="connsiteX2970" fmla="*/ 6392634 w 6634280"/>
              <a:gd name="connsiteY2970" fmla="*/ 604115 h 1738203"/>
              <a:gd name="connsiteX2971" fmla="*/ 6398126 w 6634280"/>
              <a:gd name="connsiteY2971" fmla="*/ 604115 h 1738203"/>
              <a:gd name="connsiteX2972" fmla="*/ 6400872 w 6634280"/>
              <a:gd name="connsiteY2972" fmla="*/ 601369 h 1738203"/>
              <a:gd name="connsiteX2973" fmla="*/ 6403618 w 6634280"/>
              <a:gd name="connsiteY2973" fmla="*/ 598623 h 1738203"/>
              <a:gd name="connsiteX2974" fmla="*/ 6400872 w 6634280"/>
              <a:gd name="connsiteY2974" fmla="*/ 595877 h 1738203"/>
              <a:gd name="connsiteX2975" fmla="*/ 6398126 w 6634280"/>
              <a:gd name="connsiteY2975" fmla="*/ 595877 h 1738203"/>
              <a:gd name="connsiteX2976" fmla="*/ 5585317 w 6634280"/>
              <a:gd name="connsiteY2976" fmla="*/ 595877 h 1738203"/>
              <a:gd name="connsiteX2977" fmla="*/ 5579825 w 6634280"/>
              <a:gd name="connsiteY2977" fmla="*/ 598623 h 1738203"/>
              <a:gd name="connsiteX2978" fmla="*/ 5593555 w 6634280"/>
              <a:gd name="connsiteY2978" fmla="*/ 598623 h 1738203"/>
              <a:gd name="connsiteX2979" fmla="*/ 5601793 w 6634280"/>
              <a:gd name="connsiteY2979" fmla="*/ 601369 h 1738203"/>
              <a:gd name="connsiteX2980" fmla="*/ 5604539 w 6634280"/>
              <a:gd name="connsiteY2980" fmla="*/ 604115 h 1738203"/>
              <a:gd name="connsiteX2981" fmla="*/ 5601793 w 6634280"/>
              <a:gd name="connsiteY2981" fmla="*/ 598623 h 1738203"/>
              <a:gd name="connsiteX2982" fmla="*/ 5593555 w 6634280"/>
              <a:gd name="connsiteY2982" fmla="*/ 595877 h 1738203"/>
              <a:gd name="connsiteX2983" fmla="*/ 1540493 w 6634280"/>
              <a:gd name="connsiteY2983" fmla="*/ 595877 h 1738203"/>
              <a:gd name="connsiteX2984" fmla="*/ 1537748 w 6634280"/>
              <a:gd name="connsiteY2984" fmla="*/ 598623 h 1738203"/>
              <a:gd name="connsiteX2985" fmla="*/ 1537748 w 6634280"/>
              <a:gd name="connsiteY2985" fmla="*/ 601369 h 1738203"/>
              <a:gd name="connsiteX2986" fmla="*/ 1540493 w 6634280"/>
              <a:gd name="connsiteY2986" fmla="*/ 604115 h 1738203"/>
              <a:gd name="connsiteX2987" fmla="*/ 1545985 w 6634280"/>
              <a:gd name="connsiteY2987" fmla="*/ 604115 h 1738203"/>
              <a:gd name="connsiteX2988" fmla="*/ 1545985 w 6634280"/>
              <a:gd name="connsiteY2988" fmla="*/ 598623 h 1738203"/>
              <a:gd name="connsiteX2989" fmla="*/ 6422840 w 6634280"/>
              <a:gd name="connsiteY2989" fmla="*/ 593131 h 1738203"/>
              <a:gd name="connsiteX2990" fmla="*/ 6417348 w 6634280"/>
              <a:gd name="connsiteY2990" fmla="*/ 598623 h 1738203"/>
              <a:gd name="connsiteX2991" fmla="*/ 6414602 w 6634280"/>
              <a:gd name="connsiteY2991" fmla="*/ 601369 h 1738203"/>
              <a:gd name="connsiteX2992" fmla="*/ 6414602 w 6634280"/>
              <a:gd name="connsiteY2992" fmla="*/ 604115 h 1738203"/>
              <a:gd name="connsiteX2993" fmla="*/ 6417348 w 6634280"/>
              <a:gd name="connsiteY2993" fmla="*/ 604115 h 1738203"/>
              <a:gd name="connsiteX2994" fmla="*/ 6420094 w 6634280"/>
              <a:gd name="connsiteY2994" fmla="*/ 606861 h 1738203"/>
              <a:gd name="connsiteX2995" fmla="*/ 6420094 w 6634280"/>
              <a:gd name="connsiteY2995" fmla="*/ 604115 h 1738203"/>
              <a:gd name="connsiteX2996" fmla="*/ 6422840 w 6634280"/>
              <a:gd name="connsiteY2996" fmla="*/ 601369 h 1738203"/>
              <a:gd name="connsiteX2997" fmla="*/ 5659458 w 6634280"/>
              <a:gd name="connsiteY2997" fmla="*/ 593131 h 1738203"/>
              <a:gd name="connsiteX2998" fmla="*/ 5659458 w 6634280"/>
              <a:gd name="connsiteY2998" fmla="*/ 595877 h 1738203"/>
              <a:gd name="connsiteX2999" fmla="*/ 5662204 w 6634280"/>
              <a:gd name="connsiteY2999" fmla="*/ 598623 h 1738203"/>
              <a:gd name="connsiteX3000" fmla="*/ 5664950 w 6634280"/>
              <a:gd name="connsiteY3000" fmla="*/ 595877 h 1738203"/>
              <a:gd name="connsiteX3001" fmla="*/ 5664950 w 6634280"/>
              <a:gd name="connsiteY3001" fmla="*/ 593131 h 1738203"/>
              <a:gd name="connsiteX3002" fmla="*/ 5662204 w 6634280"/>
              <a:gd name="connsiteY3002" fmla="*/ 593131 h 1738203"/>
              <a:gd name="connsiteX3003" fmla="*/ 5615523 w 6634280"/>
              <a:gd name="connsiteY3003" fmla="*/ 593131 h 1738203"/>
              <a:gd name="connsiteX3004" fmla="*/ 5615523 w 6634280"/>
              <a:gd name="connsiteY3004" fmla="*/ 598623 h 1738203"/>
              <a:gd name="connsiteX3005" fmla="*/ 5621014 w 6634280"/>
              <a:gd name="connsiteY3005" fmla="*/ 598623 h 1738203"/>
              <a:gd name="connsiteX3006" fmla="*/ 5621014 w 6634280"/>
              <a:gd name="connsiteY3006" fmla="*/ 593131 h 1738203"/>
              <a:gd name="connsiteX3007" fmla="*/ 5338179 w 6634280"/>
              <a:gd name="connsiteY3007" fmla="*/ 593131 h 1738203"/>
              <a:gd name="connsiteX3008" fmla="*/ 5340925 w 6634280"/>
              <a:gd name="connsiteY3008" fmla="*/ 598623 h 1738203"/>
              <a:gd name="connsiteX3009" fmla="*/ 5343671 w 6634280"/>
              <a:gd name="connsiteY3009" fmla="*/ 601369 h 1738203"/>
              <a:gd name="connsiteX3010" fmla="*/ 5346417 w 6634280"/>
              <a:gd name="connsiteY3010" fmla="*/ 598623 h 1738203"/>
              <a:gd name="connsiteX3011" fmla="*/ 5346417 w 6634280"/>
              <a:gd name="connsiteY3011" fmla="*/ 595877 h 1738203"/>
              <a:gd name="connsiteX3012" fmla="*/ 5346417 w 6634280"/>
              <a:gd name="connsiteY3012" fmla="*/ 593131 h 1738203"/>
              <a:gd name="connsiteX3013" fmla="*/ 5975246 w 6634280"/>
              <a:gd name="connsiteY3013" fmla="*/ 590385 h 1738203"/>
              <a:gd name="connsiteX3014" fmla="*/ 5975246 w 6634280"/>
              <a:gd name="connsiteY3014" fmla="*/ 593131 h 1738203"/>
              <a:gd name="connsiteX3015" fmla="*/ 5972500 w 6634280"/>
              <a:gd name="connsiteY3015" fmla="*/ 598623 h 1738203"/>
              <a:gd name="connsiteX3016" fmla="*/ 5975246 w 6634280"/>
              <a:gd name="connsiteY3016" fmla="*/ 601369 h 1738203"/>
              <a:gd name="connsiteX3017" fmla="*/ 5977992 w 6634280"/>
              <a:gd name="connsiteY3017" fmla="*/ 604115 h 1738203"/>
              <a:gd name="connsiteX3018" fmla="*/ 5977992 w 6634280"/>
              <a:gd name="connsiteY3018" fmla="*/ 595877 h 1738203"/>
              <a:gd name="connsiteX3019" fmla="*/ 5977992 w 6634280"/>
              <a:gd name="connsiteY3019" fmla="*/ 593131 h 1738203"/>
              <a:gd name="connsiteX3020" fmla="*/ 5629252 w 6634280"/>
              <a:gd name="connsiteY3020" fmla="*/ 590385 h 1738203"/>
              <a:gd name="connsiteX3021" fmla="*/ 5629252 w 6634280"/>
              <a:gd name="connsiteY3021" fmla="*/ 598623 h 1738203"/>
              <a:gd name="connsiteX3022" fmla="*/ 5631998 w 6634280"/>
              <a:gd name="connsiteY3022" fmla="*/ 598623 h 1738203"/>
              <a:gd name="connsiteX3023" fmla="*/ 5631998 w 6634280"/>
              <a:gd name="connsiteY3023" fmla="*/ 593131 h 1738203"/>
              <a:gd name="connsiteX3024" fmla="*/ 5942294 w 6634280"/>
              <a:gd name="connsiteY3024" fmla="*/ 587639 h 1738203"/>
              <a:gd name="connsiteX3025" fmla="*/ 5939548 w 6634280"/>
              <a:gd name="connsiteY3025" fmla="*/ 595877 h 1738203"/>
              <a:gd name="connsiteX3026" fmla="*/ 5939548 w 6634280"/>
              <a:gd name="connsiteY3026" fmla="*/ 604115 h 1738203"/>
              <a:gd name="connsiteX3027" fmla="*/ 5945040 w 6634280"/>
              <a:gd name="connsiteY3027" fmla="*/ 612353 h 1738203"/>
              <a:gd name="connsiteX3028" fmla="*/ 5947786 w 6634280"/>
              <a:gd name="connsiteY3028" fmla="*/ 617845 h 1738203"/>
              <a:gd name="connsiteX3029" fmla="*/ 5947786 w 6634280"/>
              <a:gd name="connsiteY3029" fmla="*/ 609607 h 1738203"/>
              <a:gd name="connsiteX3030" fmla="*/ 5947786 w 6634280"/>
              <a:gd name="connsiteY3030" fmla="*/ 601369 h 1738203"/>
              <a:gd name="connsiteX3031" fmla="*/ 5947786 w 6634280"/>
              <a:gd name="connsiteY3031" fmla="*/ 593131 h 1738203"/>
              <a:gd name="connsiteX3032" fmla="*/ 5945040 w 6634280"/>
              <a:gd name="connsiteY3032" fmla="*/ 590385 h 1738203"/>
              <a:gd name="connsiteX3033" fmla="*/ 5909342 w 6634280"/>
              <a:gd name="connsiteY3033" fmla="*/ 587639 h 1738203"/>
              <a:gd name="connsiteX3034" fmla="*/ 5909342 w 6634280"/>
              <a:gd name="connsiteY3034" fmla="*/ 593131 h 1738203"/>
              <a:gd name="connsiteX3035" fmla="*/ 5914834 w 6634280"/>
              <a:gd name="connsiteY3035" fmla="*/ 593131 h 1738203"/>
              <a:gd name="connsiteX3036" fmla="*/ 5914834 w 6634280"/>
              <a:gd name="connsiteY3036" fmla="*/ 590385 h 1738203"/>
              <a:gd name="connsiteX3037" fmla="*/ 5912088 w 6634280"/>
              <a:gd name="connsiteY3037" fmla="*/ 587639 h 1738203"/>
              <a:gd name="connsiteX3038" fmla="*/ 1458113 w 6634280"/>
              <a:gd name="connsiteY3038" fmla="*/ 584893 h 1738203"/>
              <a:gd name="connsiteX3039" fmla="*/ 1452622 w 6634280"/>
              <a:gd name="connsiteY3039" fmla="*/ 587639 h 1738203"/>
              <a:gd name="connsiteX3040" fmla="*/ 1449877 w 6634280"/>
              <a:gd name="connsiteY3040" fmla="*/ 590385 h 1738203"/>
              <a:gd name="connsiteX3041" fmla="*/ 1444383 w 6634280"/>
              <a:gd name="connsiteY3041" fmla="*/ 593131 h 1738203"/>
              <a:gd name="connsiteX3042" fmla="*/ 1444383 w 6634280"/>
              <a:gd name="connsiteY3042" fmla="*/ 590385 h 1738203"/>
              <a:gd name="connsiteX3043" fmla="*/ 1438891 w 6634280"/>
              <a:gd name="connsiteY3043" fmla="*/ 590385 h 1738203"/>
              <a:gd name="connsiteX3044" fmla="*/ 1436146 w 6634280"/>
              <a:gd name="connsiteY3044" fmla="*/ 593131 h 1738203"/>
              <a:gd name="connsiteX3045" fmla="*/ 1438891 w 6634280"/>
              <a:gd name="connsiteY3045" fmla="*/ 593131 h 1738203"/>
              <a:gd name="connsiteX3046" fmla="*/ 1441637 w 6634280"/>
              <a:gd name="connsiteY3046" fmla="*/ 593131 h 1738203"/>
              <a:gd name="connsiteX3047" fmla="*/ 1444383 w 6634280"/>
              <a:gd name="connsiteY3047" fmla="*/ 593131 h 1738203"/>
              <a:gd name="connsiteX3048" fmla="*/ 1438891 w 6634280"/>
              <a:gd name="connsiteY3048" fmla="*/ 595877 h 1738203"/>
              <a:gd name="connsiteX3049" fmla="*/ 1438891 w 6634280"/>
              <a:gd name="connsiteY3049" fmla="*/ 598623 h 1738203"/>
              <a:gd name="connsiteX3050" fmla="*/ 1438891 w 6634280"/>
              <a:gd name="connsiteY3050" fmla="*/ 601369 h 1738203"/>
              <a:gd name="connsiteX3051" fmla="*/ 1436146 w 6634280"/>
              <a:gd name="connsiteY3051" fmla="*/ 598623 h 1738203"/>
              <a:gd name="connsiteX3052" fmla="*/ 1436146 w 6634280"/>
              <a:gd name="connsiteY3052" fmla="*/ 595877 h 1738203"/>
              <a:gd name="connsiteX3053" fmla="*/ 1430655 w 6634280"/>
              <a:gd name="connsiteY3053" fmla="*/ 595877 h 1738203"/>
              <a:gd name="connsiteX3054" fmla="*/ 1430655 w 6634280"/>
              <a:gd name="connsiteY3054" fmla="*/ 598623 h 1738203"/>
              <a:gd name="connsiteX3055" fmla="*/ 1430655 w 6634280"/>
              <a:gd name="connsiteY3055" fmla="*/ 601369 h 1738203"/>
              <a:gd name="connsiteX3056" fmla="*/ 1427907 w 6634280"/>
              <a:gd name="connsiteY3056" fmla="*/ 598623 h 1738203"/>
              <a:gd name="connsiteX3057" fmla="*/ 1427907 w 6634280"/>
              <a:gd name="connsiteY3057" fmla="*/ 595877 h 1738203"/>
              <a:gd name="connsiteX3058" fmla="*/ 1422416 w 6634280"/>
              <a:gd name="connsiteY3058" fmla="*/ 598623 h 1738203"/>
              <a:gd name="connsiteX3059" fmla="*/ 1422416 w 6634280"/>
              <a:gd name="connsiteY3059" fmla="*/ 601369 h 1738203"/>
              <a:gd name="connsiteX3060" fmla="*/ 1425162 w 6634280"/>
              <a:gd name="connsiteY3060" fmla="*/ 604115 h 1738203"/>
              <a:gd name="connsiteX3061" fmla="*/ 1433400 w 6634280"/>
              <a:gd name="connsiteY3061" fmla="*/ 604115 h 1738203"/>
              <a:gd name="connsiteX3062" fmla="*/ 1436146 w 6634280"/>
              <a:gd name="connsiteY3062" fmla="*/ 604115 h 1738203"/>
              <a:gd name="connsiteX3063" fmla="*/ 1438891 w 6634280"/>
              <a:gd name="connsiteY3063" fmla="*/ 604115 h 1738203"/>
              <a:gd name="connsiteX3064" fmla="*/ 1438891 w 6634280"/>
              <a:gd name="connsiteY3064" fmla="*/ 609607 h 1738203"/>
              <a:gd name="connsiteX3065" fmla="*/ 1438891 w 6634280"/>
              <a:gd name="connsiteY3065" fmla="*/ 615099 h 1738203"/>
              <a:gd name="connsiteX3066" fmla="*/ 1444383 w 6634280"/>
              <a:gd name="connsiteY3066" fmla="*/ 617845 h 1738203"/>
              <a:gd name="connsiteX3067" fmla="*/ 1449877 w 6634280"/>
              <a:gd name="connsiteY3067" fmla="*/ 620591 h 1738203"/>
              <a:gd name="connsiteX3068" fmla="*/ 1444383 w 6634280"/>
              <a:gd name="connsiteY3068" fmla="*/ 620591 h 1738203"/>
              <a:gd name="connsiteX3069" fmla="*/ 1444383 w 6634280"/>
              <a:gd name="connsiteY3069" fmla="*/ 631575 h 1738203"/>
              <a:gd name="connsiteX3070" fmla="*/ 1455368 w 6634280"/>
              <a:gd name="connsiteY3070" fmla="*/ 634321 h 1738203"/>
              <a:gd name="connsiteX3071" fmla="*/ 1458113 w 6634280"/>
              <a:gd name="connsiteY3071" fmla="*/ 642559 h 1738203"/>
              <a:gd name="connsiteX3072" fmla="*/ 1455368 w 6634280"/>
              <a:gd name="connsiteY3072" fmla="*/ 645305 h 1738203"/>
              <a:gd name="connsiteX3073" fmla="*/ 1455368 w 6634280"/>
              <a:gd name="connsiteY3073" fmla="*/ 653542 h 1738203"/>
              <a:gd name="connsiteX3074" fmla="*/ 1458113 w 6634280"/>
              <a:gd name="connsiteY3074" fmla="*/ 653542 h 1738203"/>
              <a:gd name="connsiteX3075" fmla="*/ 1458113 w 6634280"/>
              <a:gd name="connsiteY3075" fmla="*/ 659034 h 1738203"/>
              <a:gd name="connsiteX3076" fmla="*/ 1458113 w 6634280"/>
              <a:gd name="connsiteY3076" fmla="*/ 664526 h 1738203"/>
              <a:gd name="connsiteX3077" fmla="*/ 1455368 w 6634280"/>
              <a:gd name="connsiteY3077" fmla="*/ 672764 h 1738203"/>
              <a:gd name="connsiteX3078" fmla="*/ 1458113 w 6634280"/>
              <a:gd name="connsiteY3078" fmla="*/ 686494 h 1738203"/>
              <a:gd name="connsiteX3079" fmla="*/ 1471844 w 6634280"/>
              <a:gd name="connsiteY3079" fmla="*/ 683748 h 1738203"/>
              <a:gd name="connsiteX3080" fmla="*/ 1485574 w 6634280"/>
              <a:gd name="connsiteY3080" fmla="*/ 683748 h 1738203"/>
              <a:gd name="connsiteX3081" fmla="*/ 1499304 w 6634280"/>
              <a:gd name="connsiteY3081" fmla="*/ 686494 h 1738203"/>
              <a:gd name="connsiteX3082" fmla="*/ 1510287 w 6634280"/>
              <a:gd name="connsiteY3082" fmla="*/ 683748 h 1738203"/>
              <a:gd name="connsiteX3083" fmla="*/ 1515779 w 6634280"/>
              <a:gd name="connsiteY3083" fmla="*/ 686494 h 1738203"/>
              <a:gd name="connsiteX3084" fmla="*/ 1518526 w 6634280"/>
              <a:gd name="connsiteY3084" fmla="*/ 683748 h 1738203"/>
              <a:gd name="connsiteX3085" fmla="*/ 1518526 w 6634280"/>
              <a:gd name="connsiteY3085" fmla="*/ 681002 h 1738203"/>
              <a:gd name="connsiteX3086" fmla="*/ 1521272 w 6634280"/>
              <a:gd name="connsiteY3086" fmla="*/ 675510 h 1738203"/>
              <a:gd name="connsiteX3087" fmla="*/ 1529509 w 6634280"/>
              <a:gd name="connsiteY3087" fmla="*/ 675510 h 1738203"/>
              <a:gd name="connsiteX3088" fmla="*/ 1535002 w 6634280"/>
              <a:gd name="connsiteY3088" fmla="*/ 672764 h 1738203"/>
              <a:gd name="connsiteX3089" fmla="*/ 1543239 w 6634280"/>
              <a:gd name="connsiteY3089" fmla="*/ 667272 h 1738203"/>
              <a:gd name="connsiteX3090" fmla="*/ 1543239 w 6634280"/>
              <a:gd name="connsiteY3090" fmla="*/ 659034 h 1738203"/>
              <a:gd name="connsiteX3091" fmla="*/ 1545985 w 6634280"/>
              <a:gd name="connsiteY3091" fmla="*/ 653542 h 1738203"/>
              <a:gd name="connsiteX3092" fmla="*/ 1543239 w 6634280"/>
              <a:gd name="connsiteY3092" fmla="*/ 650797 h 1738203"/>
              <a:gd name="connsiteX3093" fmla="*/ 1540493 w 6634280"/>
              <a:gd name="connsiteY3093" fmla="*/ 645305 h 1738203"/>
              <a:gd name="connsiteX3094" fmla="*/ 1535002 w 6634280"/>
              <a:gd name="connsiteY3094" fmla="*/ 637067 h 1738203"/>
              <a:gd name="connsiteX3095" fmla="*/ 1529509 w 6634280"/>
              <a:gd name="connsiteY3095" fmla="*/ 631575 h 1738203"/>
              <a:gd name="connsiteX3096" fmla="*/ 1513033 w 6634280"/>
              <a:gd name="connsiteY3096" fmla="*/ 623337 h 1738203"/>
              <a:gd name="connsiteX3097" fmla="*/ 1515779 w 6634280"/>
              <a:gd name="connsiteY3097" fmla="*/ 620591 h 1738203"/>
              <a:gd name="connsiteX3098" fmla="*/ 1513033 w 6634280"/>
              <a:gd name="connsiteY3098" fmla="*/ 620591 h 1738203"/>
              <a:gd name="connsiteX3099" fmla="*/ 1513033 w 6634280"/>
              <a:gd name="connsiteY3099" fmla="*/ 617845 h 1738203"/>
              <a:gd name="connsiteX3100" fmla="*/ 1510287 w 6634280"/>
              <a:gd name="connsiteY3100" fmla="*/ 617845 h 1738203"/>
              <a:gd name="connsiteX3101" fmla="*/ 1510287 w 6634280"/>
              <a:gd name="connsiteY3101" fmla="*/ 620591 h 1738203"/>
              <a:gd name="connsiteX3102" fmla="*/ 1496557 w 6634280"/>
              <a:gd name="connsiteY3102" fmla="*/ 620591 h 1738203"/>
              <a:gd name="connsiteX3103" fmla="*/ 1485574 w 6634280"/>
              <a:gd name="connsiteY3103" fmla="*/ 620591 h 1738203"/>
              <a:gd name="connsiteX3104" fmla="*/ 1480081 w 6634280"/>
              <a:gd name="connsiteY3104" fmla="*/ 617845 h 1738203"/>
              <a:gd name="connsiteX3105" fmla="*/ 1477335 w 6634280"/>
              <a:gd name="connsiteY3105" fmla="*/ 615099 h 1738203"/>
              <a:gd name="connsiteX3106" fmla="*/ 1474589 w 6634280"/>
              <a:gd name="connsiteY3106" fmla="*/ 609607 h 1738203"/>
              <a:gd name="connsiteX3107" fmla="*/ 1474589 w 6634280"/>
              <a:gd name="connsiteY3107" fmla="*/ 604115 h 1738203"/>
              <a:gd name="connsiteX3108" fmla="*/ 1480081 w 6634280"/>
              <a:gd name="connsiteY3108" fmla="*/ 601369 h 1738203"/>
              <a:gd name="connsiteX3109" fmla="*/ 1482829 w 6634280"/>
              <a:gd name="connsiteY3109" fmla="*/ 598623 h 1738203"/>
              <a:gd name="connsiteX3110" fmla="*/ 1469098 w 6634280"/>
              <a:gd name="connsiteY3110" fmla="*/ 593131 h 1738203"/>
              <a:gd name="connsiteX3111" fmla="*/ 5697902 w 6634280"/>
              <a:gd name="connsiteY3111" fmla="*/ 584893 h 1738203"/>
              <a:gd name="connsiteX3112" fmla="*/ 5697902 w 6634280"/>
              <a:gd name="connsiteY3112" fmla="*/ 598623 h 1738203"/>
              <a:gd name="connsiteX3113" fmla="*/ 5703394 w 6634280"/>
              <a:gd name="connsiteY3113" fmla="*/ 593131 h 1738203"/>
              <a:gd name="connsiteX3114" fmla="*/ 5706140 w 6634280"/>
              <a:gd name="connsiteY3114" fmla="*/ 590385 h 1738203"/>
              <a:gd name="connsiteX3115" fmla="*/ 5706140 w 6634280"/>
              <a:gd name="connsiteY3115" fmla="*/ 587639 h 1738203"/>
              <a:gd name="connsiteX3116" fmla="*/ 5703394 w 6634280"/>
              <a:gd name="connsiteY3116" fmla="*/ 590385 h 1738203"/>
              <a:gd name="connsiteX3117" fmla="*/ 5700648 w 6634280"/>
              <a:gd name="connsiteY3117" fmla="*/ 590385 h 1738203"/>
              <a:gd name="connsiteX3118" fmla="*/ 5700648 w 6634280"/>
              <a:gd name="connsiteY3118" fmla="*/ 587639 h 1738203"/>
              <a:gd name="connsiteX3119" fmla="*/ 1318068 w 6634280"/>
              <a:gd name="connsiteY3119" fmla="*/ 582147 h 1738203"/>
              <a:gd name="connsiteX3120" fmla="*/ 1318068 w 6634280"/>
              <a:gd name="connsiteY3120" fmla="*/ 587639 h 1738203"/>
              <a:gd name="connsiteX3121" fmla="*/ 1318068 w 6634280"/>
              <a:gd name="connsiteY3121" fmla="*/ 590385 h 1738203"/>
              <a:gd name="connsiteX3122" fmla="*/ 1320814 w 6634280"/>
              <a:gd name="connsiteY3122" fmla="*/ 593131 h 1738203"/>
              <a:gd name="connsiteX3123" fmla="*/ 1326308 w 6634280"/>
              <a:gd name="connsiteY3123" fmla="*/ 593131 h 1738203"/>
              <a:gd name="connsiteX3124" fmla="*/ 1326308 w 6634280"/>
              <a:gd name="connsiteY3124" fmla="*/ 587639 h 1738203"/>
              <a:gd name="connsiteX3125" fmla="*/ 1323562 w 6634280"/>
              <a:gd name="connsiteY3125" fmla="*/ 582147 h 1738203"/>
              <a:gd name="connsiteX3126" fmla="*/ 5673188 w 6634280"/>
              <a:gd name="connsiteY3126" fmla="*/ 582147 h 1738203"/>
              <a:gd name="connsiteX3127" fmla="*/ 5673188 w 6634280"/>
              <a:gd name="connsiteY3127" fmla="*/ 584893 h 1738203"/>
              <a:gd name="connsiteX3128" fmla="*/ 5678680 w 6634280"/>
              <a:gd name="connsiteY3128" fmla="*/ 584893 h 1738203"/>
              <a:gd name="connsiteX3129" fmla="*/ 5678680 w 6634280"/>
              <a:gd name="connsiteY3129" fmla="*/ 582147 h 1738203"/>
              <a:gd name="connsiteX3130" fmla="*/ 5516667 w 6634280"/>
              <a:gd name="connsiteY3130" fmla="*/ 582147 h 1738203"/>
              <a:gd name="connsiteX3131" fmla="*/ 5511175 w 6634280"/>
              <a:gd name="connsiteY3131" fmla="*/ 584893 h 1738203"/>
              <a:gd name="connsiteX3132" fmla="*/ 5519413 w 6634280"/>
              <a:gd name="connsiteY3132" fmla="*/ 584893 h 1738203"/>
              <a:gd name="connsiteX3133" fmla="*/ 5519413 w 6634280"/>
              <a:gd name="connsiteY3133" fmla="*/ 582147 h 1738203"/>
              <a:gd name="connsiteX3134" fmla="*/ 5739091 w 6634280"/>
              <a:gd name="connsiteY3134" fmla="*/ 579401 h 1738203"/>
              <a:gd name="connsiteX3135" fmla="*/ 5733600 w 6634280"/>
              <a:gd name="connsiteY3135" fmla="*/ 582147 h 1738203"/>
              <a:gd name="connsiteX3136" fmla="*/ 5725362 w 6634280"/>
              <a:gd name="connsiteY3136" fmla="*/ 582147 h 1738203"/>
              <a:gd name="connsiteX3137" fmla="*/ 5725362 w 6634280"/>
              <a:gd name="connsiteY3137" fmla="*/ 584893 h 1738203"/>
              <a:gd name="connsiteX3138" fmla="*/ 5725362 w 6634280"/>
              <a:gd name="connsiteY3138" fmla="*/ 587639 h 1738203"/>
              <a:gd name="connsiteX3139" fmla="*/ 5728108 w 6634280"/>
              <a:gd name="connsiteY3139" fmla="*/ 587639 h 1738203"/>
              <a:gd name="connsiteX3140" fmla="*/ 5728108 w 6634280"/>
              <a:gd name="connsiteY3140" fmla="*/ 590385 h 1738203"/>
              <a:gd name="connsiteX3141" fmla="*/ 5739091 w 6634280"/>
              <a:gd name="connsiteY3141" fmla="*/ 590385 h 1738203"/>
              <a:gd name="connsiteX3142" fmla="*/ 5741837 w 6634280"/>
              <a:gd name="connsiteY3142" fmla="*/ 584893 h 1738203"/>
              <a:gd name="connsiteX3143" fmla="*/ 5741837 w 6634280"/>
              <a:gd name="connsiteY3143" fmla="*/ 582147 h 1738203"/>
              <a:gd name="connsiteX3144" fmla="*/ 5711632 w 6634280"/>
              <a:gd name="connsiteY3144" fmla="*/ 579401 h 1738203"/>
              <a:gd name="connsiteX3145" fmla="*/ 5708886 w 6634280"/>
              <a:gd name="connsiteY3145" fmla="*/ 582147 h 1738203"/>
              <a:gd name="connsiteX3146" fmla="*/ 5708886 w 6634280"/>
              <a:gd name="connsiteY3146" fmla="*/ 584893 h 1738203"/>
              <a:gd name="connsiteX3147" fmla="*/ 5714378 w 6634280"/>
              <a:gd name="connsiteY3147" fmla="*/ 584893 h 1738203"/>
              <a:gd name="connsiteX3148" fmla="*/ 5717124 w 6634280"/>
              <a:gd name="connsiteY3148" fmla="*/ 584893 h 1738203"/>
              <a:gd name="connsiteX3149" fmla="*/ 5717124 w 6634280"/>
              <a:gd name="connsiteY3149" fmla="*/ 582147 h 1738203"/>
              <a:gd name="connsiteX3150" fmla="*/ 5082803 w 6634280"/>
              <a:gd name="connsiteY3150" fmla="*/ 579401 h 1738203"/>
              <a:gd name="connsiteX3151" fmla="*/ 5080057 w 6634280"/>
              <a:gd name="connsiteY3151" fmla="*/ 584893 h 1738203"/>
              <a:gd name="connsiteX3152" fmla="*/ 5082803 w 6634280"/>
              <a:gd name="connsiteY3152" fmla="*/ 587639 h 1738203"/>
              <a:gd name="connsiteX3153" fmla="*/ 5085549 w 6634280"/>
              <a:gd name="connsiteY3153" fmla="*/ 587639 h 1738203"/>
              <a:gd name="connsiteX3154" fmla="*/ 5085549 w 6634280"/>
              <a:gd name="connsiteY3154" fmla="*/ 579401 h 1738203"/>
              <a:gd name="connsiteX3155" fmla="*/ 1556969 w 6634280"/>
              <a:gd name="connsiteY3155" fmla="*/ 576655 h 1738203"/>
              <a:gd name="connsiteX3156" fmla="*/ 1554223 w 6634280"/>
              <a:gd name="connsiteY3156" fmla="*/ 579401 h 1738203"/>
              <a:gd name="connsiteX3157" fmla="*/ 1554223 w 6634280"/>
              <a:gd name="connsiteY3157" fmla="*/ 587639 h 1738203"/>
              <a:gd name="connsiteX3158" fmla="*/ 1565206 w 6634280"/>
              <a:gd name="connsiteY3158" fmla="*/ 587639 h 1738203"/>
              <a:gd name="connsiteX3159" fmla="*/ 1565206 w 6634280"/>
              <a:gd name="connsiteY3159" fmla="*/ 582147 h 1738203"/>
              <a:gd name="connsiteX3160" fmla="*/ 1565206 w 6634280"/>
              <a:gd name="connsiteY3160" fmla="*/ 579401 h 1738203"/>
              <a:gd name="connsiteX3161" fmla="*/ 1021503 w 6634280"/>
              <a:gd name="connsiteY3161" fmla="*/ 576655 h 1738203"/>
              <a:gd name="connsiteX3162" fmla="*/ 1021503 w 6634280"/>
              <a:gd name="connsiteY3162" fmla="*/ 587639 h 1738203"/>
              <a:gd name="connsiteX3163" fmla="*/ 1026995 w 6634280"/>
              <a:gd name="connsiteY3163" fmla="*/ 587639 h 1738203"/>
              <a:gd name="connsiteX3164" fmla="*/ 1032487 w 6634280"/>
              <a:gd name="connsiteY3164" fmla="*/ 582147 h 1738203"/>
              <a:gd name="connsiteX3165" fmla="*/ 1026995 w 6634280"/>
              <a:gd name="connsiteY3165" fmla="*/ 579401 h 1738203"/>
              <a:gd name="connsiteX3166" fmla="*/ 5211864 w 6634280"/>
              <a:gd name="connsiteY3166" fmla="*/ 571163 h 1738203"/>
              <a:gd name="connsiteX3167" fmla="*/ 5211864 w 6634280"/>
              <a:gd name="connsiteY3167" fmla="*/ 576655 h 1738203"/>
              <a:gd name="connsiteX3168" fmla="*/ 5214610 w 6634280"/>
              <a:gd name="connsiteY3168" fmla="*/ 573909 h 1738203"/>
              <a:gd name="connsiteX3169" fmla="*/ 5214610 w 6634280"/>
              <a:gd name="connsiteY3169" fmla="*/ 576655 h 1738203"/>
              <a:gd name="connsiteX3170" fmla="*/ 5217356 w 6634280"/>
              <a:gd name="connsiteY3170" fmla="*/ 576655 h 1738203"/>
              <a:gd name="connsiteX3171" fmla="*/ 5220102 w 6634280"/>
              <a:gd name="connsiteY3171" fmla="*/ 576655 h 1738203"/>
              <a:gd name="connsiteX3172" fmla="*/ 5220102 w 6634280"/>
              <a:gd name="connsiteY3172" fmla="*/ 573909 h 1738203"/>
              <a:gd name="connsiteX3173" fmla="*/ 5217356 w 6634280"/>
              <a:gd name="connsiteY3173" fmla="*/ 573909 h 1738203"/>
              <a:gd name="connsiteX3174" fmla="*/ 5214610 w 6634280"/>
              <a:gd name="connsiteY3174" fmla="*/ 571163 h 1738203"/>
              <a:gd name="connsiteX3175" fmla="*/ 1106629 w 6634280"/>
              <a:gd name="connsiteY3175" fmla="*/ 571163 h 1738203"/>
              <a:gd name="connsiteX3176" fmla="*/ 1103883 w 6634280"/>
              <a:gd name="connsiteY3176" fmla="*/ 576655 h 1738203"/>
              <a:gd name="connsiteX3177" fmla="*/ 1109376 w 6634280"/>
              <a:gd name="connsiteY3177" fmla="*/ 576655 h 1738203"/>
              <a:gd name="connsiteX3178" fmla="*/ 1114868 w 6634280"/>
              <a:gd name="connsiteY3178" fmla="*/ 576655 h 1738203"/>
              <a:gd name="connsiteX3179" fmla="*/ 1112121 w 6634280"/>
              <a:gd name="connsiteY3179" fmla="*/ 571163 h 1738203"/>
              <a:gd name="connsiteX3180" fmla="*/ 1109376 w 6634280"/>
              <a:gd name="connsiteY3180" fmla="*/ 571163 h 1738203"/>
              <a:gd name="connsiteX3181" fmla="*/ 5612777 w 6634280"/>
              <a:gd name="connsiteY3181" fmla="*/ 568417 h 1738203"/>
              <a:gd name="connsiteX3182" fmla="*/ 5615523 w 6634280"/>
              <a:gd name="connsiteY3182" fmla="*/ 573909 h 1738203"/>
              <a:gd name="connsiteX3183" fmla="*/ 5621014 w 6634280"/>
              <a:gd name="connsiteY3183" fmla="*/ 573909 h 1738203"/>
              <a:gd name="connsiteX3184" fmla="*/ 5621014 w 6634280"/>
              <a:gd name="connsiteY3184" fmla="*/ 568417 h 1738203"/>
              <a:gd name="connsiteX3185" fmla="*/ 5165182 w 6634280"/>
              <a:gd name="connsiteY3185" fmla="*/ 568417 h 1738203"/>
              <a:gd name="connsiteX3186" fmla="*/ 5159690 w 6634280"/>
              <a:gd name="connsiteY3186" fmla="*/ 571163 h 1738203"/>
              <a:gd name="connsiteX3187" fmla="*/ 5156944 w 6634280"/>
              <a:gd name="connsiteY3187" fmla="*/ 573909 h 1738203"/>
              <a:gd name="connsiteX3188" fmla="*/ 5159690 w 6634280"/>
              <a:gd name="connsiteY3188" fmla="*/ 579401 h 1738203"/>
              <a:gd name="connsiteX3189" fmla="*/ 5159690 w 6634280"/>
              <a:gd name="connsiteY3189" fmla="*/ 584893 h 1738203"/>
              <a:gd name="connsiteX3190" fmla="*/ 5167928 w 6634280"/>
              <a:gd name="connsiteY3190" fmla="*/ 587639 h 1738203"/>
              <a:gd name="connsiteX3191" fmla="*/ 5170674 w 6634280"/>
              <a:gd name="connsiteY3191" fmla="*/ 593131 h 1738203"/>
              <a:gd name="connsiteX3192" fmla="*/ 5178912 w 6634280"/>
              <a:gd name="connsiteY3192" fmla="*/ 593131 h 1738203"/>
              <a:gd name="connsiteX3193" fmla="*/ 5184404 w 6634280"/>
              <a:gd name="connsiteY3193" fmla="*/ 593131 h 1738203"/>
              <a:gd name="connsiteX3194" fmla="*/ 5187150 w 6634280"/>
              <a:gd name="connsiteY3194" fmla="*/ 593131 h 1738203"/>
              <a:gd name="connsiteX3195" fmla="*/ 5189896 w 6634280"/>
              <a:gd name="connsiteY3195" fmla="*/ 587639 h 1738203"/>
              <a:gd name="connsiteX3196" fmla="*/ 5187150 w 6634280"/>
              <a:gd name="connsiteY3196" fmla="*/ 582147 h 1738203"/>
              <a:gd name="connsiteX3197" fmla="*/ 5184404 w 6634280"/>
              <a:gd name="connsiteY3197" fmla="*/ 579401 h 1738203"/>
              <a:gd name="connsiteX3198" fmla="*/ 5178912 w 6634280"/>
              <a:gd name="connsiteY3198" fmla="*/ 576655 h 1738203"/>
              <a:gd name="connsiteX3199" fmla="*/ 5176166 w 6634280"/>
              <a:gd name="connsiteY3199" fmla="*/ 573909 h 1738203"/>
              <a:gd name="connsiteX3200" fmla="*/ 5176166 w 6634280"/>
              <a:gd name="connsiteY3200" fmla="*/ 568417 h 1738203"/>
              <a:gd name="connsiteX3201" fmla="*/ 1425162 w 6634280"/>
              <a:gd name="connsiteY3201" fmla="*/ 565671 h 1738203"/>
              <a:gd name="connsiteX3202" fmla="*/ 1425162 w 6634280"/>
              <a:gd name="connsiteY3202" fmla="*/ 573909 h 1738203"/>
              <a:gd name="connsiteX3203" fmla="*/ 1430655 w 6634280"/>
              <a:gd name="connsiteY3203" fmla="*/ 573909 h 1738203"/>
              <a:gd name="connsiteX3204" fmla="*/ 1430655 w 6634280"/>
              <a:gd name="connsiteY3204" fmla="*/ 565671 h 1738203"/>
              <a:gd name="connsiteX3205" fmla="*/ 1427907 w 6634280"/>
              <a:gd name="connsiteY3205" fmla="*/ 565671 h 1738203"/>
              <a:gd name="connsiteX3206" fmla="*/ 1356512 w 6634280"/>
              <a:gd name="connsiteY3206" fmla="*/ 562925 h 1738203"/>
              <a:gd name="connsiteX3207" fmla="*/ 1356512 w 6634280"/>
              <a:gd name="connsiteY3207" fmla="*/ 571163 h 1738203"/>
              <a:gd name="connsiteX3208" fmla="*/ 1362005 w 6634280"/>
              <a:gd name="connsiteY3208" fmla="*/ 568417 h 1738203"/>
              <a:gd name="connsiteX3209" fmla="*/ 1362005 w 6634280"/>
              <a:gd name="connsiteY3209" fmla="*/ 562925 h 1738203"/>
              <a:gd name="connsiteX3210" fmla="*/ 760635 w 6634280"/>
              <a:gd name="connsiteY3210" fmla="*/ 562925 h 1738203"/>
              <a:gd name="connsiteX3211" fmla="*/ 755144 w 6634280"/>
              <a:gd name="connsiteY3211" fmla="*/ 565671 h 1738203"/>
              <a:gd name="connsiteX3212" fmla="*/ 755144 w 6634280"/>
              <a:gd name="connsiteY3212" fmla="*/ 571163 h 1738203"/>
              <a:gd name="connsiteX3213" fmla="*/ 760635 w 6634280"/>
              <a:gd name="connsiteY3213" fmla="*/ 571163 h 1738203"/>
              <a:gd name="connsiteX3214" fmla="*/ 5700648 w 6634280"/>
              <a:gd name="connsiteY3214" fmla="*/ 560179 h 1738203"/>
              <a:gd name="connsiteX3215" fmla="*/ 5700648 w 6634280"/>
              <a:gd name="connsiteY3215" fmla="*/ 568417 h 1738203"/>
              <a:gd name="connsiteX3216" fmla="*/ 5703394 w 6634280"/>
              <a:gd name="connsiteY3216" fmla="*/ 571163 h 1738203"/>
              <a:gd name="connsiteX3217" fmla="*/ 5706140 w 6634280"/>
              <a:gd name="connsiteY3217" fmla="*/ 568417 h 1738203"/>
              <a:gd name="connsiteX3218" fmla="*/ 5706140 w 6634280"/>
              <a:gd name="connsiteY3218" fmla="*/ 562925 h 1738203"/>
              <a:gd name="connsiteX3219" fmla="*/ 5703394 w 6634280"/>
              <a:gd name="connsiteY3219" fmla="*/ 562925 h 1738203"/>
              <a:gd name="connsiteX3220" fmla="*/ 5599047 w 6634280"/>
              <a:gd name="connsiteY3220" fmla="*/ 560179 h 1738203"/>
              <a:gd name="connsiteX3221" fmla="*/ 5599047 w 6634280"/>
              <a:gd name="connsiteY3221" fmla="*/ 565671 h 1738203"/>
              <a:gd name="connsiteX3222" fmla="*/ 5604539 w 6634280"/>
              <a:gd name="connsiteY3222" fmla="*/ 565671 h 1738203"/>
              <a:gd name="connsiteX3223" fmla="*/ 5604539 w 6634280"/>
              <a:gd name="connsiteY3223" fmla="*/ 560179 h 1738203"/>
              <a:gd name="connsiteX3224" fmla="*/ 1460859 w 6634280"/>
              <a:gd name="connsiteY3224" fmla="*/ 557433 h 1738203"/>
              <a:gd name="connsiteX3225" fmla="*/ 1460859 w 6634280"/>
              <a:gd name="connsiteY3225" fmla="*/ 562925 h 1738203"/>
              <a:gd name="connsiteX3226" fmla="*/ 1469098 w 6634280"/>
              <a:gd name="connsiteY3226" fmla="*/ 562925 h 1738203"/>
              <a:gd name="connsiteX3227" fmla="*/ 1466353 w 6634280"/>
              <a:gd name="connsiteY3227" fmla="*/ 560179 h 1738203"/>
              <a:gd name="connsiteX3228" fmla="*/ 727684 w 6634280"/>
              <a:gd name="connsiteY3228" fmla="*/ 557433 h 1738203"/>
              <a:gd name="connsiteX3229" fmla="*/ 724938 w 6634280"/>
              <a:gd name="connsiteY3229" fmla="*/ 560179 h 1738203"/>
              <a:gd name="connsiteX3230" fmla="*/ 733176 w 6634280"/>
              <a:gd name="connsiteY3230" fmla="*/ 562925 h 1738203"/>
              <a:gd name="connsiteX3231" fmla="*/ 735922 w 6634280"/>
              <a:gd name="connsiteY3231" fmla="*/ 565671 h 1738203"/>
              <a:gd name="connsiteX3232" fmla="*/ 733176 w 6634280"/>
              <a:gd name="connsiteY3232" fmla="*/ 560179 h 1738203"/>
              <a:gd name="connsiteX3233" fmla="*/ 730430 w 6634280"/>
              <a:gd name="connsiteY3233" fmla="*/ 557433 h 1738203"/>
              <a:gd name="connsiteX3234" fmla="*/ 5637490 w 6634280"/>
              <a:gd name="connsiteY3234" fmla="*/ 551941 h 1738203"/>
              <a:gd name="connsiteX3235" fmla="*/ 5637490 w 6634280"/>
              <a:gd name="connsiteY3235" fmla="*/ 554687 h 1738203"/>
              <a:gd name="connsiteX3236" fmla="*/ 5640236 w 6634280"/>
              <a:gd name="connsiteY3236" fmla="*/ 557433 h 1738203"/>
              <a:gd name="connsiteX3237" fmla="*/ 5645728 w 6634280"/>
              <a:gd name="connsiteY3237" fmla="*/ 554687 h 1738203"/>
              <a:gd name="connsiteX3238" fmla="*/ 5651220 w 6634280"/>
              <a:gd name="connsiteY3238" fmla="*/ 557433 h 1738203"/>
              <a:gd name="connsiteX3239" fmla="*/ 5651220 w 6634280"/>
              <a:gd name="connsiteY3239" fmla="*/ 551941 h 1738203"/>
              <a:gd name="connsiteX3240" fmla="*/ 5645728 w 6634280"/>
              <a:gd name="connsiteY3240" fmla="*/ 551941 h 1738203"/>
              <a:gd name="connsiteX3241" fmla="*/ 5642982 w 6634280"/>
              <a:gd name="connsiteY3241" fmla="*/ 551941 h 1738203"/>
              <a:gd name="connsiteX3242" fmla="*/ 5115755 w 6634280"/>
              <a:gd name="connsiteY3242" fmla="*/ 551941 h 1738203"/>
              <a:gd name="connsiteX3243" fmla="*/ 5113009 w 6634280"/>
              <a:gd name="connsiteY3243" fmla="*/ 557433 h 1738203"/>
              <a:gd name="connsiteX3244" fmla="*/ 5110263 w 6634280"/>
              <a:gd name="connsiteY3244" fmla="*/ 562925 h 1738203"/>
              <a:gd name="connsiteX3245" fmla="*/ 5107517 w 6634280"/>
              <a:gd name="connsiteY3245" fmla="*/ 571163 h 1738203"/>
              <a:gd name="connsiteX3246" fmla="*/ 5107517 w 6634280"/>
              <a:gd name="connsiteY3246" fmla="*/ 579401 h 1738203"/>
              <a:gd name="connsiteX3247" fmla="*/ 5104771 w 6634280"/>
              <a:gd name="connsiteY3247" fmla="*/ 582147 h 1738203"/>
              <a:gd name="connsiteX3248" fmla="*/ 5102025 w 6634280"/>
              <a:gd name="connsiteY3248" fmla="*/ 584893 h 1738203"/>
              <a:gd name="connsiteX3249" fmla="*/ 5102025 w 6634280"/>
              <a:gd name="connsiteY3249" fmla="*/ 590385 h 1738203"/>
              <a:gd name="connsiteX3250" fmla="*/ 5096533 w 6634280"/>
              <a:gd name="connsiteY3250" fmla="*/ 593131 h 1738203"/>
              <a:gd name="connsiteX3251" fmla="*/ 5102025 w 6634280"/>
              <a:gd name="connsiteY3251" fmla="*/ 595877 h 1738203"/>
              <a:gd name="connsiteX3252" fmla="*/ 5102025 w 6634280"/>
              <a:gd name="connsiteY3252" fmla="*/ 604115 h 1738203"/>
              <a:gd name="connsiteX3253" fmla="*/ 5115755 w 6634280"/>
              <a:gd name="connsiteY3253" fmla="*/ 606861 h 1738203"/>
              <a:gd name="connsiteX3254" fmla="*/ 5123993 w 6634280"/>
              <a:gd name="connsiteY3254" fmla="*/ 606861 h 1738203"/>
              <a:gd name="connsiteX3255" fmla="*/ 5129485 w 6634280"/>
              <a:gd name="connsiteY3255" fmla="*/ 604115 h 1738203"/>
              <a:gd name="connsiteX3256" fmla="*/ 5129485 w 6634280"/>
              <a:gd name="connsiteY3256" fmla="*/ 593131 h 1738203"/>
              <a:gd name="connsiteX3257" fmla="*/ 5129485 w 6634280"/>
              <a:gd name="connsiteY3257" fmla="*/ 587639 h 1738203"/>
              <a:gd name="connsiteX3258" fmla="*/ 5132230 w 6634280"/>
              <a:gd name="connsiteY3258" fmla="*/ 587639 h 1738203"/>
              <a:gd name="connsiteX3259" fmla="*/ 5137722 w 6634280"/>
              <a:gd name="connsiteY3259" fmla="*/ 587639 h 1738203"/>
              <a:gd name="connsiteX3260" fmla="*/ 5143214 w 6634280"/>
              <a:gd name="connsiteY3260" fmla="*/ 582147 h 1738203"/>
              <a:gd name="connsiteX3261" fmla="*/ 5143214 w 6634280"/>
              <a:gd name="connsiteY3261" fmla="*/ 576655 h 1738203"/>
              <a:gd name="connsiteX3262" fmla="*/ 5140468 w 6634280"/>
              <a:gd name="connsiteY3262" fmla="*/ 576655 h 1738203"/>
              <a:gd name="connsiteX3263" fmla="*/ 5137722 w 6634280"/>
              <a:gd name="connsiteY3263" fmla="*/ 579401 h 1738203"/>
              <a:gd name="connsiteX3264" fmla="*/ 5134976 w 6634280"/>
              <a:gd name="connsiteY3264" fmla="*/ 579401 h 1738203"/>
              <a:gd name="connsiteX3265" fmla="*/ 5132230 w 6634280"/>
              <a:gd name="connsiteY3265" fmla="*/ 579401 h 1738203"/>
              <a:gd name="connsiteX3266" fmla="*/ 5126739 w 6634280"/>
              <a:gd name="connsiteY3266" fmla="*/ 584893 h 1738203"/>
              <a:gd name="connsiteX3267" fmla="*/ 5118501 w 6634280"/>
              <a:gd name="connsiteY3267" fmla="*/ 584893 h 1738203"/>
              <a:gd name="connsiteX3268" fmla="*/ 5118501 w 6634280"/>
              <a:gd name="connsiteY3268" fmla="*/ 582147 h 1738203"/>
              <a:gd name="connsiteX3269" fmla="*/ 5115755 w 6634280"/>
              <a:gd name="connsiteY3269" fmla="*/ 582147 h 1738203"/>
              <a:gd name="connsiteX3270" fmla="*/ 5115755 w 6634280"/>
              <a:gd name="connsiteY3270" fmla="*/ 579401 h 1738203"/>
              <a:gd name="connsiteX3271" fmla="*/ 5115755 w 6634280"/>
              <a:gd name="connsiteY3271" fmla="*/ 576655 h 1738203"/>
              <a:gd name="connsiteX3272" fmla="*/ 5118501 w 6634280"/>
              <a:gd name="connsiteY3272" fmla="*/ 579401 h 1738203"/>
              <a:gd name="connsiteX3273" fmla="*/ 5121247 w 6634280"/>
              <a:gd name="connsiteY3273" fmla="*/ 579401 h 1738203"/>
              <a:gd name="connsiteX3274" fmla="*/ 5132230 w 6634280"/>
              <a:gd name="connsiteY3274" fmla="*/ 576655 h 1738203"/>
              <a:gd name="connsiteX3275" fmla="*/ 5137722 w 6634280"/>
              <a:gd name="connsiteY3275" fmla="*/ 571163 h 1738203"/>
              <a:gd name="connsiteX3276" fmla="*/ 5137722 w 6634280"/>
              <a:gd name="connsiteY3276" fmla="*/ 562925 h 1738203"/>
              <a:gd name="connsiteX3277" fmla="*/ 5132230 w 6634280"/>
              <a:gd name="connsiteY3277" fmla="*/ 560179 h 1738203"/>
              <a:gd name="connsiteX3278" fmla="*/ 5132230 w 6634280"/>
              <a:gd name="connsiteY3278" fmla="*/ 554687 h 1738203"/>
              <a:gd name="connsiteX3279" fmla="*/ 5126739 w 6634280"/>
              <a:gd name="connsiteY3279" fmla="*/ 554687 h 1738203"/>
              <a:gd name="connsiteX3280" fmla="*/ 5123993 w 6634280"/>
              <a:gd name="connsiteY3280" fmla="*/ 554687 h 1738203"/>
              <a:gd name="connsiteX3281" fmla="*/ 5121247 w 6634280"/>
              <a:gd name="connsiteY3281" fmla="*/ 551941 h 1738203"/>
              <a:gd name="connsiteX3282" fmla="*/ 1323562 w 6634280"/>
              <a:gd name="connsiteY3282" fmla="*/ 549195 h 1738203"/>
              <a:gd name="connsiteX3283" fmla="*/ 1323562 w 6634280"/>
              <a:gd name="connsiteY3283" fmla="*/ 554687 h 1738203"/>
              <a:gd name="connsiteX3284" fmla="*/ 1329053 w 6634280"/>
              <a:gd name="connsiteY3284" fmla="*/ 554687 h 1738203"/>
              <a:gd name="connsiteX3285" fmla="*/ 1329053 w 6634280"/>
              <a:gd name="connsiteY3285" fmla="*/ 549195 h 1738203"/>
              <a:gd name="connsiteX3286" fmla="*/ 1515779 w 6634280"/>
              <a:gd name="connsiteY3286" fmla="*/ 546449 h 1738203"/>
              <a:gd name="connsiteX3287" fmla="*/ 1510287 w 6634280"/>
              <a:gd name="connsiteY3287" fmla="*/ 549195 h 1738203"/>
              <a:gd name="connsiteX3288" fmla="*/ 1504796 w 6634280"/>
              <a:gd name="connsiteY3288" fmla="*/ 549195 h 1738203"/>
              <a:gd name="connsiteX3289" fmla="*/ 1491065 w 6634280"/>
              <a:gd name="connsiteY3289" fmla="*/ 551941 h 1738203"/>
              <a:gd name="connsiteX3290" fmla="*/ 1491065 w 6634280"/>
              <a:gd name="connsiteY3290" fmla="*/ 560179 h 1738203"/>
              <a:gd name="connsiteX3291" fmla="*/ 1502050 w 6634280"/>
              <a:gd name="connsiteY3291" fmla="*/ 557433 h 1738203"/>
              <a:gd name="connsiteX3292" fmla="*/ 1510287 w 6634280"/>
              <a:gd name="connsiteY3292" fmla="*/ 554687 h 1738203"/>
              <a:gd name="connsiteX3293" fmla="*/ 1513033 w 6634280"/>
              <a:gd name="connsiteY3293" fmla="*/ 560179 h 1738203"/>
              <a:gd name="connsiteX3294" fmla="*/ 1524017 w 6634280"/>
              <a:gd name="connsiteY3294" fmla="*/ 560179 h 1738203"/>
              <a:gd name="connsiteX3295" fmla="*/ 1524017 w 6634280"/>
              <a:gd name="connsiteY3295" fmla="*/ 554687 h 1738203"/>
              <a:gd name="connsiteX3296" fmla="*/ 1526763 w 6634280"/>
              <a:gd name="connsiteY3296" fmla="*/ 551941 h 1738203"/>
              <a:gd name="connsiteX3297" fmla="*/ 1529509 w 6634280"/>
              <a:gd name="connsiteY3297" fmla="*/ 549195 h 1738203"/>
              <a:gd name="connsiteX3298" fmla="*/ 1521272 w 6634280"/>
              <a:gd name="connsiteY3298" fmla="*/ 549195 h 1738203"/>
              <a:gd name="connsiteX3299" fmla="*/ 5678680 w 6634280"/>
              <a:gd name="connsiteY3299" fmla="*/ 546449 h 1738203"/>
              <a:gd name="connsiteX3300" fmla="*/ 5675934 w 6634280"/>
              <a:gd name="connsiteY3300" fmla="*/ 549195 h 1738203"/>
              <a:gd name="connsiteX3301" fmla="*/ 5673188 w 6634280"/>
              <a:gd name="connsiteY3301" fmla="*/ 549195 h 1738203"/>
              <a:gd name="connsiteX3302" fmla="*/ 5673188 w 6634280"/>
              <a:gd name="connsiteY3302" fmla="*/ 551941 h 1738203"/>
              <a:gd name="connsiteX3303" fmla="*/ 5678680 w 6634280"/>
              <a:gd name="connsiteY3303" fmla="*/ 554687 h 1738203"/>
              <a:gd name="connsiteX3304" fmla="*/ 5684172 w 6634280"/>
              <a:gd name="connsiteY3304" fmla="*/ 557433 h 1738203"/>
              <a:gd name="connsiteX3305" fmla="*/ 5681426 w 6634280"/>
              <a:gd name="connsiteY3305" fmla="*/ 560179 h 1738203"/>
              <a:gd name="connsiteX3306" fmla="*/ 5681426 w 6634280"/>
              <a:gd name="connsiteY3306" fmla="*/ 562925 h 1738203"/>
              <a:gd name="connsiteX3307" fmla="*/ 5684172 w 6634280"/>
              <a:gd name="connsiteY3307" fmla="*/ 560179 h 1738203"/>
              <a:gd name="connsiteX3308" fmla="*/ 5684172 w 6634280"/>
              <a:gd name="connsiteY3308" fmla="*/ 557433 h 1738203"/>
              <a:gd name="connsiteX3309" fmla="*/ 5684172 w 6634280"/>
              <a:gd name="connsiteY3309" fmla="*/ 554687 h 1738203"/>
              <a:gd name="connsiteX3310" fmla="*/ 5684172 w 6634280"/>
              <a:gd name="connsiteY3310" fmla="*/ 549195 h 1738203"/>
              <a:gd name="connsiteX3311" fmla="*/ 1298847 w 6634280"/>
              <a:gd name="connsiteY3311" fmla="*/ 543703 h 1738203"/>
              <a:gd name="connsiteX3312" fmla="*/ 1296101 w 6634280"/>
              <a:gd name="connsiteY3312" fmla="*/ 546449 h 1738203"/>
              <a:gd name="connsiteX3313" fmla="*/ 1296101 w 6634280"/>
              <a:gd name="connsiteY3313" fmla="*/ 549195 h 1738203"/>
              <a:gd name="connsiteX3314" fmla="*/ 1298847 w 6634280"/>
              <a:gd name="connsiteY3314" fmla="*/ 551941 h 1738203"/>
              <a:gd name="connsiteX3315" fmla="*/ 1304341 w 6634280"/>
              <a:gd name="connsiteY3315" fmla="*/ 551941 h 1738203"/>
              <a:gd name="connsiteX3316" fmla="*/ 1304341 w 6634280"/>
              <a:gd name="connsiteY3316" fmla="*/ 546449 h 1738203"/>
              <a:gd name="connsiteX3317" fmla="*/ 1301593 w 6634280"/>
              <a:gd name="connsiteY3317" fmla="*/ 543703 h 1738203"/>
              <a:gd name="connsiteX3318" fmla="*/ 1394958 w 6634280"/>
              <a:gd name="connsiteY3318" fmla="*/ 540957 h 1738203"/>
              <a:gd name="connsiteX3319" fmla="*/ 1397703 w 6634280"/>
              <a:gd name="connsiteY3319" fmla="*/ 543703 h 1738203"/>
              <a:gd name="connsiteX3320" fmla="*/ 1394958 w 6634280"/>
              <a:gd name="connsiteY3320" fmla="*/ 546449 h 1738203"/>
              <a:gd name="connsiteX3321" fmla="*/ 1394958 w 6634280"/>
              <a:gd name="connsiteY3321" fmla="*/ 549195 h 1738203"/>
              <a:gd name="connsiteX3322" fmla="*/ 1403194 w 6634280"/>
              <a:gd name="connsiteY3322" fmla="*/ 543703 h 1738203"/>
              <a:gd name="connsiteX3323" fmla="*/ 1403194 w 6634280"/>
              <a:gd name="connsiteY3323" fmla="*/ 549195 h 1738203"/>
              <a:gd name="connsiteX3324" fmla="*/ 1408686 w 6634280"/>
              <a:gd name="connsiteY3324" fmla="*/ 549195 h 1738203"/>
              <a:gd name="connsiteX3325" fmla="*/ 1411434 w 6634280"/>
              <a:gd name="connsiteY3325" fmla="*/ 546449 h 1738203"/>
              <a:gd name="connsiteX3326" fmla="*/ 1414179 w 6634280"/>
              <a:gd name="connsiteY3326" fmla="*/ 549195 h 1738203"/>
              <a:gd name="connsiteX3327" fmla="*/ 1414179 w 6634280"/>
              <a:gd name="connsiteY3327" fmla="*/ 540957 h 1738203"/>
              <a:gd name="connsiteX3328" fmla="*/ 5209118 w 6634280"/>
              <a:gd name="connsiteY3328" fmla="*/ 538211 h 1738203"/>
              <a:gd name="connsiteX3329" fmla="*/ 5200880 w 6634280"/>
              <a:gd name="connsiteY3329" fmla="*/ 546449 h 1738203"/>
              <a:gd name="connsiteX3330" fmla="*/ 5203626 w 6634280"/>
              <a:gd name="connsiteY3330" fmla="*/ 549195 h 1738203"/>
              <a:gd name="connsiteX3331" fmla="*/ 5206372 w 6634280"/>
              <a:gd name="connsiteY3331" fmla="*/ 549195 h 1738203"/>
              <a:gd name="connsiteX3332" fmla="*/ 5214610 w 6634280"/>
              <a:gd name="connsiteY3332" fmla="*/ 549195 h 1738203"/>
              <a:gd name="connsiteX3333" fmla="*/ 5220102 w 6634280"/>
              <a:gd name="connsiteY3333" fmla="*/ 540957 h 1738203"/>
              <a:gd name="connsiteX3334" fmla="*/ 5214610 w 6634280"/>
              <a:gd name="connsiteY3334" fmla="*/ 538211 h 1738203"/>
              <a:gd name="connsiteX3335" fmla="*/ 840269 w 6634280"/>
              <a:gd name="connsiteY3335" fmla="*/ 535465 h 1738203"/>
              <a:gd name="connsiteX3336" fmla="*/ 837523 w 6634280"/>
              <a:gd name="connsiteY3336" fmla="*/ 540957 h 1738203"/>
              <a:gd name="connsiteX3337" fmla="*/ 840269 w 6634280"/>
              <a:gd name="connsiteY3337" fmla="*/ 540957 h 1738203"/>
              <a:gd name="connsiteX3338" fmla="*/ 843015 w 6634280"/>
              <a:gd name="connsiteY3338" fmla="*/ 540957 h 1738203"/>
              <a:gd name="connsiteX3339" fmla="*/ 845761 w 6634280"/>
              <a:gd name="connsiteY3339" fmla="*/ 538211 h 1738203"/>
              <a:gd name="connsiteX3340" fmla="*/ 845761 w 6634280"/>
              <a:gd name="connsiteY3340" fmla="*/ 535465 h 1738203"/>
              <a:gd name="connsiteX3341" fmla="*/ 5733600 w 6634280"/>
              <a:gd name="connsiteY3341" fmla="*/ 532719 h 1738203"/>
              <a:gd name="connsiteX3342" fmla="*/ 5730854 w 6634280"/>
              <a:gd name="connsiteY3342" fmla="*/ 535465 h 1738203"/>
              <a:gd name="connsiteX3343" fmla="*/ 5728108 w 6634280"/>
              <a:gd name="connsiteY3343" fmla="*/ 535465 h 1738203"/>
              <a:gd name="connsiteX3344" fmla="*/ 5722616 w 6634280"/>
              <a:gd name="connsiteY3344" fmla="*/ 535465 h 1738203"/>
              <a:gd name="connsiteX3345" fmla="*/ 5722616 w 6634280"/>
              <a:gd name="connsiteY3345" fmla="*/ 540957 h 1738203"/>
              <a:gd name="connsiteX3346" fmla="*/ 5730854 w 6634280"/>
              <a:gd name="connsiteY3346" fmla="*/ 540957 h 1738203"/>
              <a:gd name="connsiteX3347" fmla="*/ 5739091 w 6634280"/>
              <a:gd name="connsiteY3347" fmla="*/ 540957 h 1738203"/>
              <a:gd name="connsiteX3348" fmla="*/ 5739091 w 6634280"/>
              <a:gd name="connsiteY3348" fmla="*/ 532719 h 1738203"/>
              <a:gd name="connsiteX3349" fmla="*/ 5629252 w 6634280"/>
              <a:gd name="connsiteY3349" fmla="*/ 532719 h 1738203"/>
              <a:gd name="connsiteX3350" fmla="*/ 5626506 w 6634280"/>
              <a:gd name="connsiteY3350" fmla="*/ 535465 h 1738203"/>
              <a:gd name="connsiteX3351" fmla="*/ 5623760 w 6634280"/>
              <a:gd name="connsiteY3351" fmla="*/ 538211 h 1738203"/>
              <a:gd name="connsiteX3352" fmla="*/ 5618268 w 6634280"/>
              <a:gd name="connsiteY3352" fmla="*/ 540957 h 1738203"/>
              <a:gd name="connsiteX3353" fmla="*/ 5618268 w 6634280"/>
              <a:gd name="connsiteY3353" fmla="*/ 546449 h 1738203"/>
              <a:gd name="connsiteX3354" fmla="*/ 5626506 w 6634280"/>
              <a:gd name="connsiteY3354" fmla="*/ 549195 h 1738203"/>
              <a:gd name="connsiteX3355" fmla="*/ 5629252 w 6634280"/>
              <a:gd name="connsiteY3355" fmla="*/ 551941 h 1738203"/>
              <a:gd name="connsiteX3356" fmla="*/ 5631998 w 6634280"/>
              <a:gd name="connsiteY3356" fmla="*/ 551941 h 1738203"/>
              <a:gd name="connsiteX3357" fmla="*/ 5634744 w 6634280"/>
              <a:gd name="connsiteY3357" fmla="*/ 549195 h 1738203"/>
              <a:gd name="connsiteX3358" fmla="*/ 5634744 w 6634280"/>
              <a:gd name="connsiteY3358" fmla="*/ 546449 h 1738203"/>
              <a:gd name="connsiteX3359" fmla="*/ 5637490 w 6634280"/>
              <a:gd name="connsiteY3359" fmla="*/ 543703 h 1738203"/>
              <a:gd name="connsiteX3360" fmla="*/ 5637490 w 6634280"/>
              <a:gd name="connsiteY3360" fmla="*/ 538211 h 1738203"/>
              <a:gd name="connsiteX3361" fmla="*/ 5634744 w 6634280"/>
              <a:gd name="connsiteY3361" fmla="*/ 538211 h 1738203"/>
              <a:gd name="connsiteX3362" fmla="*/ 5631998 w 6634280"/>
              <a:gd name="connsiteY3362" fmla="*/ 532719 h 1738203"/>
              <a:gd name="connsiteX3363" fmla="*/ 5604539 w 6634280"/>
              <a:gd name="connsiteY3363" fmla="*/ 532719 h 1738203"/>
              <a:gd name="connsiteX3364" fmla="*/ 5599047 w 6634280"/>
              <a:gd name="connsiteY3364" fmla="*/ 538211 h 1738203"/>
              <a:gd name="connsiteX3365" fmla="*/ 5593555 w 6634280"/>
              <a:gd name="connsiteY3365" fmla="*/ 546449 h 1738203"/>
              <a:gd name="connsiteX3366" fmla="*/ 5590809 w 6634280"/>
              <a:gd name="connsiteY3366" fmla="*/ 546449 h 1738203"/>
              <a:gd name="connsiteX3367" fmla="*/ 5588063 w 6634280"/>
              <a:gd name="connsiteY3367" fmla="*/ 543703 h 1738203"/>
              <a:gd name="connsiteX3368" fmla="*/ 5588063 w 6634280"/>
              <a:gd name="connsiteY3368" fmla="*/ 546449 h 1738203"/>
              <a:gd name="connsiteX3369" fmla="*/ 5588063 w 6634280"/>
              <a:gd name="connsiteY3369" fmla="*/ 549195 h 1738203"/>
              <a:gd name="connsiteX3370" fmla="*/ 5588063 w 6634280"/>
              <a:gd name="connsiteY3370" fmla="*/ 551941 h 1738203"/>
              <a:gd name="connsiteX3371" fmla="*/ 5593555 w 6634280"/>
              <a:gd name="connsiteY3371" fmla="*/ 549195 h 1738203"/>
              <a:gd name="connsiteX3372" fmla="*/ 5601793 w 6634280"/>
              <a:gd name="connsiteY3372" fmla="*/ 549195 h 1738203"/>
              <a:gd name="connsiteX3373" fmla="*/ 5601793 w 6634280"/>
              <a:gd name="connsiteY3373" fmla="*/ 543703 h 1738203"/>
              <a:gd name="connsiteX3374" fmla="*/ 5601793 w 6634280"/>
              <a:gd name="connsiteY3374" fmla="*/ 538211 h 1738203"/>
              <a:gd name="connsiteX3375" fmla="*/ 604115 w 6634280"/>
              <a:gd name="connsiteY3375" fmla="*/ 532719 h 1738203"/>
              <a:gd name="connsiteX3376" fmla="*/ 601369 w 6634280"/>
              <a:gd name="connsiteY3376" fmla="*/ 535465 h 1738203"/>
              <a:gd name="connsiteX3377" fmla="*/ 604115 w 6634280"/>
              <a:gd name="connsiteY3377" fmla="*/ 538211 h 1738203"/>
              <a:gd name="connsiteX3378" fmla="*/ 606861 w 6634280"/>
              <a:gd name="connsiteY3378" fmla="*/ 538211 h 1738203"/>
              <a:gd name="connsiteX3379" fmla="*/ 609607 w 6634280"/>
              <a:gd name="connsiteY3379" fmla="*/ 538211 h 1738203"/>
              <a:gd name="connsiteX3380" fmla="*/ 609607 w 6634280"/>
              <a:gd name="connsiteY3380" fmla="*/ 532719 h 1738203"/>
              <a:gd name="connsiteX3381" fmla="*/ 919902 w 6634280"/>
              <a:gd name="connsiteY3381" fmla="*/ 529974 h 1738203"/>
              <a:gd name="connsiteX3382" fmla="*/ 917156 w 6634280"/>
              <a:gd name="connsiteY3382" fmla="*/ 532719 h 1738203"/>
              <a:gd name="connsiteX3383" fmla="*/ 919902 w 6634280"/>
              <a:gd name="connsiteY3383" fmla="*/ 535465 h 1738203"/>
              <a:gd name="connsiteX3384" fmla="*/ 925395 w 6634280"/>
              <a:gd name="connsiteY3384" fmla="*/ 535465 h 1738203"/>
              <a:gd name="connsiteX3385" fmla="*/ 925395 w 6634280"/>
              <a:gd name="connsiteY3385" fmla="*/ 529974 h 1738203"/>
              <a:gd name="connsiteX3386" fmla="*/ 1469098 w 6634280"/>
              <a:gd name="connsiteY3386" fmla="*/ 527228 h 1738203"/>
              <a:gd name="connsiteX3387" fmla="*/ 1469098 w 6634280"/>
              <a:gd name="connsiteY3387" fmla="*/ 532719 h 1738203"/>
              <a:gd name="connsiteX3388" fmla="*/ 1469098 w 6634280"/>
              <a:gd name="connsiteY3388" fmla="*/ 538211 h 1738203"/>
              <a:gd name="connsiteX3389" fmla="*/ 1471844 w 6634280"/>
              <a:gd name="connsiteY3389" fmla="*/ 535465 h 1738203"/>
              <a:gd name="connsiteX3390" fmla="*/ 1474589 w 6634280"/>
              <a:gd name="connsiteY3390" fmla="*/ 535465 h 1738203"/>
              <a:gd name="connsiteX3391" fmla="*/ 1477335 w 6634280"/>
              <a:gd name="connsiteY3391" fmla="*/ 535465 h 1738203"/>
              <a:gd name="connsiteX3392" fmla="*/ 1477335 w 6634280"/>
              <a:gd name="connsiteY3392" fmla="*/ 527228 h 1738203"/>
              <a:gd name="connsiteX3393" fmla="*/ 5074565 w 6634280"/>
              <a:gd name="connsiteY3393" fmla="*/ 527227 h 1738203"/>
              <a:gd name="connsiteX3394" fmla="*/ 5074565 w 6634280"/>
              <a:gd name="connsiteY3394" fmla="*/ 538211 h 1738203"/>
              <a:gd name="connsiteX3395" fmla="*/ 5077311 w 6634280"/>
              <a:gd name="connsiteY3395" fmla="*/ 540957 h 1738203"/>
              <a:gd name="connsiteX3396" fmla="*/ 5077311 w 6634280"/>
              <a:gd name="connsiteY3396" fmla="*/ 546449 h 1738203"/>
              <a:gd name="connsiteX3397" fmla="*/ 5069073 w 6634280"/>
              <a:gd name="connsiteY3397" fmla="*/ 546449 h 1738203"/>
              <a:gd name="connsiteX3398" fmla="*/ 5060835 w 6634280"/>
              <a:gd name="connsiteY3398" fmla="*/ 546449 h 1738203"/>
              <a:gd name="connsiteX3399" fmla="*/ 5060835 w 6634280"/>
              <a:gd name="connsiteY3399" fmla="*/ 529973 h 1738203"/>
              <a:gd name="connsiteX3400" fmla="*/ 5832455 w 6634280"/>
              <a:gd name="connsiteY3400" fmla="*/ 524481 h 1738203"/>
              <a:gd name="connsiteX3401" fmla="*/ 5829709 w 6634280"/>
              <a:gd name="connsiteY3401" fmla="*/ 527227 h 1738203"/>
              <a:gd name="connsiteX3402" fmla="*/ 5826963 w 6634280"/>
              <a:gd name="connsiteY3402" fmla="*/ 527227 h 1738203"/>
              <a:gd name="connsiteX3403" fmla="*/ 5821471 w 6634280"/>
              <a:gd name="connsiteY3403" fmla="*/ 527227 h 1738203"/>
              <a:gd name="connsiteX3404" fmla="*/ 5824217 w 6634280"/>
              <a:gd name="connsiteY3404" fmla="*/ 532719 h 1738203"/>
              <a:gd name="connsiteX3405" fmla="*/ 5826963 w 6634280"/>
              <a:gd name="connsiteY3405" fmla="*/ 535465 h 1738203"/>
              <a:gd name="connsiteX3406" fmla="*/ 5826963 w 6634280"/>
              <a:gd name="connsiteY3406" fmla="*/ 529973 h 1738203"/>
              <a:gd name="connsiteX3407" fmla="*/ 5829709 w 6634280"/>
              <a:gd name="connsiteY3407" fmla="*/ 529973 h 1738203"/>
              <a:gd name="connsiteX3408" fmla="*/ 5832455 w 6634280"/>
              <a:gd name="connsiteY3408" fmla="*/ 527227 h 1738203"/>
              <a:gd name="connsiteX3409" fmla="*/ 5835201 w 6634280"/>
              <a:gd name="connsiteY3409" fmla="*/ 524481 h 1738203"/>
              <a:gd name="connsiteX3410" fmla="*/ 1518526 w 6634280"/>
              <a:gd name="connsiteY3410" fmla="*/ 521736 h 1738203"/>
              <a:gd name="connsiteX3411" fmla="*/ 1518526 w 6634280"/>
              <a:gd name="connsiteY3411" fmla="*/ 524482 h 1738203"/>
              <a:gd name="connsiteX3412" fmla="*/ 1524017 w 6634280"/>
              <a:gd name="connsiteY3412" fmla="*/ 524482 h 1738203"/>
              <a:gd name="connsiteX3413" fmla="*/ 1526763 w 6634280"/>
              <a:gd name="connsiteY3413" fmla="*/ 527228 h 1738203"/>
              <a:gd name="connsiteX3414" fmla="*/ 1529509 w 6634280"/>
              <a:gd name="connsiteY3414" fmla="*/ 529974 h 1738203"/>
              <a:gd name="connsiteX3415" fmla="*/ 1535002 w 6634280"/>
              <a:gd name="connsiteY3415" fmla="*/ 529974 h 1738203"/>
              <a:gd name="connsiteX3416" fmla="*/ 1532255 w 6634280"/>
              <a:gd name="connsiteY3416" fmla="*/ 524482 h 1738203"/>
              <a:gd name="connsiteX3417" fmla="*/ 1529509 w 6634280"/>
              <a:gd name="connsiteY3417" fmla="*/ 521736 h 1738203"/>
              <a:gd name="connsiteX3418" fmla="*/ 1510287 w 6634280"/>
              <a:gd name="connsiteY3418" fmla="*/ 521736 h 1738203"/>
              <a:gd name="connsiteX3419" fmla="*/ 1510287 w 6634280"/>
              <a:gd name="connsiteY3419" fmla="*/ 527228 h 1738203"/>
              <a:gd name="connsiteX3420" fmla="*/ 1518526 w 6634280"/>
              <a:gd name="connsiteY3420" fmla="*/ 527228 h 1738203"/>
              <a:gd name="connsiteX3421" fmla="*/ 1515779 w 6634280"/>
              <a:gd name="connsiteY3421" fmla="*/ 521736 h 1738203"/>
              <a:gd name="connsiteX3422" fmla="*/ 1183518 w 6634280"/>
              <a:gd name="connsiteY3422" fmla="*/ 518990 h 1738203"/>
              <a:gd name="connsiteX3423" fmla="*/ 1183518 w 6634280"/>
              <a:gd name="connsiteY3423" fmla="*/ 524482 h 1738203"/>
              <a:gd name="connsiteX3424" fmla="*/ 1189009 w 6634280"/>
              <a:gd name="connsiteY3424" fmla="*/ 524482 h 1738203"/>
              <a:gd name="connsiteX3425" fmla="*/ 1189009 w 6634280"/>
              <a:gd name="connsiteY3425" fmla="*/ 521736 h 1738203"/>
              <a:gd name="connsiteX3426" fmla="*/ 1186263 w 6634280"/>
              <a:gd name="connsiteY3426" fmla="*/ 521736 h 1738203"/>
              <a:gd name="connsiteX3427" fmla="*/ 1186263 w 6634280"/>
              <a:gd name="connsiteY3427" fmla="*/ 518990 h 1738203"/>
              <a:gd name="connsiteX3428" fmla="*/ 5357401 w 6634280"/>
              <a:gd name="connsiteY3428" fmla="*/ 518989 h 1738203"/>
              <a:gd name="connsiteX3429" fmla="*/ 5354655 w 6634280"/>
              <a:gd name="connsiteY3429" fmla="*/ 521735 h 1738203"/>
              <a:gd name="connsiteX3430" fmla="*/ 5354655 w 6634280"/>
              <a:gd name="connsiteY3430" fmla="*/ 524481 h 1738203"/>
              <a:gd name="connsiteX3431" fmla="*/ 5354655 w 6634280"/>
              <a:gd name="connsiteY3431" fmla="*/ 527227 h 1738203"/>
              <a:gd name="connsiteX3432" fmla="*/ 5357401 w 6634280"/>
              <a:gd name="connsiteY3432" fmla="*/ 527227 h 1738203"/>
              <a:gd name="connsiteX3433" fmla="*/ 5357401 w 6634280"/>
              <a:gd name="connsiteY3433" fmla="*/ 529973 h 1738203"/>
              <a:gd name="connsiteX3434" fmla="*/ 5371131 w 6634280"/>
              <a:gd name="connsiteY3434" fmla="*/ 529973 h 1738203"/>
              <a:gd name="connsiteX3435" fmla="*/ 5371131 w 6634280"/>
              <a:gd name="connsiteY3435" fmla="*/ 524481 h 1738203"/>
              <a:gd name="connsiteX3436" fmla="*/ 5371131 w 6634280"/>
              <a:gd name="connsiteY3436" fmla="*/ 521735 h 1738203"/>
              <a:gd name="connsiteX3437" fmla="*/ 5365639 w 6634280"/>
              <a:gd name="connsiteY3437" fmla="*/ 518989 h 1738203"/>
              <a:gd name="connsiteX3438" fmla="*/ 337755 w 6634280"/>
              <a:gd name="connsiteY3438" fmla="*/ 516244 h 1738203"/>
              <a:gd name="connsiteX3439" fmla="*/ 337755 w 6634280"/>
              <a:gd name="connsiteY3439" fmla="*/ 521736 h 1738203"/>
              <a:gd name="connsiteX3440" fmla="*/ 343247 w 6634280"/>
              <a:gd name="connsiteY3440" fmla="*/ 524482 h 1738203"/>
              <a:gd name="connsiteX3441" fmla="*/ 343247 w 6634280"/>
              <a:gd name="connsiteY3441" fmla="*/ 516244 h 1738203"/>
              <a:gd name="connsiteX3442" fmla="*/ 5673188 w 6634280"/>
              <a:gd name="connsiteY3442" fmla="*/ 516243 h 1738203"/>
              <a:gd name="connsiteX3443" fmla="*/ 5664950 w 6634280"/>
              <a:gd name="connsiteY3443" fmla="*/ 518989 h 1738203"/>
              <a:gd name="connsiteX3444" fmla="*/ 5662204 w 6634280"/>
              <a:gd name="connsiteY3444" fmla="*/ 518989 h 1738203"/>
              <a:gd name="connsiteX3445" fmla="*/ 5659458 w 6634280"/>
              <a:gd name="connsiteY3445" fmla="*/ 518989 h 1738203"/>
              <a:gd name="connsiteX3446" fmla="*/ 5659458 w 6634280"/>
              <a:gd name="connsiteY3446" fmla="*/ 521735 h 1738203"/>
              <a:gd name="connsiteX3447" fmla="*/ 5664950 w 6634280"/>
              <a:gd name="connsiteY3447" fmla="*/ 521735 h 1738203"/>
              <a:gd name="connsiteX3448" fmla="*/ 5667696 w 6634280"/>
              <a:gd name="connsiteY3448" fmla="*/ 524481 h 1738203"/>
              <a:gd name="connsiteX3449" fmla="*/ 5667696 w 6634280"/>
              <a:gd name="connsiteY3449" fmla="*/ 521735 h 1738203"/>
              <a:gd name="connsiteX3450" fmla="*/ 5673188 w 6634280"/>
              <a:gd name="connsiteY3450" fmla="*/ 521735 h 1738203"/>
              <a:gd name="connsiteX3451" fmla="*/ 518990 w 6634280"/>
              <a:gd name="connsiteY3451" fmla="*/ 513498 h 1738203"/>
              <a:gd name="connsiteX3452" fmla="*/ 516244 w 6634280"/>
              <a:gd name="connsiteY3452" fmla="*/ 516244 h 1738203"/>
              <a:gd name="connsiteX3453" fmla="*/ 524482 w 6634280"/>
              <a:gd name="connsiteY3453" fmla="*/ 516244 h 1738203"/>
              <a:gd name="connsiteX3454" fmla="*/ 524482 w 6634280"/>
              <a:gd name="connsiteY3454" fmla="*/ 513498 h 1738203"/>
              <a:gd name="connsiteX3455" fmla="*/ 1510287 w 6634280"/>
              <a:gd name="connsiteY3455" fmla="*/ 510752 h 1738203"/>
              <a:gd name="connsiteX3456" fmla="*/ 1510287 w 6634280"/>
              <a:gd name="connsiteY3456" fmla="*/ 513498 h 1738203"/>
              <a:gd name="connsiteX3457" fmla="*/ 1507541 w 6634280"/>
              <a:gd name="connsiteY3457" fmla="*/ 513498 h 1738203"/>
              <a:gd name="connsiteX3458" fmla="*/ 1507541 w 6634280"/>
              <a:gd name="connsiteY3458" fmla="*/ 516244 h 1738203"/>
              <a:gd name="connsiteX3459" fmla="*/ 1510287 w 6634280"/>
              <a:gd name="connsiteY3459" fmla="*/ 516244 h 1738203"/>
              <a:gd name="connsiteX3460" fmla="*/ 1510287 w 6634280"/>
              <a:gd name="connsiteY3460" fmla="*/ 518990 h 1738203"/>
              <a:gd name="connsiteX3461" fmla="*/ 1513033 w 6634280"/>
              <a:gd name="connsiteY3461" fmla="*/ 518990 h 1738203"/>
              <a:gd name="connsiteX3462" fmla="*/ 1513033 w 6634280"/>
              <a:gd name="connsiteY3462" fmla="*/ 516244 h 1738203"/>
              <a:gd name="connsiteX3463" fmla="*/ 1515779 w 6634280"/>
              <a:gd name="connsiteY3463" fmla="*/ 516244 h 1738203"/>
              <a:gd name="connsiteX3464" fmla="*/ 1515779 w 6634280"/>
              <a:gd name="connsiteY3464" fmla="*/ 513498 h 1738203"/>
              <a:gd name="connsiteX3465" fmla="*/ 1513033 w 6634280"/>
              <a:gd name="connsiteY3465" fmla="*/ 513498 h 1738203"/>
              <a:gd name="connsiteX3466" fmla="*/ 1513033 w 6634280"/>
              <a:gd name="connsiteY3466" fmla="*/ 510752 h 1738203"/>
              <a:gd name="connsiteX3467" fmla="*/ 5286005 w 6634280"/>
              <a:gd name="connsiteY3467" fmla="*/ 508006 h 1738203"/>
              <a:gd name="connsiteX3468" fmla="*/ 5288751 w 6634280"/>
              <a:gd name="connsiteY3468" fmla="*/ 513497 h 1738203"/>
              <a:gd name="connsiteX3469" fmla="*/ 5294243 w 6634280"/>
              <a:gd name="connsiteY3469" fmla="*/ 513497 h 1738203"/>
              <a:gd name="connsiteX3470" fmla="*/ 5294243 w 6634280"/>
              <a:gd name="connsiteY3470" fmla="*/ 508006 h 1738203"/>
              <a:gd name="connsiteX3471" fmla="*/ 5288751 w 6634280"/>
              <a:gd name="connsiteY3471" fmla="*/ 508006 h 1738203"/>
              <a:gd name="connsiteX3472" fmla="*/ 1254913 w 6634280"/>
              <a:gd name="connsiteY3472" fmla="*/ 508006 h 1738203"/>
              <a:gd name="connsiteX3473" fmla="*/ 1254913 w 6634280"/>
              <a:gd name="connsiteY3473" fmla="*/ 510752 h 1738203"/>
              <a:gd name="connsiteX3474" fmla="*/ 1252167 w 6634280"/>
              <a:gd name="connsiteY3474" fmla="*/ 513498 h 1738203"/>
              <a:gd name="connsiteX3475" fmla="*/ 1252167 w 6634280"/>
              <a:gd name="connsiteY3475" fmla="*/ 516244 h 1738203"/>
              <a:gd name="connsiteX3476" fmla="*/ 1257659 w 6634280"/>
              <a:gd name="connsiteY3476" fmla="*/ 518990 h 1738203"/>
              <a:gd name="connsiteX3477" fmla="*/ 1263149 w 6634280"/>
              <a:gd name="connsiteY3477" fmla="*/ 518990 h 1738203"/>
              <a:gd name="connsiteX3478" fmla="*/ 1263149 w 6634280"/>
              <a:gd name="connsiteY3478" fmla="*/ 513498 h 1738203"/>
              <a:gd name="connsiteX3479" fmla="*/ 1260404 w 6634280"/>
              <a:gd name="connsiteY3479" fmla="*/ 510752 h 1738203"/>
              <a:gd name="connsiteX3480" fmla="*/ 1257659 w 6634280"/>
              <a:gd name="connsiteY3480" fmla="*/ 508006 h 1738203"/>
              <a:gd name="connsiteX3481" fmla="*/ 5563349 w 6634280"/>
              <a:gd name="connsiteY3481" fmla="*/ 505260 h 1738203"/>
              <a:gd name="connsiteX3482" fmla="*/ 5560603 w 6634280"/>
              <a:gd name="connsiteY3482" fmla="*/ 508006 h 1738203"/>
              <a:gd name="connsiteX3483" fmla="*/ 5566095 w 6634280"/>
              <a:gd name="connsiteY3483" fmla="*/ 508006 h 1738203"/>
              <a:gd name="connsiteX3484" fmla="*/ 5571587 w 6634280"/>
              <a:gd name="connsiteY3484" fmla="*/ 508006 h 1738203"/>
              <a:gd name="connsiteX3485" fmla="*/ 5571587 w 6634280"/>
              <a:gd name="connsiteY3485" fmla="*/ 505260 h 1738203"/>
              <a:gd name="connsiteX3486" fmla="*/ 5566095 w 6634280"/>
              <a:gd name="connsiteY3486" fmla="*/ 505260 h 1738203"/>
              <a:gd name="connsiteX3487" fmla="*/ 1389464 w 6634280"/>
              <a:gd name="connsiteY3487" fmla="*/ 505260 h 1738203"/>
              <a:gd name="connsiteX3488" fmla="*/ 1389464 w 6634280"/>
              <a:gd name="connsiteY3488" fmla="*/ 513498 h 1738203"/>
              <a:gd name="connsiteX3489" fmla="*/ 1392210 w 6634280"/>
              <a:gd name="connsiteY3489" fmla="*/ 518990 h 1738203"/>
              <a:gd name="connsiteX3490" fmla="*/ 1386718 w 6634280"/>
              <a:gd name="connsiteY3490" fmla="*/ 518990 h 1738203"/>
              <a:gd name="connsiteX3491" fmla="*/ 1386718 w 6634280"/>
              <a:gd name="connsiteY3491" fmla="*/ 524482 h 1738203"/>
              <a:gd name="connsiteX3492" fmla="*/ 1394958 w 6634280"/>
              <a:gd name="connsiteY3492" fmla="*/ 524482 h 1738203"/>
              <a:gd name="connsiteX3493" fmla="*/ 1397703 w 6634280"/>
              <a:gd name="connsiteY3493" fmla="*/ 518990 h 1738203"/>
              <a:gd name="connsiteX3494" fmla="*/ 1397703 w 6634280"/>
              <a:gd name="connsiteY3494" fmla="*/ 513498 h 1738203"/>
              <a:gd name="connsiteX3495" fmla="*/ 1394958 w 6634280"/>
              <a:gd name="connsiteY3495" fmla="*/ 508006 h 1738203"/>
              <a:gd name="connsiteX3496" fmla="*/ 1452622 w 6634280"/>
              <a:gd name="connsiteY3496" fmla="*/ 499768 h 1738203"/>
              <a:gd name="connsiteX3497" fmla="*/ 1452622 w 6634280"/>
              <a:gd name="connsiteY3497" fmla="*/ 508006 h 1738203"/>
              <a:gd name="connsiteX3498" fmla="*/ 1455368 w 6634280"/>
              <a:gd name="connsiteY3498" fmla="*/ 505260 h 1738203"/>
              <a:gd name="connsiteX3499" fmla="*/ 1458113 w 6634280"/>
              <a:gd name="connsiteY3499" fmla="*/ 505260 h 1738203"/>
              <a:gd name="connsiteX3500" fmla="*/ 1455368 w 6634280"/>
              <a:gd name="connsiteY3500" fmla="*/ 499768 h 1738203"/>
              <a:gd name="connsiteX3501" fmla="*/ 5634744 w 6634280"/>
              <a:gd name="connsiteY3501" fmla="*/ 499768 h 1738203"/>
              <a:gd name="connsiteX3502" fmla="*/ 5637490 w 6634280"/>
              <a:gd name="connsiteY3502" fmla="*/ 502514 h 1738203"/>
              <a:gd name="connsiteX3503" fmla="*/ 5642982 w 6634280"/>
              <a:gd name="connsiteY3503" fmla="*/ 505260 h 1738203"/>
              <a:gd name="connsiteX3504" fmla="*/ 5642982 w 6634280"/>
              <a:gd name="connsiteY3504" fmla="*/ 499768 h 1738203"/>
              <a:gd name="connsiteX3505" fmla="*/ 5574333 w 6634280"/>
              <a:gd name="connsiteY3505" fmla="*/ 499768 h 1738203"/>
              <a:gd name="connsiteX3506" fmla="*/ 5574333 w 6634280"/>
              <a:gd name="connsiteY3506" fmla="*/ 505260 h 1738203"/>
              <a:gd name="connsiteX3507" fmla="*/ 5579825 w 6634280"/>
              <a:gd name="connsiteY3507" fmla="*/ 510752 h 1738203"/>
              <a:gd name="connsiteX3508" fmla="*/ 5579825 w 6634280"/>
              <a:gd name="connsiteY3508" fmla="*/ 508006 h 1738203"/>
              <a:gd name="connsiteX3509" fmla="*/ 5579825 w 6634280"/>
              <a:gd name="connsiteY3509" fmla="*/ 505260 h 1738203"/>
              <a:gd name="connsiteX3510" fmla="*/ 5577079 w 6634280"/>
              <a:gd name="connsiteY3510" fmla="*/ 502514 h 1738203"/>
              <a:gd name="connsiteX3511" fmla="*/ 5577079 w 6634280"/>
              <a:gd name="connsiteY3511" fmla="*/ 499768 h 1738203"/>
              <a:gd name="connsiteX3512" fmla="*/ 5316211 w 6634280"/>
              <a:gd name="connsiteY3512" fmla="*/ 499768 h 1738203"/>
              <a:gd name="connsiteX3513" fmla="*/ 5316211 w 6634280"/>
              <a:gd name="connsiteY3513" fmla="*/ 505260 h 1738203"/>
              <a:gd name="connsiteX3514" fmla="*/ 5321703 w 6634280"/>
              <a:gd name="connsiteY3514" fmla="*/ 508006 h 1738203"/>
              <a:gd name="connsiteX3515" fmla="*/ 5321703 w 6634280"/>
              <a:gd name="connsiteY3515" fmla="*/ 499768 h 1738203"/>
              <a:gd name="connsiteX3516" fmla="*/ 1433400 w 6634280"/>
              <a:gd name="connsiteY3516" fmla="*/ 497022 h 1738203"/>
              <a:gd name="connsiteX3517" fmla="*/ 1433400 w 6634280"/>
              <a:gd name="connsiteY3517" fmla="*/ 502514 h 1738203"/>
              <a:gd name="connsiteX3518" fmla="*/ 1441637 w 6634280"/>
              <a:gd name="connsiteY3518" fmla="*/ 502514 h 1738203"/>
              <a:gd name="connsiteX3519" fmla="*/ 1441637 w 6634280"/>
              <a:gd name="connsiteY3519" fmla="*/ 497022 h 1738203"/>
              <a:gd name="connsiteX3520" fmla="*/ 5815979 w 6634280"/>
              <a:gd name="connsiteY3520" fmla="*/ 497022 h 1738203"/>
              <a:gd name="connsiteX3521" fmla="*/ 5815979 w 6634280"/>
              <a:gd name="connsiteY3521" fmla="*/ 499768 h 1738203"/>
              <a:gd name="connsiteX3522" fmla="*/ 5821471 w 6634280"/>
              <a:gd name="connsiteY3522" fmla="*/ 499768 h 1738203"/>
              <a:gd name="connsiteX3523" fmla="*/ 5821471 w 6634280"/>
              <a:gd name="connsiteY3523" fmla="*/ 497022 h 1738203"/>
              <a:gd name="connsiteX3524" fmla="*/ 1340038 w 6634280"/>
              <a:gd name="connsiteY3524" fmla="*/ 491530 h 1738203"/>
              <a:gd name="connsiteX3525" fmla="*/ 1340038 w 6634280"/>
              <a:gd name="connsiteY3525" fmla="*/ 499768 h 1738203"/>
              <a:gd name="connsiteX3526" fmla="*/ 1342784 w 6634280"/>
              <a:gd name="connsiteY3526" fmla="*/ 505260 h 1738203"/>
              <a:gd name="connsiteX3527" fmla="*/ 1348275 w 6634280"/>
              <a:gd name="connsiteY3527" fmla="*/ 508006 h 1738203"/>
              <a:gd name="connsiteX3528" fmla="*/ 1353766 w 6634280"/>
              <a:gd name="connsiteY3528" fmla="*/ 508006 h 1738203"/>
              <a:gd name="connsiteX3529" fmla="*/ 1356512 w 6634280"/>
              <a:gd name="connsiteY3529" fmla="*/ 502514 h 1738203"/>
              <a:gd name="connsiteX3530" fmla="*/ 1359260 w 6634280"/>
              <a:gd name="connsiteY3530" fmla="*/ 499768 h 1738203"/>
              <a:gd name="connsiteX3531" fmla="*/ 1359260 w 6634280"/>
              <a:gd name="connsiteY3531" fmla="*/ 505260 h 1738203"/>
              <a:gd name="connsiteX3532" fmla="*/ 1362005 w 6634280"/>
              <a:gd name="connsiteY3532" fmla="*/ 502514 h 1738203"/>
              <a:gd name="connsiteX3533" fmla="*/ 1364751 w 6634280"/>
              <a:gd name="connsiteY3533" fmla="*/ 502514 h 1738203"/>
              <a:gd name="connsiteX3534" fmla="*/ 1367496 w 6634280"/>
              <a:gd name="connsiteY3534" fmla="*/ 502514 h 1738203"/>
              <a:gd name="connsiteX3535" fmla="*/ 1367496 w 6634280"/>
              <a:gd name="connsiteY3535" fmla="*/ 497022 h 1738203"/>
              <a:gd name="connsiteX3536" fmla="*/ 1356512 w 6634280"/>
              <a:gd name="connsiteY3536" fmla="*/ 497022 h 1738203"/>
              <a:gd name="connsiteX3537" fmla="*/ 1351020 w 6634280"/>
              <a:gd name="connsiteY3537" fmla="*/ 491530 h 1738203"/>
              <a:gd name="connsiteX3538" fmla="*/ 1345529 w 6634280"/>
              <a:gd name="connsiteY3538" fmla="*/ 491530 h 1738203"/>
              <a:gd name="connsiteX3539" fmla="*/ 5829709 w 6634280"/>
              <a:gd name="connsiteY3539" fmla="*/ 488784 h 1738203"/>
              <a:gd name="connsiteX3540" fmla="*/ 5832455 w 6634280"/>
              <a:gd name="connsiteY3540" fmla="*/ 494276 h 1738203"/>
              <a:gd name="connsiteX3541" fmla="*/ 5835201 w 6634280"/>
              <a:gd name="connsiteY3541" fmla="*/ 497022 h 1738203"/>
              <a:gd name="connsiteX3542" fmla="*/ 5835201 w 6634280"/>
              <a:gd name="connsiteY3542" fmla="*/ 488784 h 1738203"/>
              <a:gd name="connsiteX3543" fmla="*/ 5568841 w 6634280"/>
              <a:gd name="connsiteY3543" fmla="*/ 488784 h 1738203"/>
              <a:gd name="connsiteX3544" fmla="*/ 5568841 w 6634280"/>
              <a:gd name="connsiteY3544" fmla="*/ 491530 h 1738203"/>
              <a:gd name="connsiteX3545" fmla="*/ 5566095 w 6634280"/>
              <a:gd name="connsiteY3545" fmla="*/ 491530 h 1738203"/>
              <a:gd name="connsiteX3546" fmla="*/ 5566095 w 6634280"/>
              <a:gd name="connsiteY3546" fmla="*/ 494276 h 1738203"/>
              <a:gd name="connsiteX3547" fmla="*/ 5568841 w 6634280"/>
              <a:gd name="connsiteY3547" fmla="*/ 494276 h 1738203"/>
              <a:gd name="connsiteX3548" fmla="*/ 5568841 w 6634280"/>
              <a:gd name="connsiteY3548" fmla="*/ 497022 h 1738203"/>
              <a:gd name="connsiteX3549" fmla="*/ 5571587 w 6634280"/>
              <a:gd name="connsiteY3549" fmla="*/ 497022 h 1738203"/>
              <a:gd name="connsiteX3550" fmla="*/ 5571587 w 6634280"/>
              <a:gd name="connsiteY3550" fmla="*/ 494276 h 1738203"/>
              <a:gd name="connsiteX3551" fmla="*/ 5574333 w 6634280"/>
              <a:gd name="connsiteY3551" fmla="*/ 494276 h 1738203"/>
              <a:gd name="connsiteX3552" fmla="*/ 5574333 w 6634280"/>
              <a:gd name="connsiteY3552" fmla="*/ 491530 h 1738203"/>
              <a:gd name="connsiteX3553" fmla="*/ 5571587 w 6634280"/>
              <a:gd name="connsiteY3553" fmla="*/ 491530 h 1738203"/>
              <a:gd name="connsiteX3554" fmla="*/ 5571587 w 6634280"/>
              <a:gd name="connsiteY3554" fmla="*/ 488784 h 1738203"/>
              <a:gd name="connsiteX3555" fmla="*/ 1485574 w 6634280"/>
              <a:gd name="connsiteY3555" fmla="*/ 486038 h 1738203"/>
              <a:gd name="connsiteX3556" fmla="*/ 1485574 w 6634280"/>
              <a:gd name="connsiteY3556" fmla="*/ 488784 h 1738203"/>
              <a:gd name="connsiteX3557" fmla="*/ 1488320 w 6634280"/>
              <a:gd name="connsiteY3557" fmla="*/ 491530 h 1738203"/>
              <a:gd name="connsiteX3558" fmla="*/ 1496557 w 6634280"/>
              <a:gd name="connsiteY3558" fmla="*/ 491530 h 1738203"/>
              <a:gd name="connsiteX3559" fmla="*/ 1496557 w 6634280"/>
              <a:gd name="connsiteY3559" fmla="*/ 486038 h 1738203"/>
              <a:gd name="connsiteX3560" fmla="*/ 1274134 w 6634280"/>
              <a:gd name="connsiteY3560" fmla="*/ 486038 h 1738203"/>
              <a:gd name="connsiteX3561" fmla="*/ 1274134 w 6634280"/>
              <a:gd name="connsiteY3561" fmla="*/ 488784 h 1738203"/>
              <a:gd name="connsiteX3562" fmla="*/ 1279625 w 6634280"/>
              <a:gd name="connsiteY3562" fmla="*/ 491530 h 1738203"/>
              <a:gd name="connsiteX3563" fmla="*/ 1282371 w 6634280"/>
              <a:gd name="connsiteY3563" fmla="*/ 488784 h 1738203"/>
              <a:gd name="connsiteX3564" fmla="*/ 1282371 w 6634280"/>
              <a:gd name="connsiteY3564" fmla="*/ 486038 h 1738203"/>
              <a:gd name="connsiteX3565" fmla="*/ 1276880 w 6634280"/>
              <a:gd name="connsiteY3565" fmla="*/ 486038 h 1738203"/>
              <a:gd name="connsiteX3566" fmla="*/ 5774789 w 6634280"/>
              <a:gd name="connsiteY3566" fmla="*/ 486038 h 1738203"/>
              <a:gd name="connsiteX3567" fmla="*/ 5774789 w 6634280"/>
              <a:gd name="connsiteY3567" fmla="*/ 488784 h 1738203"/>
              <a:gd name="connsiteX3568" fmla="*/ 5772043 w 6634280"/>
              <a:gd name="connsiteY3568" fmla="*/ 491530 h 1738203"/>
              <a:gd name="connsiteX3569" fmla="*/ 5772043 w 6634280"/>
              <a:gd name="connsiteY3569" fmla="*/ 494276 h 1738203"/>
              <a:gd name="connsiteX3570" fmla="*/ 5777535 w 6634280"/>
              <a:gd name="connsiteY3570" fmla="*/ 491530 h 1738203"/>
              <a:gd name="connsiteX3571" fmla="*/ 5780281 w 6634280"/>
              <a:gd name="connsiteY3571" fmla="*/ 488784 h 1738203"/>
              <a:gd name="connsiteX3572" fmla="*/ 5777535 w 6634280"/>
              <a:gd name="connsiteY3572" fmla="*/ 488784 h 1738203"/>
              <a:gd name="connsiteX3573" fmla="*/ 5777535 w 6634280"/>
              <a:gd name="connsiteY3573" fmla="*/ 486038 h 1738203"/>
              <a:gd name="connsiteX3574" fmla="*/ 5582571 w 6634280"/>
              <a:gd name="connsiteY3574" fmla="*/ 486038 h 1738203"/>
              <a:gd name="connsiteX3575" fmla="*/ 5582571 w 6634280"/>
              <a:gd name="connsiteY3575" fmla="*/ 499768 h 1738203"/>
              <a:gd name="connsiteX3576" fmla="*/ 5585317 w 6634280"/>
              <a:gd name="connsiteY3576" fmla="*/ 499768 h 1738203"/>
              <a:gd name="connsiteX3577" fmla="*/ 5585317 w 6634280"/>
              <a:gd name="connsiteY3577" fmla="*/ 497022 h 1738203"/>
              <a:gd name="connsiteX3578" fmla="*/ 5588063 w 6634280"/>
              <a:gd name="connsiteY3578" fmla="*/ 497022 h 1738203"/>
              <a:gd name="connsiteX3579" fmla="*/ 5585317 w 6634280"/>
              <a:gd name="connsiteY3579" fmla="*/ 494276 h 1738203"/>
              <a:gd name="connsiteX3580" fmla="*/ 5588063 w 6634280"/>
              <a:gd name="connsiteY3580" fmla="*/ 486038 h 1738203"/>
              <a:gd name="connsiteX3581" fmla="*/ 1554223 w 6634280"/>
              <a:gd name="connsiteY3581" fmla="*/ 480546 h 1738203"/>
              <a:gd name="connsiteX3582" fmla="*/ 1545985 w 6634280"/>
              <a:gd name="connsiteY3582" fmla="*/ 483292 h 1738203"/>
              <a:gd name="connsiteX3583" fmla="*/ 1545985 w 6634280"/>
              <a:gd name="connsiteY3583" fmla="*/ 488784 h 1738203"/>
              <a:gd name="connsiteX3584" fmla="*/ 1551477 w 6634280"/>
              <a:gd name="connsiteY3584" fmla="*/ 486038 h 1738203"/>
              <a:gd name="connsiteX3585" fmla="*/ 1515779 w 6634280"/>
              <a:gd name="connsiteY3585" fmla="*/ 480546 h 1738203"/>
              <a:gd name="connsiteX3586" fmla="*/ 1515779 w 6634280"/>
              <a:gd name="connsiteY3586" fmla="*/ 486038 h 1738203"/>
              <a:gd name="connsiteX3587" fmla="*/ 1515779 w 6634280"/>
              <a:gd name="connsiteY3587" fmla="*/ 491530 h 1738203"/>
              <a:gd name="connsiteX3588" fmla="*/ 1518526 w 6634280"/>
              <a:gd name="connsiteY3588" fmla="*/ 494276 h 1738203"/>
              <a:gd name="connsiteX3589" fmla="*/ 1515779 w 6634280"/>
              <a:gd name="connsiteY3589" fmla="*/ 497022 h 1738203"/>
              <a:gd name="connsiteX3590" fmla="*/ 1518526 w 6634280"/>
              <a:gd name="connsiteY3590" fmla="*/ 499768 h 1738203"/>
              <a:gd name="connsiteX3591" fmla="*/ 1521272 w 6634280"/>
              <a:gd name="connsiteY3591" fmla="*/ 499768 h 1738203"/>
              <a:gd name="connsiteX3592" fmla="*/ 1529509 w 6634280"/>
              <a:gd name="connsiteY3592" fmla="*/ 497022 h 1738203"/>
              <a:gd name="connsiteX3593" fmla="*/ 1529509 w 6634280"/>
              <a:gd name="connsiteY3593" fmla="*/ 502514 h 1738203"/>
              <a:gd name="connsiteX3594" fmla="*/ 1532255 w 6634280"/>
              <a:gd name="connsiteY3594" fmla="*/ 505260 h 1738203"/>
              <a:gd name="connsiteX3595" fmla="*/ 1535002 w 6634280"/>
              <a:gd name="connsiteY3595" fmla="*/ 508006 h 1738203"/>
              <a:gd name="connsiteX3596" fmla="*/ 1532255 w 6634280"/>
              <a:gd name="connsiteY3596" fmla="*/ 510752 h 1738203"/>
              <a:gd name="connsiteX3597" fmla="*/ 1535002 w 6634280"/>
              <a:gd name="connsiteY3597" fmla="*/ 510752 h 1738203"/>
              <a:gd name="connsiteX3598" fmla="*/ 1535002 w 6634280"/>
              <a:gd name="connsiteY3598" fmla="*/ 513498 h 1738203"/>
              <a:gd name="connsiteX3599" fmla="*/ 1535002 w 6634280"/>
              <a:gd name="connsiteY3599" fmla="*/ 516244 h 1738203"/>
              <a:gd name="connsiteX3600" fmla="*/ 1540493 w 6634280"/>
              <a:gd name="connsiteY3600" fmla="*/ 516244 h 1738203"/>
              <a:gd name="connsiteX3601" fmla="*/ 1543239 w 6634280"/>
              <a:gd name="connsiteY3601" fmla="*/ 518990 h 1738203"/>
              <a:gd name="connsiteX3602" fmla="*/ 1554223 w 6634280"/>
              <a:gd name="connsiteY3602" fmla="*/ 524482 h 1738203"/>
              <a:gd name="connsiteX3603" fmla="*/ 1551477 w 6634280"/>
              <a:gd name="connsiteY3603" fmla="*/ 518990 h 1738203"/>
              <a:gd name="connsiteX3604" fmla="*/ 1545985 w 6634280"/>
              <a:gd name="connsiteY3604" fmla="*/ 516244 h 1738203"/>
              <a:gd name="connsiteX3605" fmla="*/ 1543239 w 6634280"/>
              <a:gd name="connsiteY3605" fmla="*/ 510752 h 1738203"/>
              <a:gd name="connsiteX3606" fmla="*/ 1540493 w 6634280"/>
              <a:gd name="connsiteY3606" fmla="*/ 505260 h 1738203"/>
              <a:gd name="connsiteX3607" fmla="*/ 1543239 w 6634280"/>
              <a:gd name="connsiteY3607" fmla="*/ 505260 h 1738203"/>
              <a:gd name="connsiteX3608" fmla="*/ 1543239 w 6634280"/>
              <a:gd name="connsiteY3608" fmla="*/ 499768 h 1738203"/>
              <a:gd name="connsiteX3609" fmla="*/ 1540493 w 6634280"/>
              <a:gd name="connsiteY3609" fmla="*/ 494276 h 1738203"/>
              <a:gd name="connsiteX3610" fmla="*/ 1526763 w 6634280"/>
              <a:gd name="connsiteY3610" fmla="*/ 494276 h 1738203"/>
              <a:gd name="connsiteX3611" fmla="*/ 1526763 w 6634280"/>
              <a:gd name="connsiteY3611" fmla="*/ 488784 h 1738203"/>
              <a:gd name="connsiteX3612" fmla="*/ 1524017 w 6634280"/>
              <a:gd name="connsiteY3612" fmla="*/ 480546 h 1738203"/>
              <a:gd name="connsiteX3613" fmla="*/ 1408686 w 6634280"/>
              <a:gd name="connsiteY3613" fmla="*/ 477800 h 1738203"/>
              <a:gd name="connsiteX3614" fmla="*/ 1403194 w 6634280"/>
              <a:gd name="connsiteY3614" fmla="*/ 480546 h 1738203"/>
              <a:gd name="connsiteX3615" fmla="*/ 1400448 w 6634280"/>
              <a:gd name="connsiteY3615" fmla="*/ 483292 h 1738203"/>
              <a:gd name="connsiteX3616" fmla="*/ 1403194 w 6634280"/>
              <a:gd name="connsiteY3616" fmla="*/ 486038 h 1738203"/>
              <a:gd name="connsiteX3617" fmla="*/ 1408686 w 6634280"/>
              <a:gd name="connsiteY3617" fmla="*/ 486038 h 1738203"/>
              <a:gd name="connsiteX3618" fmla="*/ 422880 w 6634280"/>
              <a:gd name="connsiteY3618" fmla="*/ 477800 h 1738203"/>
              <a:gd name="connsiteX3619" fmla="*/ 395421 w 6634280"/>
              <a:gd name="connsiteY3619" fmla="*/ 483292 h 1738203"/>
              <a:gd name="connsiteX3620" fmla="*/ 381691 w 6634280"/>
              <a:gd name="connsiteY3620" fmla="*/ 486038 h 1738203"/>
              <a:gd name="connsiteX3621" fmla="*/ 365215 w 6634280"/>
              <a:gd name="connsiteY3621" fmla="*/ 486038 h 1738203"/>
              <a:gd name="connsiteX3622" fmla="*/ 370707 w 6634280"/>
              <a:gd name="connsiteY3622" fmla="*/ 491530 h 1738203"/>
              <a:gd name="connsiteX3623" fmla="*/ 376199 w 6634280"/>
              <a:gd name="connsiteY3623" fmla="*/ 494276 h 1738203"/>
              <a:gd name="connsiteX3624" fmla="*/ 387183 w 6634280"/>
              <a:gd name="connsiteY3624" fmla="*/ 494276 h 1738203"/>
              <a:gd name="connsiteX3625" fmla="*/ 395421 w 6634280"/>
              <a:gd name="connsiteY3625" fmla="*/ 491530 h 1738203"/>
              <a:gd name="connsiteX3626" fmla="*/ 411897 w 6634280"/>
              <a:gd name="connsiteY3626" fmla="*/ 486038 h 1738203"/>
              <a:gd name="connsiteX3627" fmla="*/ 420134 w 6634280"/>
              <a:gd name="connsiteY3627" fmla="*/ 483292 h 1738203"/>
              <a:gd name="connsiteX3628" fmla="*/ 5697902 w 6634280"/>
              <a:gd name="connsiteY3628" fmla="*/ 475054 h 1738203"/>
              <a:gd name="connsiteX3629" fmla="*/ 5697902 w 6634280"/>
              <a:gd name="connsiteY3629" fmla="*/ 483292 h 1738203"/>
              <a:gd name="connsiteX3630" fmla="*/ 5703394 w 6634280"/>
              <a:gd name="connsiteY3630" fmla="*/ 486038 h 1738203"/>
              <a:gd name="connsiteX3631" fmla="*/ 5706140 w 6634280"/>
              <a:gd name="connsiteY3631" fmla="*/ 483292 h 1738203"/>
              <a:gd name="connsiteX3632" fmla="*/ 5706140 w 6634280"/>
              <a:gd name="connsiteY3632" fmla="*/ 480546 h 1738203"/>
              <a:gd name="connsiteX3633" fmla="*/ 5703394 w 6634280"/>
              <a:gd name="connsiteY3633" fmla="*/ 480546 h 1738203"/>
              <a:gd name="connsiteX3634" fmla="*/ 5700648 w 6634280"/>
              <a:gd name="connsiteY3634" fmla="*/ 477800 h 1738203"/>
              <a:gd name="connsiteX3635" fmla="*/ 5700648 w 6634280"/>
              <a:gd name="connsiteY3635" fmla="*/ 475054 h 1738203"/>
              <a:gd name="connsiteX3636" fmla="*/ 1386718 w 6634280"/>
              <a:gd name="connsiteY3636" fmla="*/ 475054 h 1738203"/>
              <a:gd name="connsiteX3637" fmla="*/ 1386718 w 6634280"/>
              <a:gd name="connsiteY3637" fmla="*/ 477800 h 1738203"/>
              <a:gd name="connsiteX3638" fmla="*/ 1381227 w 6634280"/>
              <a:gd name="connsiteY3638" fmla="*/ 477800 h 1738203"/>
              <a:gd name="connsiteX3639" fmla="*/ 1381227 w 6634280"/>
              <a:gd name="connsiteY3639" fmla="*/ 480546 h 1738203"/>
              <a:gd name="connsiteX3640" fmla="*/ 1392210 w 6634280"/>
              <a:gd name="connsiteY3640" fmla="*/ 480546 h 1738203"/>
              <a:gd name="connsiteX3641" fmla="*/ 1394958 w 6634280"/>
              <a:gd name="connsiteY3641" fmla="*/ 475054 h 1738203"/>
              <a:gd name="connsiteX3642" fmla="*/ 1389464 w 6634280"/>
              <a:gd name="connsiteY3642" fmla="*/ 475054 h 1738203"/>
              <a:gd name="connsiteX3643" fmla="*/ 475054 w 6634280"/>
              <a:gd name="connsiteY3643" fmla="*/ 475054 h 1738203"/>
              <a:gd name="connsiteX3644" fmla="*/ 461324 w 6634280"/>
              <a:gd name="connsiteY3644" fmla="*/ 477800 h 1738203"/>
              <a:gd name="connsiteX3645" fmla="*/ 458578 w 6634280"/>
              <a:gd name="connsiteY3645" fmla="*/ 480546 h 1738203"/>
              <a:gd name="connsiteX3646" fmla="*/ 458578 w 6634280"/>
              <a:gd name="connsiteY3646" fmla="*/ 486038 h 1738203"/>
              <a:gd name="connsiteX3647" fmla="*/ 469562 w 6634280"/>
              <a:gd name="connsiteY3647" fmla="*/ 483292 h 1738203"/>
              <a:gd name="connsiteX3648" fmla="*/ 477800 w 6634280"/>
              <a:gd name="connsiteY3648" fmla="*/ 483292 h 1738203"/>
              <a:gd name="connsiteX3649" fmla="*/ 486038 w 6634280"/>
              <a:gd name="connsiteY3649" fmla="*/ 480546 h 1738203"/>
              <a:gd name="connsiteX3650" fmla="*/ 497022 w 6634280"/>
              <a:gd name="connsiteY3650" fmla="*/ 480546 h 1738203"/>
              <a:gd name="connsiteX3651" fmla="*/ 499768 w 6634280"/>
              <a:gd name="connsiteY3651" fmla="*/ 483292 h 1738203"/>
              <a:gd name="connsiteX3652" fmla="*/ 499768 w 6634280"/>
              <a:gd name="connsiteY3652" fmla="*/ 486038 h 1738203"/>
              <a:gd name="connsiteX3653" fmla="*/ 505260 w 6634280"/>
              <a:gd name="connsiteY3653" fmla="*/ 483292 h 1738203"/>
              <a:gd name="connsiteX3654" fmla="*/ 505260 w 6634280"/>
              <a:gd name="connsiteY3654" fmla="*/ 480546 h 1738203"/>
              <a:gd name="connsiteX3655" fmla="*/ 497022 w 6634280"/>
              <a:gd name="connsiteY3655" fmla="*/ 480546 h 1738203"/>
              <a:gd name="connsiteX3656" fmla="*/ 488784 w 6634280"/>
              <a:gd name="connsiteY3656" fmla="*/ 477800 h 1738203"/>
              <a:gd name="connsiteX3657" fmla="*/ 5590809 w 6634280"/>
              <a:gd name="connsiteY3657" fmla="*/ 472308 h 1738203"/>
              <a:gd name="connsiteX3658" fmla="*/ 5588063 w 6634280"/>
              <a:gd name="connsiteY3658" fmla="*/ 477800 h 1738203"/>
              <a:gd name="connsiteX3659" fmla="*/ 5599047 w 6634280"/>
              <a:gd name="connsiteY3659" fmla="*/ 477800 h 1738203"/>
              <a:gd name="connsiteX3660" fmla="*/ 5599047 w 6634280"/>
              <a:gd name="connsiteY3660" fmla="*/ 472308 h 1738203"/>
              <a:gd name="connsiteX3661" fmla="*/ 1526763 w 6634280"/>
              <a:gd name="connsiteY3661" fmla="*/ 469562 h 1738203"/>
              <a:gd name="connsiteX3662" fmla="*/ 1526763 w 6634280"/>
              <a:gd name="connsiteY3662" fmla="*/ 472308 h 1738203"/>
              <a:gd name="connsiteX3663" fmla="*/ 1524017 w 6634280"/>
              <a:gd name="connsiteY3663" fmla="*/ 477800 h 1738203"/>
              <a:gd name="connsiteX3664" fmla="*/ 1532255 w 6634280"/>
              <a:gd name="connsiteY3664" fmla="*/ 477800 h 1738203"/>
              <a:gd name="connsiteX3665" fmla="*/ 1532255 w 6634280"/>
              <a:gd name="connsiteY3665" fmla="*/ 472308 h 1738203"/>
              <a:gd name="connsiteX3666" fmla="*/ 1496557 w 6634280"/>
              <a:gd name="connsiteY3666" fmla="*/ 466816 h 1738203"/>
              <a:gd name="connsiteX3667" fmla="*/ 1496557 w 6634280"/>
              <a:gd name="connsiteY3667" fmla="*/ 477800 h 1738203"/>
              <a:gd name="connsiteX3668" fmla="*/ 1504796 w 6634280"/>
              <a:gd name="connsiteY3668" fmla="*/ 475054 h 1738203"/>
              <a:gd name="connsiteX3669" fmla="*/ 1510287 w 6634280"/>
              <a:gd name="connsiteY3669" fmla="*/ 472308 h 1738203"/>
              <a:gd name="connsiteX3670" fmla="*/ 1510287 w 6634280"/>
              <a:gd name="connsiteY3670" fmla="*/ 469562 h 1738203"/>
              <a:gd name="connsiteX3671" fmla="*/ 1504796 w 6634280"/>
              <a:gd name="connsiteY3671" fmla="*/ 466816 h 1738203"/>
              <a:gd name="connsiteX3672" fmla="*/ 5651220 w 6634280"/>
              <a:gd name="connsiteY3672" fmla="*/ 466816 h 1738203"/>
              <a:gd name="connsiteX3673" fmla="*/ 5653966 w 6634280"/>
              <a:gd name="connsiteY3673" fmla="*/ 472308 h 1738203"/>
              <a:gd name="connsiteX3674" fmla="*/ 5653966 w 6634280"/>
              <a:gd name="connsiteY3674" fmla="*/ 475054 h 1738203"/>
              <a:gd name="connsiteX3675" fmla="*/ 5659458 w 6634280"/>
              <a:gd name="connsiteY3675" fmla="*/ 475054 h 1738203"/>
              <a:gd name="connsiteX3676" fmla="*/ 5656712 w 6634280"/>
              <a:gd name="connsiteY3676" fmla="*/ 466816 h 1738203"/>
              <a:gd name="connsiteX3677" fmla="*/ 1364751 w 6634280"/>
              <a:gd name="connsiteY3677" fmla="*/ 464070 h 1738203"/>
              <a:gd name="connsiteX3678" fmla="*/ 1362005 w 6634280"/>
              <a:gd name="connsiteY3678" fmla="*/ 472308 h 1738203"/>
              <a:gd name="connsiteX3679" fmla="*/ 1364751 w 6634280"/>
              <a:gd name="connsiteY3679" fmla="*/ 480546 h 1738203"/>
              <a:gd name="connsiteX3680" fmla="*/ 1370242 w 6634280"/>
              <a:gd name="connsiteY3680" fmla="*/ 480546 h 1738203"/>
              <a:gd name="connsiteX3681" fmla="*/ 1370242 w 6634280"/>
              <a:gd name="connsiteY3681" fmla="*/ 475054 h 1738203"/>
              <a:gd name="connsiteX3682" fmla="*/ 1372988 w 6634280"/>
              <a:gd name="connsiteY3682" fmla="*/ 472308 h 1738203"/>
              <a:gd name="connsiteX3683" fmla="*/ 1375736 w 6634280"/>
              <a:gd name="connsiteY3683" fmla="*/ 464070 h 1738203"/>
              <a:gd name="connsiteX3684" fmla="*/ 1370242 w 6634280"/>
              <a:gd name="connsiteY3684" fmla="*/ 464070 h 1738203"/>
              <a:gd name="connsiteX3685" fmla="*/ 5741837 w 6634280"/>
              <a:gd name="connsiteY3685" fmla="*/ 461324 h 1738203"/>
              <a:gd name="connsiteX3686" fmla="*/ 5741837 w 6634280"/>
              <a:gd name="connsiteY3686" fmla="*/ 466816 h 1738203"/>
              <a:gd name="connsiteX3687" fmla="*/ 5744583 w 6634280"/>
              <a:gd name="connsiteY3687" fmla="*/ 464070 h 1738203"/>
              <a:gd name="connsiteX3688" fmla="*/ 5747329 w 6634280"/>
              <a:gd name="connsiteY3688" fmla="*/ 461324 h 1738203"/>
              <a:gd name="connsiteX3689" fmla="*/ 1367496 w 6634280"/>
              <a:gd name="connsiteY3689" fmla="*/ 453086 h 1738203"/>
              <a:gd name="connsiteX3690" fmla="*/ 1367496 w 6634280"/>
              <a:gd name="connsiteY3690" fmla="*/ 455832 h 1738203"/>
              <a:gd name="connsiteX3691" fmla="*/ 1370242 w 6634280"/>
              <a:gd name="connsiteY3691" fmla="*/ 455832 h 1738203"/>
              <a:gd name="connsiteX3692" fmla="*/ 1372988 w 6634280"/>
              <a:gd name="connsiteY3692" fmla="*/ 458578 h 1738203"/>
              <a:gd name="connsiteX3693" fmla="*/ 1375736 w 6634280"/>
              <a:gd name="connsiteY3693" fmla="*/ 461324 h 1738203"/>
              <a:gd name="connsiteX3694" fmla="*/ 1375736 w 6634280"/>
              <a:gd name="connsiteY3694" fmla="*/ 455832 h 1738203"/>
              <a:gd name="connsiteX3695" fmla="*/ 1372988 w 6634280"/>
              <a:gd name="connsiteY3695" fmla="*/ 455832 h 1738203"/>
              <a:gd name="connsiteX3696" fmla="*/ 1372988 w 6634280"/>
              <a:gd name="connsiteY3696" fmla="*/ 453086 h 1738203"/>
              <a:gd name="connsiteX3697" fmla="*/ 1521272 w 6634280"/>
              <a:gd name="connsiteY3697" fmla="*/ 450340 h 1738203"/>
              <a:gd name="connsiteX3698" fmla="*/ 1515779 w 6634280"/>
              <a:gd name="connsiteY3698" fmla="*/ 453086 h 1738203"/>
              <a:gd name="connsiteX3699" fmla="*/ 1513033 w 6634280"/>
              <a:gd name="connsiteY3699" fmla="*/ 455832 h 1738203"/>
              <a:gd name="connsiteX3700" fmla="*/ 1518526 w 6634280"/>
              <a:gd name="connsiteY3700" fmla="*/ 458578 h 1738203"/>
              <a:gd name="connsiteX3701" fmla="*/ 1526763 w 6634280"/>
              <a:gd name="connsiteY3701" fmla="*/ 461324 h 1738203"/>
              <a:gd name="connsiteX3702" fmla="*/ 1524017 w 6634280"/>
              <a:gd name="connsiteY3702" fmla="*/ 461324 h 1738203"/>
              <a:gd name="connsiteX3703" fmla="*/ 1524017 w 6634280"/>
              <a:gd name="connsiteY3703" fmla="*/ 464070 h 1738203"/>
              <a:gd name="connsiteX3704" fmla="*/ 1529509 w 6634280"/>
              <a:gd name="connsiteY3704" fmla="*/ 464070 h 1738203"/>
              <a:gd name="connsiteX3705" fmla="*/ 1526763 w 6634280"/>
              <a:gd name="connsiteY3705" fmla="*/ 461324 h 1738203"/>
              <a:gd name="connsiteX3706" fmla="*/ 1529509 w 6634280"/>
              <a:gd name="connsiteY3706" fmla="*/ 455832 h 1738203"/>
              <a:gd name="connsiteX3707" fmla="*/ 1529509 w 6634280"/>
              <a:gd name="connsiteY3707" fmla="*/ 453086 h 1738203"/>
              <a:gd name="connsiteX3708" fmla="*/ 1524017 w 6634280"/>
              <a:gd name="connsiteY3708" fmla="*/ 450340 h 1738203"/>
              <a:gd name="connsiteX3709" fmla="*/ 1416924 w 6634280"/>
              <a:gd name="connsiteY3709" fmla="*/ 450340 h 1738203"/>
              <a:gd name="connsiteX3710" fmla="*/ 1414179 w 6634280"/>
              <a:gd name="connsiteY3710" fmla="*/ 453086 h 1738203"/>
              <a:gd name="connsiteX3711" fmla="*/ 1419670 w 6634280"/>
              <a:gd name="connsiteY3711" fmla="*/ 455832 h 1738203"/>
              <a:gd name="connsiteX3712" fmla="*/ 1425162 w 6634280"/>
              <a:gd name="connsiteY3712" fmla="*/ 455832 h 1738203"/>
              <a:gd name="connsiteX3713" fmla="*/ 1425162 w 6634280"/>
              <a:gd name="connsiteY3713" fmla="*/ 450340 h 1738203"/>
              <a:gd name="connsiteX3714" fmla="*/ 1469098 w 6634280"/>
              <a:gd name="connsiteY3714" fmla="*/ 447594 h 1738203"/>
              <a:gd name="connsiteX3715" fmla="*/ 1469098 w 6634280"/>
              <a:gd name="connsiteY3715" fmla="*/ 450340 h 1738203"/>
              <a:gd name="connsiteX3716" fmla="*/ 1466353 w 6634280"/>
              <a:gd name="connsiteY3716" fmla="*/ 450340 h 1738203"/>
              <a:gd name="connsiteX3717" fmla="*/ 1469098 w 6634280"/>
              <a:gd name="connsiteY3717" fmla="*/ 453086 h 1738203"/>
              <a:gd name="connsiteX3718" fmla="*/ 1469098 w 6634280"/>
              <a:gd name="connsiteY3718" fmla="*/ 455832 h 1738203"/>
              <a:gd name="connsiteX3719" fmla="*/ 1466353 w 6634280"/>
              <a:gd name="connsiteY3719" fmla="*/ 455832 h 1738203"/>
              <a:gd name="connsiteX3720" fmla="*/ 1463606 w 6634280"/>
              <a:gd name="connsiteY3720" fmla="*/ 455832 h 1738203"/>
              <a:gd name="connsiteX3721" fmla="*/ 1463606 w 6634280"/>
              <a:gd name="connsiteY3721" fmla="*/ 461324 h 1738203"/>
              <a:gd name="connsiteX3722" fmla="*/ 1466353 w 6634280"/>
              <a:gd name="connsiteY3722" fmla="*/ 461324 h 1738203"/>
              <a:gd name="connsiteX3723" fmla="*/ 1469098 w 6634280"/>
              <a:gd name="connsiteY3723" fmla="*/ 461324 h 1738203"/>
              <a:gd name="connsiteX3724" fmla="*/ 1469098 w 6634280"/>
              <a:gd name="connsiteY3724" fmla="*/ 464070 h 1738203"/>
              <a:gd name="connsiteX3725" fmla="*/ 1471844 w 6634280"/>
              <a:gd name="connsiteY3725" fmla="*/ 464070 h 1738203"/>
              <a:gd name="connsiteX3726" fmla="*/ 1471844 w 6634280"/>
              <a:gd name="connsiteY3726" fmla="*/ 458578 h 1738203"/>
              <a:gd name="connsiteX3727" fmla="*/ 1469098 w 6634280"/>
              <a:gd name="connsiteY3727" fmla="*/ 453086 h 1738203"/>
              <a:gd name="connsiteX3728" fmla="*/ 1474589 w 6634280"/>
              <a:gd name="connsiteY3728" fmla="*/ 453086 h 1738203"/>
              <a:gd name="connsiteX3729" fmla="*/ 1474589 w 6634280"/>
              <a:gd name="connsiteY3729" fmla="*/ 450340 h 1738203"/>
              <a:gd name="connsiteX3730" fmla="*/ 1301593 w 6634280"/>
              <a:gd name="connsiteY3730" fmla="*/ 444848 h 1738203"/>
              <a:gd name="connsiteX3731" fmla="*/ 1301593 w 6634280"/>
              <a:gd name="connsiteY3731" fmla="*/ 447594 h 1738203"/>
              <a:gd name="connsiteX3732" fmla="*/ 1298847 w 6634280"/>
              <a:gd name="connsiteY3732" fmla="*/ 447594 h 1738203"/>
              <a:gd name="connsiteX3733" fmla="*/ 1290611 w 6634280"/>
              <a:gd name="connsiteY3733" fmla="*/ 447594 h 1738203"/>
              <a:gd name="connsiteX3734" fmla="*/ 1293356 w 6634280"/>
              <a:gd name="connsiteY3734" fmla="*/ 453086 h 1738203"/>
              <a:gd name="connsiteX3735" fmla="*/ 1296101 w 6634280"/>
              <a:gd name="connsiteY3735" fmla="*/ 453086 h 1738203"/>
              <a:gd name="connsiteX3736" fmla="*/ 1298847 w 6634280"/>
              <a:gd name="connsiteY3736" fmla="*/ 453086 h 1738203"/>
              <a:gd name="connsiteX3737" fmla="*/ 1298847 w 6634280"/>
              <a:gd name="connsiteY3737" fmla="*/ 450340 h 1738203"/>
              <a:gd name="connsiteX3738" fmla="*/ 1301593 w 6634280"/>
              <a:gd name="connsiteY3738" fmla="*/ 453086 h 1738203"/>
              <a:gd name="connsiteX3739" fmla="*/ 1304341 w 6634280"/>
              <a:gd name="connsiteY3739" fmla="*/ 453086 h 1738203"/>
              <a:gd name="connsiteX3740" fmla="*/ 1307086 w 6634280"/>
              <a:gd name="connsiteY3740" fmla="*/ 453086 h 1738203"/>
              <a:gd name="connsiteX3741" fmla="*/ 1309832 w 6634280"/>
              <a:gd name="connsiteY3741" fmla="*/ 450340 h 1738203"/>
              <a:gd name="connsiteX3742" fmla="*/ 1309832 w 6634280"/>
              <a:gd name="connsiteY3742" fmla="*/ 444848 h 1738203"/>
              <a:gd name="connsiteX3743" fmla="*/ 1449877 w 6634280"/>
              <a:gd name="connsiteY3743" fmla="*/ 442102 h 1738203"/>
              <a:gd name="connsiteX3744" fmla="*/ 1444383 w 6634280"/>
              <a:gd name="connsiteY3744" fmla="*/ 444848 h 1738203"/>
              <a:gd name="connsiteX3745" fmla="*/ 1444383 w 6634280"/>
              <a:gd name="connsiteY3745" fmla="*/ 450340 h 1738203"/>
              <a:gd name="connsiteX3746" fmla="*/ 1444383 w 6634280"/>
              <a:gd name="connsiteY3746" fmla="*/ 455832 h 1738203"/>
              <a:gd name="connsiteX3747" fmla="*/ 1447130 w 6634280"/>
              <a:gd name="connsiteY3747" fmla="*/ 461324 h 1738203"/>
              <a:gd name="connsiteX3748" fmla="*/ 1436146 w 6634280"/>
              <a:gd name="connsiteY3748" fmla="*/ 461324 h 1738203"/>
              <a:gd name="connsiteX3749" fmla="*/ 1436146 w 6634280"/>
              <a:gd name="connsiteY3749" fmla="*/ 464070 h 1738203"/>
              <a:gd name="connsiteX3750" fmla="*/ 1438891 w 6634280"/>
              <a:gd name="connsiteY3750" fmla="*/ 469562 h 1738203"/>
              <a:gd name="connsiteX3751" fmla="*/ 1441637 w 6634280"/>
              <a:gd name="connsiteY3751" fmla="*/ 472308 h 1738203"/>
              <a:gd name="connsiteX3752" fmla="*/ 1441637 w 6634280"/>
              <a:gd name="connsiteY3752" fmla="*/ 480546 h 1738203"/>
              <a:gd name="connsiteX3753" fmla="*/ 1447130 w 6634280"/>
              <a:gd name="connsiteY3753" fmla="*/ 486038 h 1738203"/>
              <a:gd name="connsiteX3754" fmla="*/ 1452622 w 6634280"/>
              <a:gd name="connsiteY3754" fmla="*/ 486038 h 1738203"/>
              <a:gd name="connsiteX3755" fmla="*/ 1455368 w 6634280"/>
              <a:gd name="connsiteY3755" fmla="*/ 491530 h 1738203"/>
              <a:gd name="connsiteX3756" fmla="*/ 1463606 w 6634280"/>
              <a:gd name="connsiteY3756" fmla="*/ 486038 h 1738203"/>
              <a:gd name="connsiteX3757" fmla="*/ 1469098 w 6634280"/>
              <a:gd name="connsiteY3757" fmla="*/ 477800 h 1738203"/>
              <a:gd name="connsiteX3758" fmla="*/ 1463606 w 6634280"/>
              <a:gd name="connsiteY3758" fmla="*/ 477800 h 1738203"/>
              <a:gd name="connsiteX3759" fmla="*/ 1463606 w 6634280"/>
              <a:gd name="connsiteY3759" fmla="*/ 475054 h 1738203"/>
              <a:gd name="connsiteX3760" fmla="*/ 1460859 w 6634280"/>
              <a:gd name="connsiteY3760" fmla="*/ 469562 h 1738203"/>
              <a:gd name="connsiteX3761" fmla="*/ 1452622 w 6634280"/>
              <a:gd name="connsiteY3761" fmla="*/ 469562 h 1738203"/>
              <a:gd name="connsiteX3762" fmla="*/ 1447130 w 6634280"/>
              <a:gd name="connsiteY3762" fmla="*/ 469562 h 1738203"/>
              <a:gd name="connsiteX3763" fmla="*/ 1447130 w 6634280"/>
              <a:gd name="connsiteY3763" fmla="*/ 464070 h 1738203"/>
              <a:gd name="connsiteX3764" fmla="*/ 1449877 w 6634280"/>
              <a:gd name="connsiteY3764" fmla="*/ 461324 h 1738203"/>
              <a:gd name="connsiteX3765" fmla="*/ 1458113 w 6634280"/>
              <a:gd name="connsiteY3765" fmla="*/ 458578 h 1738203"/>
              <a:gd name="connsiteX3766" fmla="*/ 1455368 w 6634280"/>
              <a:gd name="connsiteY3766" fmla="*/ 447594 h 1738203"/>
              <a:gd name="connsiteX3767" fmla="*/ 1532255 w 6634280"/>
              <a:gd name="connsiteY3767" fmla="*/ 439356 h 1738203"/>
              <a:gd name="connsiteX3768" fmla="*/ 1532255 w 6634280"/>
              <a:gd name="connsiteY3768" fmla="*/ 442102 h 1738203"/>
              <a:gd name="connsiteX3769" fmla="*/ 1537748 w 6634280"/>
              <a:gd name="connsiteY3769" fmla="*/ 442102 h 1738203"/>
              <a:gd name="connsiteX3770" fmla="*/ 1540493 w 6634280"/>
              <a:gd name="connsiteY3770" fmla="*/ 444848 h 1738203"/>
              <a:gd name="connsiteX3771" fmla="*/ 1540493 w 6634280"/>
              <a:gd name="connsiteY3771" fmla="*/ 442102 h 1738203"/>
              <a:gd name="connsiteX3772" fmla="*/ 1543239 w 6634280"/>
              <a:gd name="connsiteY3772" fmla="*/ 442102 h 1738203"/>
              <a:gd name="connsiteX3773" fmla="*/ 1543239 w 6634280"/>
              <a:gd name="connsiteY3773" fmla="*/ 439356 h 1738203"/>
              <a:gd name="connsiteX3774" fmla="*/ 1535002 w 6634280"/>
              <a:gd name="connsiteY3774" fmla="*/ 439356 h 1738203"/>
              <a:gd name="connsiteX3775" fmla="*/ 1419670 w 6634280"/>
              <a:gd name="connsiteY3775" fmla="*/ 433864 h 1738203"/>
              <a:gd name="connsiteX3776" fmla="*/ 1414179 w 6634280"/>
              <a:gd name="connsiteY3776" fmla="*/ 436610 h 1738203"/>
              <a:gd name="connsiteX3777" fmla="*/ 1414179 w 6634280"/>
              <a:gd name="connsiteY3777" fmla="*/ 444848 h 1738203"/>
              <a:gd name="connsiteX3778" fmla="*/ 1425162 w 6634280"/>
              <a:gd name="connsiteY3778" fmla="*/ 444848 h 1738203"/>
              <a:gd name="connsiteX3779" fmla="*/ 1427907 w 6634280"/>
              <a:gd name="connsiteY3779" fmla="*/ 439356 h 1738203"/>
              <a:gd name="connsiteX3780" fmla="*/ 1427907 w 6634280"/>
              <a:gd name="connsiteY3780" fmla="*/ 436610 h 1738203"/>
              <a:gd name="connsiteX3781" fmla="*/ 1427907 w 6634280"/>
              <a:gd name="connsiteY3781" fmla="*/ 433864 h 1738203"/>
              <a:gd name="connsiteX3782" fmla="*/ 1392210 w 6634280"/>
              <a:gd name="connsiteY3782" fmla="*/ 433864 h 1738203"/>
              <a:gd name="connsiteX3783" fmla="*/ 1392210 w 6634280"/>
              <a:gd name="connsiteY3783" fmla="*/ 442102 h 1738203"/>
              <a:gd name="connsiteX3784" fmla="*/ 1400448 w 6634280"/>
              <a:gd name="connsiteY3784" fmla="*/ 442102 h 1738203"/>
              <a:gd name="connsiteX3785" fmla="*/ 1400448 w 6634280"/>
              <a:gd name="connsiteY3785" fmla="*/ 439356 h 1738203"/>
              <a:gd name="connsiteX3786" fmla="*/ 1403194 w 6634280"/>
              <a:gd name="connsiteY3786" fmla="*/ 436610 h 1738203"/>
              <a:gd name="connsiteX3787" fmla="*/ 1403194 w 6634280"/>
              <a:gd name="connsiteY3787" fmla="*/ 433864 h 1738203"/>
              <a:gd name="connsiteX3788" fmla="*/ 1397703 w 6634280"/>
              <a:gd name="connsiteY3788" fmla="*/ 433864 h 1738203"/>
              <a:gd name="connsiteX3789" fmla="*/ 1394958 w 6634280"/>
              <a:gd name="connsiteY3789" fmla="*/ 436610 h 1738203"/>
              <a:gd name="connsiteX3790" fmla="*/ 6134512 w 6634280"/>
              <a:gd name="connsiteY3790" fmla="*/ 431118 h 1738203"/>
              <a:gd name="connsiteX3791" fmla="*/ 6134512 w 6634280"/>
              <a:gd name="connsiteY3791" fmla="*/ 436610 h 1738203"/>
              <a:gd name="connsiteX3792" fmla="*/ 6129020 w 6634280"/>
              <a:gd name="connsiteY3792" fmla="*/ 436610 h 1738203"/>
              <a:gd name="connsiteX3793" fmla="*/ 6129020 w 6634280"/>
              <a:gd name="connsiteY3793" fmla="*/ 439356 h 1738203"/>
              <a:gd name="connsiteX3794" fmla="*/ 6137258 w 6634280"/>
              <a:gd name="connsiteY3794" fmla="*/ 439356 h 1738203"/>
              <a:gd name="connsiteX3795" fmla="*/ 6140004 w 6634280"/>
              <a:gd name="connsiteY3795" fmla="*/ 436610 h 1738203"/>
              <a:gd name="connsiteX3796" fmla="*/ 6140004 w 6634280"/>
              <a:gd name="connsiteY3796" fmla="*/ 433864 h 1738203"/>
              <a:gd name="connsiteX3797" fmla="*/ 6137258 w 6634280"/>
              <a:gd name="connsiteY3797" fmla="*/ 433864 h 1738203"/>
              <a:gd name="connsiteX3798" fmla="*/ 1471844 w 6634280"/>
              <a:gd name="connsiteY3798" fmla="*/ 428372 h 1738203"/>
              <a:gd name="connsiteX3799" fmla="*/ 1471844 w 6634280"/>
              <a:gd name="connsiteY3799" fmla="*/ 431118 h 1738203"/>
              <a:gd name="connsiteX3800" fmla="*/ 1471844 w 6634280"/>
              <a:gd name="connsiteY3800" fmla="*/ 433864 h 1738203"/>
              <a:gd name="connsiteX3801" fmla="*/ 1469098 w 6634280"/>
              <a:gd name="connsiteY3801" fmla="*/ 433864 h 1738203"/>
              <a:gd name="connsiteX3802" fmla="*/ 197710 w 6634280"/>
              <a:gd name="connsiteY3802" fmla="*/ 428372 h 1738203"/>
              <a:gd name="connsiteX3803" fmla="*/ 186726 w 6634280"/>
              <a:gd name="connsiteY3803" fmla="*/ 433864 h 1738203"/>
              <a:gd name="connsiteX3804" fmla="*/ 175743 w 6634280"/>
              <a:gd name="connsiteY3804" fmla="*/ 439356 h 1738203"/>
              <a:gd name="connsiteX3805" fmla="*/ 162012 w 6634280"/>
              <a:gd name="connsiteY3805" fmla="*/ 442102 h 1738203"/>
              <a:gd name="connsiteX3806" fmla="*/ 145537 w 6634280"/>
              <a:gd name="connsiteY3806" fmla="*/ 442102 h 1738203"/>
              <a:gd name="connsiteX3807" fmla="*/ 115331 w 6634280"/>
              <a:gd name="connsiteY3807" fmla="*/ 439356 h 1738203"/>
              <a:gd name="connsiteX3808" fmla="*/ 96109 w 6634280"/>
              <a:gd name="connsiteY3808" fmla="*/ 442102 h 1738203"/>
              <a:gd name="connsiteX3809" fmla="*/ 71395 w 6634280"/>
              <a:gd name="connsiteY3809" fmla="*/ 447594 h 1738203"/>
              <a:gd name="connsiteX3810" fmla="*/ 21968 w 6634280"/>
              <a:gd name="connsiteY3810" fmla="*/ 466816 h 1738203"/>
              <a:gd name="connsiteX3811" fmla="*/ 0 w 6634280"/>
              <a:gd name="connsiteY3811" fmla="*/ 447594 h 1738203"/>
              <a:gd name="connsiteX3812" fmla="*/ 6161972 w 6634280"/>
              <a:gd name="connsiteY3812" fmla="*/ 428372 h 1738203"/>
              <a:gd name="connsiteX3813" fmla="*/ 6161972 w 6634280"/>
              <a:gd name="connsiteY3813" fmla="*/ 431118 h 1738203"/>
              <a:gd name="connsiteX3814" fmla="*/ 6159226 w 6634280"/>
              <a:gd name="connsiteY3814" fmla="*/ 433864 h 1738203"/>
              <a:gd name="connsiteX3815" fmla="*/ 6161972 w 6634280"/>
              <a:gd name="connsiteY3815" fmla="*/ 433864 h 1738203"/>
              <a:gd name="connsiteX3816" fmla="*/ 6167464 w 6634280"/>
              <a:gd name="connsiteY3816" fmla="*/ 431118 h 1738203"/>
              <a:gd name="connsiteX3817" fmla="*/ 6167464 w 6634280"/>
              <a:gd name="connsiteY3817" fmla="*/ 428372 h 1738203"/>
              <a:gd name="connsiteX3818" fmla="*/ 1507541 w 6634280"/>
              <a:gd name="connsiteY3818" fmla="*/ 425626 h 1738203"/>
              <a:gd name="connsiteX3819" fmla="*/ 1507541 w 6634280"/>
              <a:gd name="connsiteY3819" fmla="*/ 431118 h 1738203"/>
              <a:gd name="connsiteX3820" fmla="*/ 1515779 w 6634280"/>
              <a:gd name="connsiteY3820" fmla="*/ 431118 h 1738203"/>
              <a:gd name="connsiteX3821" fmla="*/ 1513033 w 6634280"/>
              <a:gd name="connsiteY3821" fmla="*/ 428372 h 1738203"/>
              <a:gd name="connsiteX3822" fmla="*/ 1496557 w 6634280"/>
              <a:gd name="connsiteY3822" fmla="*/ 425626 h 1738203"/>
              <a:gd name="connsiteX3823" fmla="*/ 1491065 w 6634280"/>
              <a:gd name="connsiteY3823" fmla="*/ 428372 h 1738203"/>
              <a:gd name="connsiteX3824" fmla="*/ 1488320 w 6634280"/>
              <a:gd name="connsiteY3824" fmla="*/ 431118 h 1738203"/>
              <a:gd name="connsiteX3825" fmla="*/ 1496557 w 6634280"/>
              <a:gd name="connsiteY3825" fmla="*/ 431118 h 1738203"/>
              <a:gd name="connsiteX3826" fmla="*/ 304803 w 6634280"/>
              <a:gd name="connsiteY3826" fmla="*/ 425626 h 1738203"/>
              <a:gd name="connsiteX3827" fmla="*/ 299311 w 6634280"/>
              <a:gd name="connsiteY3827" fmla="*/ 428372 h 1738203"/>
              <a:gd name="connsiteX3828" fmla="*/ 296565 w 6634280"/>
              <a:gd name="connsiteY3828" fmla="*/ 431118 h 1738203"/>
              <a:gd name="connsiteX3829" fmla="*/ 293820 w 6634280"/>
              <a:gd name="connsiteY3829" fmla="*/ 436610 h 1738203"/>
              <a:gd name="connsiteX3830" fmla="*/ 299311 w 6634280"/>
              <a:gd name="connsiteY3830" fmla="*/ 436610 h 1738203"/>
              <a:gd name="connsiteX3831" fmla="*/ 302057 w 6634280"/>
              <a:gd name="connsiteY3831" fmla="*/ 439356 h 1738203"/>
              <a:gd name="connsiteX3832" fmla="*/ 307549 w 6634280"/>
              <a:gd name="connsiteY3832" fmla="*/ 444848 h 1738203"/>
              <a:gd name="connsiteX3833" fmla="*/ 310295 w 6634280"/>
              <a:gd name="connsiteY3833" fmla="*/ 439356 h 1738203"/>
              <a:gd name="connsiteX3834" fmla="*/ 313041 w 6634280"/>
              <a:gd name="connsiteY3834" fmla="*/ 433864 h 1738203"/>
              <a:gd name="connsiteX3835" fmla="*/ 310295 w 6634280"/>
              <a:gd name="connsiteY3835" fmla="*/ 431118 h 1738203"/>
              <a:gd name="connsiteX3836" fmla="*/ 307549 w 6634280"/>
              <a:gd name="connsiteY3836" fmla="*/ 428372 h 1738203"/>
              <a:gd name="connsiteX3837" fmla="*/ 6450300 w 6634280"/>
              <a:gd name="connsiteY3837" fmla="*/ 425626 h 1738203"/>
              <a:gd name="connsiteX3838" fmla="*/ 6450300 w 6634280"/>
              <a:gd name="connsiteY3838" fmla="*/ 428372 h 1738203"/>
              <a:gd name="connsiteX3839" fmla="*/ 6453046 w 6634280"/>
              <a:gd name="connsiteY3839" fmla="*/ 431118 h 1738203"/>
              <a:gd name="connsiteX3840" fmla="*/ 6458538 w 6634280"/>
              <a:gd name="connsiteY3840" fmla="*/ 431118 h 1738203"/>
              <a:gd name="connsiteX3841" fmla="*/ 6458538 w 6634280"/>
              <a:gd name="connsiteY3841" fmla="*/ 428372 h 1738203"/>
              <a:gd name="connsiteX3842" fmla="*/ 6453046 w 6634280"/>
              <a:gd name="connsiteY3842" fmla="*/ 425626 h 1738203"/>
              <a:gd name="connsiteX3843" fmla="*/ 6307509 w 6634280"/>
              <a:gd name="connsiteY3843" fmla="*/ 422880 h 1738203"/>
              <a:gd name="connsiteX3844" fmla="*/ 6307509 w 6634280"/>
              <a:gd name="connsiteY3844" fmla="*/ 428372 h 1738203"/>
              <a:gd name="connsiteX3845" fmla="*/ 6313001 w 6634280"/>
              <a:gd name="connsiteY3845" fmla="*/ 428372 h 1738203"/>
              <a:gd name="connsiteX3846" fmla="*/ 6313001 w 6634280"/>
              <a:gd name="connsiteY3846" fmla="*/ 422880 h 1738203"/>
              <a:gd name="connsiteX3847" fmla="*/ 6200416 w 6634280"/>
              <a:gd name="connsiteY3847" fmla="*/ 422880 h 1738203"/>
              <a:gd name="connsiteX3848" fmla="*/ 6200416 w 6634280"/>
              <a:gd name="connsiteY3848" fmla="*/ 428372 h 1738203"/>
              <a:gd name="connsiteX3849" fmla="*/ 6208654 w 6634280"/>
              <a:gd name="connsiteY3849" fmla="*/ 428372 h 1738203"/>
              <a:gd name="connsiteX3850" fmla="*/ 6208654 w 6634280"/>
              <a:gd name="connsiteY3850" fmla="*/ 431118 h 1738203"/>
              <a:gd name="connsiteX3851" fmla="*/ 6211400 w 6634280"/>
              <a:gd name="connsiteY3851" fmla="*/ 433864 h 1738203"/>
              <a:gd name="connsiteX3852" fmla="*/ 6208654 w 6634280"/>
              <a:gd name="connsiteY3852" fmla="*/ 436610 h 1738203"/>
              <a:gd name="connsiteX3853" fmla="*/ 6208654 w 6634280"/>
              <a:gd name="connsiteY3853" fmla="*/ 439356 h 1738203"/>
              <a:gd name="connsiteX3854" fmla="*/ 6214146 w 6634280"/>
              <a:gd name="connsiteY3854" fmla="*/ 433864 h 1738203"/>
              <a:gd name="connsiteX3855" fmla="*/ 6216892 w 6634280"/>
              <a:gd name="connsiteY3855" fmla="*/ 428372 h 1738203"/>
              <a:gd name="connsiteX3856" fmla="*/ 6214146 w 6634280"/>
              <a:gd name="connsiteY3856" fmla="*/ 425626 h 1738203"/>
              <a:gd name="connsiteX3857" fmla="*/ 6211400 w 6634280"/>
              <a:gd name="connsiteY3857" fmla="*/ 425626 h 1738203"/>
              <a:gd name="connsiteX3858" fmla="*/ 6208654 w 6634280"/>
              <a:gd name="connsiteY3858" fmla="*/ 425626 h 1738203"/>
              <a:gd name="connsiteX3859" fmla="*/ 6208654 w 6634280"/>
              <a:gd name="connsiteY3859" fmla="*/ 422880 h 1738203"/>
              <a:gd name="connsiteX3860" fmla="*/ 6205908 w 6634280"/>
              <a:gd name="connsiteY3860" fmla="*/ 425626 h 1738203"/>
              <a:gd name="connsiteX3861" fmla="*/ 6156480 w 6634280"/>
              <a:gd name="connsiteY3861" fmla="*/ 420134 h 1738203"/>
              <a:gd name="connsiteX3862" fmla="*/ 6153734 w 6634280"/>
              <a:gd name="connsiteY3862" fmla="*/ 422880 h 1738203"/>
              <a:gd name="connsiteX3863" fmla="*/ 6156480 w 6634280"/>
              <a:gd name="connsiteY3863" fmla="*/ 425626 h 1738203"/>
              <a:gd name="connsiteX3864" fmla="*/ 6159226 w 6634280"/>
              <a:gd name="connsiteY3864" fmla="*/ 428372 h 1738203"/>
              <a:gd name="connsiteX3865" fmla="*/ 6159226 w 6634280"/>
              <a:gd name="connsiteY3865" fmla="*/ 420134 h 1738203"/>
              <a:gd name="connsiteX3866" fmla="*/ 6189432 w 6634280"/>
              <a:gd name="connsiteY3866" fmla="*/ 417388 h 1738203"/>
              <a:gd name="connsiteX3867" fmla="*/ 6186686 w 6634280"/>
              <a:gd name="connsiteY3867" fmla="*/ 420134 h 1738203"/>
              <a:gd name="connsiteX3868" fmla="*/ 6186686 w 6634280"/>
              <a:gd name="connsiteY3868" fmla="*/ 428372 h 1738203"/>
              <a:gd name="connsiteX3869" fmla="*/ 6189432 w 6634280"/>
              <a:gd name="connsiteY3869" fmla="*/ 428372 h 1738203"/>
              <a:gd name="connsiteX3870" fmla="*/ 6192178 w 6634280"/>
              <a:gd name="connsiteY3870" fmla="*/ 425626 h 1738203"/>
              <a:gd name="connsiteX3871" fmla="*/ 6192178 w 6634280"/>
              <a:gd name="connsiteY3871" fmla="*/ 420134 h 1738203"/>
              <a:gd name="connsiteX3872" fmla="*/ 6194924 w 6634280"/>
              <a:gd name="connsiteY3872" fmla="*/ 417388 h 1738203"/>
              <a:gd name="connsiteX3873" fmla="*/ 6192178 w 6634280"/>
              <a:gd name="connsiteY3873" fmla="*/ 417388 h 1738203"/>
              <a:gd name="connsiteX3874" fmla="*/ 1460859 w 6634280"/>
              <a:gd name="connsiteY3874" fmla="*/ 417388 h 1738203"/>
              <a:gd name="connsiteX3875" fmla="*/ 1452622 w 6634280"/>
              <a:gd name="connsiteY3875" fmla="*/ 420134 h 1738203"/>
              <a:gd name="connsiteX3876" fmla="*/ 1452622 w 6634280"/>
              <a:gd name="connsiteY3876" fmla="*/ 422880 h 1738203"/>
              <a:gd name="connsiteX3877" fmla="*/ 1455368 w 6634280"/>
              <a:gd name="connsiteY3877" fmla="*/ 425626 h 1738203"/>
              <a:gd name="connsiteX3878" fmla="*/ 1455368 w 6634280"/>
              <a:gd name="connsiteY3878" fmla="*/ 428372 h 1738203"/>
              <a:gd name="connsiteX3879" fmla="*/ 1455368 w 6634280"/>
              <a:gd name="connsiteY3879" fmla="*/ 433864 h 1738203"/>
              <a:gd name="connsiteX3880" fmla="*/ 1466353 w 6634280"/>
              <a:gd name="connsiteY3880" fmla="*/ 436610 h 1738203"/>
              <a:gd name="connsiteX3881" fmla="*/ 1480081 w 6634280"/>
              <a:gd name="connsiteY3881" fmla="*/ 436610 h 1738203"/>
              <a:gd name="connsiteX3882" fmla="*/ 1477335 w 6634280"/>
              <a:gd name="connsiteY3882" fmla="*/ 431118 h 1738203"/>
              <a:gd name="connsiteX3883" fmla="*/ 1477335 w 6634280"/>
              <a:gd name="connsiteY3883" fmla="*/ 428372 h 1738203"/>
              <a:gd name="connsiteX3884" fmla="*/ 1474589 w 6634280"/>
              <a:gd name="connsiteY3884" fmla="*/ 428372 h 1738203"/>
              <a:gd name="connsiteX3885" fmla="*/ 1471844 w 6634280"/>
              <a:gd name="connsiteY3885" fmla="*/ 428372 h 1738203"/>
              <a:gd name="connsiteX3886" fmla="*/ 1474589 w 6634280"/>
              <a:gd name="connsiteY3886" fmla="*/ 425626 h 1738203"/>
              <a:gd name="connsiteX3887" fmla="*/ 1471844 w 6634280"/>
              <a:gd name="connsiteY3887" fmla="*/ 422880 h 1738203"/>
              <a:gd name="connsiteX3888" fmla="*/ 1471844 w 6634280"/>
              <a:gd name="connsiteY3888" fmla="*/ 417388 h 1738203"/>
              <a:gd name="connsiteX3889" fmla="*/ 1469098 w 6634280"/>
              <a:gd name="connsiteY3889" fmla="*/ 417388 h 1738203"/>
              <a:gd name="connsiteX3890" fmla="*/ 6203162 w 6634280"/>
              <a:gd name="connsiteY3890" fmla="*/ 411896 h 1738203"/>
              <a:gd name="connsiteX3891" fmla="*/ 6203162 w 6634280"/>
              <a:gd name="connsiteY3891" fmla="*/ 417388 h 1738203"/>
              <a:gd name="connsiteX3892" fmla="*/ 6208654 w 6634280"/>
              <a:gd name="connsiteY3892" fmla="*/ 417388 h 1738203"/>
              <a:gd name="connsiteX3893" fmla="*/ 6205908 w 6634280"/>
              <a:gd name="connsiteY3893" fmla="*/ 411896 h 1738203"/>
              <a:gd name="connsiteX3894" fmla="*/ 6087831 w 6634280"/>
              <a:gd name="connsiteY3894" fmla="*/ 411896 h 1738203"/>
              <a:gd name="connsiteX3895" fmla="*/ 6093323 w 6634280"/>
              <a:gd name="connsiteY3895" fmla="*/ 411896 h 1738203"/>
              <a:gd name="connsiteX3896" fmla="*/ 6087831 w 6634280"/>
              <a:gd name="connsiteY3896" fmla="*/ 412526 h 1738203"/>
              <a:gd name="connsiteX3897" fmla="*/ 1518526 w 6634280"/>
              <a:gd name="connsiteY3897" fmla="*/ 411896 h 1738203"/>
              <a:gd name="connsiteX3898" fmla="*/ 1515779 w 6634280"/>
              <a:gd name="connsiteY3898" fmla="*/ 414642 h 1738203"/>
              <a:gd name="connsiteX3899" fmla="*/ 1515779 w 6634280"/>
              <a:gd name="connsiteY3899" fmla="*/ 417388 h 1738203"/>
              <a:gd name="connsiteX3900" fmla="*/ 1518526 w 6634280"/>
              <a:gd name="connsiteY3900" fmla="*/ 417388 h 1738203"/>
              <a:gd name="connsiteX3901" fmla="*/ 1518526 w 6634280"/>
              <a:gd name="connsiteY3901" fmla="*/ 420134 h 1738203"/>
              <a:gd name="connsiteX3902" fmla="*/ 1521272 w 6634280"/>
              <a:gd name="connsiteY3902" fmla="*/ 420134 h 1738203"/>
              <a:gd name="connsiteX3903" fmla="*/ 1524017 w 6634280"/>
              <a:gd name="connsiteY3903" fmla="*/ 422880 h 1738203"/>
              <a:gd name="connsiteX3904" fmla="*/ 1526763 w 6634280"/>
              <a:gd name="connsiteY3904" fmla="*/ 422880 h 1738203"/>
              <a:gd name="connsiteX3905" fmla="*/ 1529509 w 6634280"/>
              <a:gd name="connsiteY3905" fmla="*/ 425626 h 1738203"/>
              <a:gd name="connsiteX3906" fmla="*/ 1529509 w 6634280"/>
              <a:gd name="connsiteY3906" fmla="*/ 420134 h 1738203"/>
              <a:gd name="connsiteX3907" fmla="*/ 1526763 w 6634280"/>
              <a:gd name="connsiteY3907" fmla="*/ 417388 h 1738203"/>
              <a:gd name="connsiteX3908" fmla="*/ 1526763 w 6634280"/>
              <a:gd name="connsiteY3908" fmla="*/ 414642 h 1738203"/>
              <a:gd name="connsiteX3909" fmla="*/ 1524017 w 6634280"/>
              <a:gd name="connsiteY3909" fmla="*/ 411896 h 1738203"/>
              <a:gd name="connsiteX3910" fmla="*/ 1491065 w 6634280"/>
              <a:gd name="connsiteY3910" fmla="*/ 409151 h 1738203"/>
              <a:gd name="connsiteX3911" fmla="*/ 1491065 w 6634280"/>
              <a:gd name="connsiteY3911" fmla="*/ 411896 h 1738203"/>
              <a:gd name="connsiteX3912" fmla="*/ 1488320 w 6634280"/>
              <a:gd name="connsiteY3912" fmla="*/ 411896 h 1738203"/>
              <a:gd name="connsiteX3913" fmla="*/ 1488320 w 6634280"/>
              <a:gd name="connsiteY3913" fmla="*/ 414642 h 1738203"/>
              <a:gd name="connsiteX3914" fmla="*/ 1496557 w 6634280"/>
              <a:gd name="connsiteY3914" fmla="*/ 414642 h 1738203"/>
              <a:gd name="connsiteX3915" fmla="*/ 1499304 w 6634280"/>
              <a:gd name="connsiteY3915" fmla="*/ 414642 h 1738203"/>
              <a:gd name="connsiteX3916" fmla="*/ 1499304 w 6634280"/>
              <a:gd name="connsiteY3916" fmla="*/ 411896 h 1738203"/>
              <a:gd name="connsiteX3917" fmla="*/ 1499304 w 6634280"/>
              <a:gd name="connsiteY3917" fmla="*/ 409151 h 1738203"/>
              <a:gd name="connsiteX3918" fmla="*/ 1496557 w 6634280"/>
              <a:gd name="connsiteY3918" fmla="*/ 409151 h 1738203"/>
              <a:gd name="connsiteX3919" fmla="*/ 1452622 w 6634280"/>
              <a:gd name="connsiteY3919" fmla="*/ 409151 h 1738203"/>
              <a:gd name="connsiteX3920" fmla="*/ 1447130 w 6634280"/>
              <a:gd name="connsiteY3920" fmla="*/ 411896 h 1738203"/>
              <a:gd name="connsiteX3921" fmla="*/ 1447130 w 6634280"/>
              <a:gd name="connsiteY3921" fmla="*/ 417388 h 1738203"/>
              <a:gd name="connsiteX3922" fmla="*/ 1452622 w 6634280"/>
              <a:gd name="connsiteY3922" fmla="*/ 414642 h 1738203"/>
              <a:gd name="connsiteX3923" fmla="*/ 1378481 w 6634280"/>
              <a:gd name="connsiteY3923" fmla="*/ 409151 h 1738203"/>
              <a:gd name="connsiteX3924" fmla="*/ 1378481 w 6634280"/>
              <a:gd name="connsiteY3924" fmla="*/ 411896 h 1738203"/>
              <a:gd name="connsiteX3925" fmla="*/ 1372988 w 6634280"/>
              <a:gd name="connsiteY3925" fmla="*/ 414642 h 1738203"/>
              <a:gd name="connsiteX3926" fmla="*/ 1372988 w 6634280"/>
              <a:gd name="connsiteY3926" fmla="*/ 425626 h 1738203"/>
              <a:gd name="connsiteX3927" fmla="*/ 1378481 w 6634280"/>
              <a:gd name="connsiteY3927" fmla="*/ 425626 h 1738203"/>
              <a:gd name="connsiteX3928" fmla="*/ 1378481 w 6634280"/>
              <a:gd name="connsiteY3928" fmla="*/ 417388 h 1738203"/>
              <a:gd name="connsiteX3929" fmla="*/ 1383972 w 6634280"/>
              <a:gd name="connsiteY3929" fmla="*/ 414642 h 1738203"/>
              <a:gd name="connsiteX3930" fmla="*/ 1389464 w 6634280"/>
              <a:gd name="connsiteY3930" fmla="*/ 417388 h 1738203"/>
              <a:gd name="connsiteX3931" fmla="*/ 1389464 w 6634280"/>
              <a:gd name="connsiteY3931" fmla="*/ 411896 h 1738203"/>
              <a:gd name="connsiteX3932" fmla="*/ 1386718 w 6634280"/>
              <a:gd name="connsiteY3932" fmla="*/ 411896 h 1738203"/>
              <a:gd name="connsiteX3933" fmla="*/ 1345529 w 6634280"/>
              <a:gd name="connsiteY3933" fmla="*/ 406405 h 1738203"/>
              <a:gd name="connsiteX3934" fmla="*/ 1342784 w 6634280"/>
              <a:gd name="connsiteY3934" fmla="*/ 409151 h 1738203"/>
              <a:gd name="connsiteX3935" fmla="*/ 1342784 w 6634280"/>
              <a:gd name="connsiteY3935" fmla="*/ 411896 h 1738203"/>
              <a:gd name="connsiteX3936" fmla="*/ 1342784 w 6634280"/>
              <a:gd name="connsiteY3936" fmla="*/ 414642 h 1738203"/>
              <a:gd name="connsiteX3937" fmla="*/ 1345529 w 6634280"/>
              <a:gd name="connsiteY3937" fmla="*/ 414642 h 1738203"/>
              <a:gd name="connsiteX3938" fmla="*/ 1348275 w 6634280"/>
              <a:gd name="connsiteY3938" fmla="*/ 411896 h 1738203"/>
              <a:gd name="connsiteX3939" fmla="*/ 1351020 w 6634280"/>
              <a:gd name="connsiteY3939" fmla="*/ 409151 h 1738203"/>
              <a:gd name="connsiteX3940" fmla="*/ 1348275 w 6634280"/>
              <a:gd name="connsiteY3940" fmla="*/ 406405 h 1738203"/>
              <a:gd name="connsiteX3941" fmla="*/ 6153734 w 6634280"/>
              <a:gd name="connsiteY3941" fmla="*/ 403658 h 1738203"/>
              <a:gd name="connsiteX3942" fmla="*/ 6153734 w 6634280"/>
              <a:gd name="connsiteY3942" fmla="*/ 403964 h 1738203"/>
              <a:gd name="connsiteX3943" fmla="*/ 6152361 w 6634280"/>
              <a:gd name="connsiteY3943" fmla="*/ 404116 h 1738203"/>
              <a:gd name="connsiteX3944" fmla="*/ 472308 w 6634280"/>
              <a:gd name="connsiteY3944" fmla="*/ 400913 h 1738203"/>
              <a:gd name="connsiteX3945" fmla="*/ 464070 w 6634280"/>
              <a:gd name="connsiteY3945" fmla="*/ 409151 h 1738203"/>
              <a:gd name="connsiteX3946" fmla="*/ 455832 w 6634280"/>
              <a:gd name="connsiteY3946" fmla="*/ 414642 h 1738203"/>
              <a:gd name="connsiteX3947" fmla="*/ 447594 w 6634280"/>
              <a:gd name="connsiteY3947" fmla="*/ 417388 h 1738203"/>
              <a:gd name="connsiteX3948" fmla="*/ 436610 w 6634280"/>
              <a:gd name="connsiteY3948" fmla="*/ 420134 h 1738203"/>
              <a:gd name="connsiteX3949" fmla="*/ 428372 w 6634280"/>
              <a:gd name="connsiteY3949" fmla="*/ 422880 h 1738203"/>
              <a:gd name="connsiteX3950" fmla="*/ 420134 w 6634280"/>
              <a:gd name="connsiteY3950" fmla="*/ 428372 h 1738203"/>
              <a:gd name="connsiteX3951" fmla="*/ 409150 w 6634280"/>
              <a:gd name="connsiteY3951" fmla="*/ 431118 h 1738203"/>
              <a:gd name="connsiteX3952" fmla="*/ 395421 w 6634280"/>
              <a:gd name="connsiteY3952" fmla="*/ 431118 h 1738203"/>
              <a:gd name="connsiteX3953" fmla="*/ 384437 w 6634280"/>
              <a:gd name="connsiteY3953" fmla="*/ 431118 h 1738203"/>
              <a:gd name="connsiteX3954" fmla="*/ 362469 w 6634280"/>
              <a:gd name="connsiteY3954" fmla="*/ 425626 h 1738203"/>
              <a:gd name="connsiteX3955" fmla="*/ 343247 w 6634280"/>
              <a:gd name="connsiteY3955" fmla="*/ 422880 h 1738203"/>
              <a:gd name="connsiteX3956" fmla="*/ 332263 w 6634280"/>
              <a:gd name="connsiteY3956" fmla="*/ 425626 h 1738203"/>
              <a:gd name="connsiteX3957" fmla="*/ 321279 w 6634280"/>
              <a:gd name="connsiteY3957" fmla="*/ 431118 h 1738203"/>
              <a:gd name="connsiteX3958" fmla="*/ 315787 w 6634280"/>
              <a:gd name="connsiteY3958" fmla="*/ 431118 h 1738203"/>
              <a:gd name="connsiteX3959" fmla="*/ 326771 w 6634280"/>
              <a:gd name="connsiteY3959" fmla="*/ 436610 h 1738203"/>
              <a:gd name="connsiteX3960" fmla="*/ 340501 w 6634280"/>
              <a:gd name="connsiteY3960" fmla="*/ 442102 h 1738203"/>
              <a:gd name="connsiteX3961" fmla="*/ 356977 w 6634280"/>
              <a:gd name="connsiteY3961" fmla="*/ 442102 h 1738203"/>
              <a:gd name="connsiteX3962" fmla="*/ 376199 w 6634280"/>
              <a:gd name="connsiteY3962" fmla="*/ 442102 h 1738203"/>
              <a:gd name="connsiteX3963" fmla="*/ 417389 w 6634280"/>
              <a:gd name="connsiteY3963" fmla="*/ 436610 h 1738203"/>
              <a:gd name="connsiteX3964" fmla="*/ 461324 w 6634280"/>
              <a:gd name="connsiteY3964" fmla="*/ 431118 h 1738203"/>
              <a:gd name="connsiteX3965" fmla="*/ 497022 w 6634280"/>
              <a:gd name="connsiteY3965" fmla="*/ 428372 h 1738203"/>
              <a:gd name="connsiteX3966" fmla="*/ 513498 w 6634280"/>
              <a:gd name="connsiteY3966" fmla="*/ 431118 h 1738203"/>
              <a:gd name="connsiteX3967" fmla="*/ 527228 w 6634280"/>
              <a:gd name="connsiteY3967" fmla="*/ 433864 h 1738203"/>
              <a:gd name="connsiteX3968" fmla="*/ 535466 w 6634280"/>
              <a:gd name="connsiteY3968" fmla="*/ 442102 h 1738203"/>
              <a:gd name="connsiteX3969" fmla="*/ 538212 w 6634280"/>
              <a:gd name="connsiteY3969" fmla="*/ 453086 h 1738203"/>
              <a:gd name="connsiteX3970" fmla="*/ 535466 w 6634280"/>
              <a:gd name="connsiteY3970" fmla="*/ 466816 h 1738203"/>
              <a:gd name="connsiteX3971" fmla="*/ 529974 w 6634280"/>
              <a:gd name="connsiteY3971" fmla="*/ 488784 h 1738203"/>
              <a:gd name="connsiteX3972" fmla="*/ 546450 w 6634280"/>
              <a:gd name="connsiteY3972" fmla="*/ 491530 h 1738203"/>
              <a:gd name="connsiteX3973" fmla="*/ 568417 w 6634280"/>
              <a:gd name="connsiteY3973" fmla="*/ 494276 h 1738203"/>
              <a:gd name="connsiteX3974" fmla="*/ 568417 w 6634280"/>
              <a:gd name="connsiteY3974" fmla="*/ 488784 h 1738203"/>
              <a:gd name="connsiteX3975" fmla="*/ 565671 w 6634280"/>
              <a:gd name="connsiteY3975" fmla="*/ 486038 h 1738203"/>
              <a:gd name="connsiteX3976" fmla="*/ 560179 w 6634280"/>
              <a:gd name="connsiteY3976" fmla="*/ 480546 h 1738203"/>
              <a:gd name="connsiteX3977" fmla="*/ 554687 w 6634280"/>
              <a:gd name="connsiteY3977" fmla="*/ 472308 h 1738203"/>
              <a:gd name="connsiteX3978" fmla="*/ 551942 w 6634280"/>
              <a:gd name="connsiteY3978" fmla="*/ 466816 h 1738203"/>
              <a:gd name="connsiteX3979" fmla="*/ 554687 w 6634280"/>
              <a:gd name="connsiteY3979" fmla="*/ 461324 h 1738203"/>
              <a:gd name="connsiteX3980" fmla="*/ 560179 w 6634280"/>
              <a:gd name="connsiteY3980" fmla="*/ 461324 h 1738203"/>
              <a:gd name="connsiteX3981" fmla="*/ 565671 w 6634280"/>
              <a:gd name="connsiteY3981" fmla="*/ 461324 h 1738203"/>
              <a:gd name="connsiteX3982" fmla="*/ 573909 w 6634280"/>
              <a:gd name="connsiteY3982" fmla="*/ 458578 h 1738203"/>
              <a:gd name="connsiteX3983" fmla="*/ 579401 w 6634280"/>
              <a:gd name="connsiteY3983" fmla="*/ 455832 h 1738203"/>
              <a:gd name="connsiteX3984" fmla="*/ 568417 w 6634280"/>
              <a:gd name="connsiteY3984" fmla="*/ 450340 h 1738203"/>
              <a:gd name="connsiteX3985" fmla="*/ 562925 w 6634280"/>
              <a:gd name="connsiteY3985" fmla="*/ 444848 h 1738203"/>
              <a:gd name="connsiteX3986" fmla="*/ 560179 w 6634280"/>
              <a:gd name="connsiteY3986" fmla="*/ 433864 h 1738203"/>
              <a:gd name="connsiteX3987" fmla="*/ 557433 w 6634280"/>
              <a:gd name="connsiteY3987" fmla="*/ 422880 h 1738203"/>
              <a:gd name="connsiteX3988" fmla="*/ 557433 w 6634280"/>
              <a:gd name="connsiteY3988" fmla="*/ 414642 h 1738203"/>
              <a:gd name="connsiteX3989" fmla="*/ 551942 w 6634280"/>
              <a:gd name="connsiteY3989" fmla="*/ 406405 h 1738203"/>
              <a:gd name="connsiteX3990" fmla="*/ 543703 w 6634280"/>
              <a:gd name="connsiteY3990" fmla="*/ 400913 h 1738203"/>
              <a:gd name="connsiteX3991" fmla="*/ 529974 w 6634280"/>
              <a:gd name="connsiteY3991" fmla="*/ 400913 h 1738203"/>
              <a:gd name="connsiteX3992" fmla="*/ 529974 w 6634280"/>
              <a:gd name="connsiteY3992" fmla="*/ 403659 h 1738203"/>
              <a:gd name="connsiteX3993" fmla="*/ 532720 w 6634280"/>
              <a:gd name="connsiteY3993" fmla="*/ 406405 h 1738203"/>
              <a:gd name="connsiteX3994" fmla="*/ 540957 w 6634280"/>
              <a:gd name="connsiteY3994" fmla="*/ 409151 h 1738203"/>
              <a:gd name="connsiteX3995" fmla="*/ 546450 w 6634280"/>
              <a:gd name="connsiteY3995" fmla="*/ 411896 h 1738203"/>
              <a:gd name="connsiteX3996" fmla="*/ 551942 w 6634280"/>
              <a:gd name="connsiteY3996" fmla="*/ 411896 h 1738203"/>
              <a:gd name="connsiteX3997" fmla="*/ 551942 w 6634280"/>
              <a:gd name="connsiteY3997" fmla="*/ 417388 h 1738203"/>
              <a:gd name="connsiteX3998" fmla="*/ 540957 w 6634280"/>
              <a:gd name="connsiteY3998" fmla="*/ 417388 h 1738203"/>
              <a:gd name="connsiteX3999" fmla="*/ 529974 w 6634280"/>
              <a:gd name="connsiteY3999" fmla="*/ 417388 h 1738203"/>
              <a:gd name="connsiteX4000" fmla="*/ 510751 w 6634280"/>
              <a:gd name="connsiteY4000" fmla="*/ 411896 h 1738203"/>
              <a:gd name="connsiteX4001" fmla="*/ 491530 w 6634280"/>
              <a:gd name="connsiteY4001" fmla="*/ 406405 h 1738203"/>
              <a:gd name="connsiteX4002" fmla="*/ 483292 w 6634280"/>
              <a:gd name="connsiteY4002" fmla="*/ 403659 h 1738203"/>
              <a:gd name="connsiteX4003" fmla="*/ 1551477 w 6634280"/>
              <a:gd name="connsiteY4003" fmla="*/ 398167 h 1738203"/>
              <a:gd name="connsiteX4004" fmla="*/ 1551477 w 6634280"/>
              <a:gd name="connsiteY4004" fmla="*/ 400913 h 1738203"/>
              <a:gd name="connsiteX4005" fmla="*/ 1548731 w 6634280"/>
              <a:gd name="connsiteY4005" fmla="*/ 400913 h 1738203"/>
              <a:gd name="connsiteX4006" fmla="*/ 1545985 w 6634280"/>
              <a:gd name="connsiteY4006" fmla="*/ 406405 h 1738203"/>
              <a:gd name="connsiteX4007" fmla="*/ 1543239 w 6634280"/>
              <a:gd name="connsiteY4007" fmla="*/ 409151 h 1738203"/>
              <a:gd name="connsiteX4008" fmla="*/ 1532255 w 6634280"/>
              <a:gd name="connsiteY4008" fmla="*/ 409151 h 1738203"/>
              <a:gd name="connsiteX4009" fmla="*/ 1532255 w 6634280"/>
              <a:gd name="connsiteY4009" fmla="*/ 414642 h 1738203"/>
              <a:gd name="connsiteX4010" fmla="*/ 1532255 w 6634280"/>
              <a:gd name="connsiteY4010" fmla="*/ 420134 h 1738203"/>
              <a:gd name="connsiteX4011" fmla="*/ 1535002 w 6634280"/>
              <a:gd name="connsiteY4011" fmla="*/ 422880 h 1738203"/>
              <a:gd name="connsiteX4012" fmla="*/ 1537748 w 6634280"/>
              <a:gd name="connsiteY4012" fmla="*/ 420134 h 1738203"/>
              <a:gd name="connsiteX4013" fmla="*/ 1540493 w 6634280"/>
              <a:gd name="connsiteY4013" fmla="*/ 425626 h 1738203"/>
              <a:gd name="connsiteX4014" fmla="*/ 1540493 w 6634280"/>
              <a:gd name="connsiteY4014" fmla="*/ 431118 h 1738203"/>
              <a:gd name="connsiteX4015" fmla="*/ 1545985 w 6634280"/>
              <a:gd name="connsiteY4015" fmla="*/ 431118 h 1738203"/>
              <a:gd name="connsiteX4016" fmla="*/ 1545985 w 6634280"/>
              <a:gd name="connsiteY4016" fmla="*/ 433864 h 1738203"/>
              <a:gd name="connsiteX4017" fmla="*/ 1545985 w 6634280"/>
              <a:gd name="connsiteY4017" fmla="*/ 439356 h 1738203"/>
              <a:gd name="connsiteX4018" fmla="*/ 1545985 w 6634280"/>
              <a:gd name="connsiteY4018" fmla="*/ 447594 h 1738203"/>
              <a:gd name="connsiteX4019" fmla="*/ 1545985 w 6634280"/>
              <a:gd name="connsiteY4019" fmla="*/ 450340 h 1738203"/>
              <a:gd name="connsiteX4020" fmla="*/ 1548731 w 6634280"/>
              <a:gd name="connsiteY4020" fmla="*/ 453086 h 1738203"/>
              <a:gd name="connsiteX4021" fmla="*/ 1543239 w 6634280"/>
              <a:gd name="connsiteY4021" fmla="*/ 453086 h 1738203"/>
              <a:gd name="connsiteX4022" fmla="*/ 1545985 w 6634280"/>
              <a:gd name="connsiteY4022" fmla="*/ 455832 h 1738203"/>
              <a:gd name="connsiteX4023" fmla="*/ 1551477 w 6634280"/>
              <a:gd name="connsiteY4023" fmla="*/ 455832 h 1738203"/>
              <a:gd name="connsiteX4024" fmla="*/ 1556969 w 6634280"/>
              <a:gd name="connsiteY4024" fmla="*/ 453086 h 1738203"/>
              <a:gd name="connsiteX4025" fmla="*/ 1562461 w 6634280"/>
              <a:gd name="connsiteY4025" fmla="*/ 453086 h 1738203"/>
              <a:gd name="connsiteX4026" fmla="*/ 1567952 w 6634280"/>
              <a:gd name="connsiteY4026" fmla="*/ 453086 h 1738203"/>
              <a:gd name="connsiteX4027" fmla="*/ 1565206 w 6634280"/>
              <a:gd name="connsiteY4027" fmla="*/ 447594 h 1738203"/>
              <a:gd name="connsiteX4028" fmla="*/ 1565206 w 6634280"/>
              <a:gd name="connsiteY4028" fmla="*/ 439356 h 1738203"/>
              <a:gd name="connsiteX4029" fmla="*/ 1554223 w 6634280"/>
              <a:gd name="connsiteY4029" fmla="*/ 436610 h 1738203"/>
              <a:gd name="connsiteX4030" fmla="*/ 1548731 w 6634280"/>
              <a:gd name="connsiteY4030" fmla="*/ 431118 h 1738203"/>
              <a:gd name="connsiteX4031" fmla="*/ 1554223 w 6634280"/>
              <a:gd name="connsiteY4031" fmla="*/ 431118 h 1738203"/>
              <a:gd name="connsiteX4032" fmla="*/ 1551477 w 6634280"/>
              <a:gd name="connsiteY4032" fmla="*/ 425626 h 1738203"/>
              <a:gd name="connsiteX4033" fmla="*/ 1551477 w 6634280"/>
              <a:gd name="connsiteY4033" fmla="*/ 422880 h 1738203"/>
              <a:gd name="connsiteX4034" fmla="*/ 1556969 w 6634280"/>
              <a:gd name="connsiteY4034" fmla="*/ 411896 h 1738203"/>
              <a:gd name="connsiteX4035" fmla="*/ 1554223 w 6634280"/>
              <a:gd name="connsiteY4035" fmla="*/ 409151 h 1738203"/>
              <a:gd name="connsiteX4036" fmla="*/ 1551477 w 6634280"/>
              <a:gd name="connsiteY4036" fmla="*/ 406405 h 1738203"/>
              <a:gd name="connsiteX4037" fmla="*/ 1554223 w 6634280"/>
              <a:gd name="connsiteY4037" fmla="*/ 403659 h 1738203"/>
              <a:gd name="connsiteX4038" fmla="*/ 1554223 w 6634280"/>
              <a:gd name="connsiteY4038" fmla="*/ 400913 h 1738203"/>
              <a:gd name="connsiteX4039" fmla="*/ 1554223 w 6634280"/>
              <a:gd name="connsiteY4039" fmla="*/ 398167 h 1738203"/>
              <a:gd name="connsiteX4040" fmla="*/ 1524017 w 6634280"/>
              <a:gd name="connsiteY4040" fmla="*/ 398167 h 1738203"/>
              <a:gd name="connsiteX4041" fmla="*/ 1515779 w 6634280"/>
              <a:gd name="connsiteY4041" fmla="*/ 400913 h 1738203"/>
              <a:gd name="connsiteX4042" fmla="*/ 1510287 w 6634280"/>
              <a:gd name="connsiteY4042" fmla="*/ 406405 h 1738203"/>
              <a:gd name="connsiteX4043" fmla="*/ 1515779 w 6634280"/>
              <a:gd name="connsiteY4043" fmla="*/ 409151 h 1738203"/>
              <a:gd name="connsiteX4044" fmla="*/ 1524017 w 6634280"/>
              <a:gd name="connsiteY4044" fmla="*/ 409151 h 1738203"/>
              <a:gd name="connsiteX4045" fmla="*/ 1425162 w 6634280"/>
              <a:gd name="connsiteY4045" fmla="*/ 398167 h 1738203"/>
              <a:gd name="connsiteX4046" fmla="*/ 1422416 w 6634280"/>
              <a:gd name="connsiteY4046" fmla="*/ 400913 h 1738203"/>
              <a:gd name="connsiteX4047" fmla="*/ 1430655 w 6634280"/>
              <a:gd name="connsiteY4047" fmla="*/ 406405 h 1738203"/>
              <a:gd name="connsiteX4048" fmla="*/ 1436146 w 6634280"/>
              <a:gd name="connsiteY4048" fmla="*/ 403659 h 1738203"/>
              <a:gd name="connsiteX4049" fmla="*/ 1441637 w 6634280"/>
              <a:gd name="connsiteY4049" fmla="*/ 400913 h 1738203"/>
              <a:gd name="connsiteX4050" fmla="*/ 1436146 w 6634280"/>
              <a:gd name="connsiteY4050" fmla="*/ 398167 h 1738203"/>
              <a:gd name="connsiteX4051" fmla="*/ 1430655 w 6634280"/>
              <a:gd name="connsiteY4051" fmla="*/ 398167 h 1738203"/>
              <a:gd name="connsiteX4052" fmla="*/ 1040725 w 6634280"/>
              <a:gd name="connsiteY4052" fmla="*/ 398167 h 1738203"/>
              <a:gd name="connsiteX4053" fmla="*/ 1040725 w 6634280"/>
              <a:gd name="connsiteY4053" fmla="*/ 400913 h 1738203"/>
              <a:gd name="connsiteX4054" fmla="*/ 1046217 w 6634280"/>
              <a:gd name="connsiteY4054" fmla="*/ 403659 h 1738203"/>
              <a:gd name="connsiteX4055" fmla="*/ 1054456 w 6634280"/>
              <a:gd name="connsiteY4055" fmla="*/ 403659 h 1738203"/>
              <a:gd name="connsiteX4056" fmla="*/ 1054456 w 6634280"/>
              <a:gd name="connsiteY4056" fmla="*/ 400913 h 1738203"/>
              <a:gd name="connsiteX4057" fmla="*/ 1051710 w 6634280"/>
              <a:gd name="connsiteY4057" fmla="*/ 398167 h 1738203"/>
              <a:gd name="connsiteX4058" fmla="*/ 1046217 w 6634280"/>
              <a:gd name="connsiteY4058" fmla="*/ 398167 h 1738203"/>
              <a:gd name="connsiteX4059" fmla="*/ 1378481 w 6634280"/>
              <a:gd name="connsiteY4059" fmla="*/ 395421 h 1738203"/>
              <a:gd name="connsiteX4060" fmla="*/ 1375736 w 6634280"/>
              <a:gd name="connsiteY4060" fmla="*/ 398167 h 1738203"/>
              <a:gd name="connsiteX4061" fmla="*/ 1375736 w 6634280"/>
              <a:gd name="connsiteY4061" fmla="*/ 400913 h 1738203"/>
              <a:gd name="connsiteX4062" fmla="*/ 1378481 w 6634280"/>
              <a:gd name="connsiteY4062" fmla="*/ 403659 h 1738203"/>
              <a:gd name="connsiteX4063" fmla="*/ 1381227 w 6634280"/>
              <a:gd name="connsiteY4063" fmla="*/ 403659 h 1738203"/>
              <a:gd name="connsiteX4064" fmla="*/ 1381227 w 6634280"/>
              <a:gd name="connsiteY4064" fmla="*/ 400913 h 1738203"/>
              <a:gd name="connsiteX4065" fmla="*/ 1383972 w 6634280"/>
              <a:gd name="connsiteY4065" fmla="*/ 400913 h 1738203"/>
              <a:gd name="connsiteX4066" fmla="*/ 1383972 w 6634280"/>
              <a:gd name="connsiteY4066" fmla="*/ 398167 h 1738203"/>
              <a:gd name="connsiteX4067" fmla="*/ 1381227 w 6634280"/>
              <a:gd name="connsiteY4067" fmla="*/ 398167 h 1738203"/>
              <a:gd name="connsiteX4068" fmla="*/ 1381227 w 6634280"/>
              <a:gd name="connsiteY4068" fmla="*/ 395421 h 1738203"/>
              <a:gd name="connsiteX4069" fmla="*/ 6219638 w 6634280"/>
              <a:gd name="connsiteY4069" fmla="*/ 395420 h 1738203"/>
              <a:gd name="connsiteX4070" fmla="*/ 6236113 w 6634280"/>
              <a:gd name="connsiteY4070" fmla="*/ 395420 h 1738203"/>
              <a:gd name="connsiteX4071" fmla="*/ 6238859 w 6634280"/>
              <a:gd name="connsiteY4071" fmla="*/ 395420 h 1738203"/>
              <a:gd name="connsiteX4072" fmla="*/ 6238859 w 6634280"/>
              <a:gd name="connsiteY4072" fmla="*/ 398166 h 1738203"/>
              <a:gd name="connsiteX4073" fmla="*/ 6227875 w 6634280"/>
              <a:gd name="connsiteY4073" fmla="*/ 398166 h 1738203"/>
              <a:gd name="connsiteX4074" fmla="*/ 6227875 w 6634280"/>
              <a:gd name="connsiteY4074" fmla="*/ 400912 h 1738203"/>
              <a:gd name="connsiteX4075" fmla="*/ 6230621 w 6634280"/>
              <a:gd name="connsiteY4075" fmla="*/ 403658 h 1738203"/>
              <a:gd name="connsiteX4076" fmla="*/ 6233367 w 6634280"/>
              <a:gd name="connsiteY4076" fmla="*/ 403658 h 1738203"/>
              <a:gd name="connsiteX4077" fmla="*/ 6233367 w 6634280"/>
              <a:gd name="connsiteY4077" fmla="*/ 406404 h 1738203"/>
              <a:gd name="connsiteX4078" fmla="*/ 6225129 w 6634280"/>
              <a:gd name="connsiteY4078" fmla="*/ 409150 h 1738203"/>
              <a:gd name="connsiteX4079" fmla="*/ 6219638 w 6634280"/>
              <a:gd name="connsiteY4079" fmla="*/ 406404 h 1738203"/>
              <a:gd name="connsiteX4080" fmla="*/ 6219638 w 6634280"/>
              <a:gd name="connsiteY4080" fmla="*/ 403658 h 1738203"/>
              <a:gd name="connsiteX4081" fmla="*/ 6222384 w 6634280"/>
              <a:gd name="connsiteY4081" fmla="*/ 403658 h 1738203"/>
              <a:gd name="connsiteX4082" fmla="*/ 6225129 w 6634280"/>
              <a:gd name="connsiteY4082" fmla="*/ 400912 h 1738203"/>
              <a:gd name="connsiteX4083" fmla="*/ 6222384 w 6634280"/>
              <a:gd name="connsiteY4083" fmla="*/ 398166 h 1738203"/>
              <a:gd name="connsiteX4084" fmla="*/ 1559715 w 6634280"/>
              <a:gd name="connsiteY4084" fmla="*/ 389929 h 1738203"/>
              <a:gd name="connsiteX4085" fmla="*/ 1559715 w 6634280"/>
              <a:gd name="connsiteY4085" fmla="*/ 392675 h 1738203"/>
              <a:gd name="connsiteX4086" fmla="*/ 1559715 w 6634280"/>
              <a:gd name="connsiteY4086" fmla="*/ 395421 h 1738203"/>
              <a:gd name="connsiteX4087" fmla="*/ 1565206 w 6634280"/>
              <a:gd name="connsiteY4087" fmla="*/ 400913 h 1738203"/>
              <a:gd name="connsiteX4088" fmla="*/ 1567952 w 6634280"/>
              <a:gd name="connsiteY4088" fmla="*/ 400913 h 1738203"/>
              <a:gd name="connsiteX4089" fmla="*/ 1567952 w 6634280"/>
              <a:gd name="connsiteY4089" fmla="*/ 398167 h 1738203"/>
              <a:gd name="connsiteX4090" fmla="*/ 1570699 w 6634280"/>
              <a:gd name="connsiteY4090" fmla="*/ 398167 h 1738203"/>
              <a:gd name="connsiteX4091" fmla="*/ 1570699 w 6634280"/>
              <a:gd name="connsiteY4091" fmla="*/ 392675 h 1738203"/>
              <a:gd name="connsiteX4092" fmla="*/ 1567952 w 6634280"/>
              <a:gd name="connsiteY4092" fmla="*/ 389929 h 1738203"/>
              <a:gd name="connsiteX4093" fmla="*/ 1537748 w 6634280"/>
              <a:gd name="connsiteY4093" fmla="*/ 387183 h 1738203"/>
              <a:gd name="connsiteX4094" fmla="*/ 1537748 w 6634280"/>
              <a:gd name="connsiteY4094" fmla="*/ 395421 h 1738203"/>
              <a:gd name="connsiteX4095" fmla="*/ 1540493 w 6634280"/>
              <a:gd name="connsiteY4095" fmla="*/ 398167 h 1738203"/>
              <a:gd name="connsiteX4096" fmla="*/ 1543239 w 6634280"/>
              <a:gd name="connsiteY4096" fmla="*/ 398167 h 1738203"/>
              <a:gd name="connsiteX4097" fmla="*/ 1545985 w 6634280"/>
              <a:gd name="connsiteY4097" fmla="*/ 395421 h 1738203"/>
              <a:gd name="connsiteX4098" fmla="*/ 1548731 w 6634280"/>
              <a:gd name="connsiteY4098" fmla="*/ 389929 h 1738203"/>
              <a:gd name="connsiteX4099" fmla="*/ 1543239 w 6634280"/>
              <a:gd name="connsiteY4099" fmla="*/ 387183 h 1738203"/>
              <a:gd name="connsiteX4100" fmla="*/ 1540493 w 6634280"/>
              <a:gd name="connsiteY4100" fmla="*/ 387183 h 1738203"/>
              <a:gd name="connsiteX4101" fmla="*/ 1441637 w 6634280"/>
              <a:gd name="connsiteY4101" fmla="*/ 387183 h 1738203"/>
              <a:gd name="connsiteX4102" fmla="*/ 1441637 w 6634280"/>
              <a:gd name="connsiteY4102" fmla="*/ 392675 h 1738203"/>
              <a:gd name="connsiteX4103" fmla="*/ 1447130 w 6634280"/>
              <a:gd name="connsiteY4103" fmla="*/ 392675 h 1738203"/>
              <a:gd name="connsiteX4104" fmla="*/ 1447130 w 6634280"/>
              <a:gd name="connsiteY4104" fmla="*/ 387183 h 1738203"/>
              <a:gd name="connsiteX4105" fmla="*/ 1367496 w 6634280"/>
              <a:gd name="connsiteY4105" fmla="*/ 387183 h 1738203"/>
              <a:gd name="connsiteX4106" fmla="*/ 1362005 w 6634280"/>
              <a:gd name="connsiteY4106" fmla="*/ 389929 h 1738203"/>
              <a:gd name="connsiteX4107" fmla="*/ 1362005 w 6634280"/>
              <a:gd name="connsiteY4107" fmla="*/ 398167 h 1738203"/>
              <a:gd name="connsiteX4108" fmla="*/ 1364751 w 6634280"/>
              <a:gd name="connsiteY4108" fmla="*/ 400913 h 1738203"/>
              <a:gd name="connsiteX4109" fmla="*/ 1370242 w 6634280"/>
              <a:gd name="connsiteY4109" fmla="*/ 400913 h 1738203"/>
              <a:gd name="connsiteX4110" fmla="*/ 1372988 w 6634280"/>
              <a:gd name="connsiteY4110" fmla="*/ 395421 h 1738203"/>
              <a:gd name="connsiteX4111" fmla="*/ 1372988 w 6634280"/>
              <a:gd name="connsiteY4111" fmla="*/ 387183 h 1738203"/>
              <a:gd name="connsiteX4112" fmla="*/ 1370242 w 6634280"/>
              <a:gd name="connsiteY4112" fmla="*/ 387183 h 1738203"/>
              <a:gd name="connsiteX4113" fmla="*/ 1507541 w 6634280"/>
              <a:gd name="connsiteY4113" fmla="*/ 384437 h 1738203"/>
              <a:gd name="connsiteX4114" fmla="*/ 1510287 w 6634280"/>
              <a:gd name="connsiteY4114" fmla="*/ 389929 h 1738203"/>
              <a:gd name="connsiteX4115" fmla="*/ 1513033 w 6634280"/>
              <a:gd name="connsiteY4115" fmla="*/ 392675 h 1738203"/>
              <a:gd name="connsiteX4116" fmla="*/ 1515779 w 6634280"/>
              <a:gd name="connsiteY4116" fmla="*/ 392675 h 1738203"/>
              <a:gd name="connsiteX4117" fmla="*/ 1513033 w 6634280"/>
              <a:gd name="connsiteY4117" fmla="*/ 387183 h 1738203"/>
              <a:gd name="connsiteX4118" fmla="*/ 1150565 w 6634280"/>
              <a:gd name="connsiteY4118" fmla="*/ 384437 h 1738203"/>
              <a:gd name="connsiteX4119" fmla="*/ 1147820 w 6634280"/>
              <a:gd name="connsiteY4119" fmla="*/ 387183 h 1738203"/>
              <a:gd name="connsiteX4120" fmla="*/ 1147820 w 6634280"/>
              <a:gd name="connsiteY4120" fmla="*/ 389929 h 1738203"/>
              <a:gd name="connsiteX4121" fmla="*/ 1150565 w 6634280"/>
              <a:gd name="connsiteY4121" fmla="*/ 392675 h 1738203"/>
              <a:gd name="connsiteX4122" fmla="*/ 1153311 w 6634280"/>
              <a:gd name="connsiteY4122" fmla="*/ 395421 h 1738203"/>
              <a:gd name="connsiteX4123" fmla="*/ 1156056 w 6634280"/>
              <a:gd name="connsiteY4123" fmla="*/ 392675 h 1738203"/>
              <a:gd name="connsiteX4124" fmla="*/ 1156056 w 6634280"/>
              <a:gd name="connsiteY4124" fmla="*/ 389929 h 1738203"/>
              <a:gd name="connsiteX4125" fmla="*/ 1156056 w 6634280"/>
              <a:gd name="connsiteY4125" fmla="*/ 384437 h 1738203"/>
              <a:gd name="connsiteX4126" fmla="*/ 1576191 w 6634280"/>
              <a:gd name="connsiteY4126" fmla="*/ 378948 h 1738203"/>
              <a:gd name="connsiteX4127" fmla="*/ 1576191 w 6634280"/>
              <a:gd name="connsiteY4127" fmla="*/ 414642 h 1738203"/>
              <a:gd name="connsiteX4128" fmla="*/ 1576191 w 6634280"/>
              <a:gd name="connsiteY4128" fmla="*/ 420135 h 1738203"/>
              <a:gd name="connsiteX4129" fmla="*/ 1578936 w 6634280"/>
              <a:gd name="connsiteY4129" fmla="*/ 420135 h 1738203"/>
              <a:gd name="connsiteX4130" fmla="*/ 1578936 w 6634280"/>
              <a:gd name="connsiteY4130" fmla="*/ 414643 h 1738203"/>
              <a:gd name="connsiteX4131" fmla="*/ 1578936 w 6634280"/>
              <a:gd name="connsiteY4131" fmla="*/ 400913 h 1738203"/>
              <a:gd name="connsiteX4132" fmla="*/ 1425162 w 6634280"/>
              <a:gd name="connsiteY4132" fmla="*/ 378945 h 1738203"/>
              <a:gd name="connsiteX4133" fmla="*/ 1425162 w 6634280"/>
              <a:gd name="connsiteY4133" fmla="*/ 384437 h 1738203"/>
              <a:gd name="connsiteX4134" fmla="*/ 1425162 w 6634280"/>
              <a:gd name="connsiteY4134" fmla="*/ 392675 h 1738203"/>
              <a:gd name="connsiteX4135" fmla="*/ 1430655 w 6634280"/>
              <a:gd name="connsiteY4135" fmla="*/ 389929 h 1738203"/>
              <a:gd name="connsiteX4136" fmla="*/ 1436146 w 6634280"/>
              <a:gd name="connsiteY4136" fmla="*/ 387183 h 1738203"/>
              <a:gd name="connsiteX4137" fmla="*/ 1441637 w 6634280"/>
              <a:gd name="connsiteY4137" fmla="*/ 384437 h 1738203"/>
              <a:gd name="connsiteX4138" fmla="*/ 1441637 w 6634280"/>
              <a:gd name="connsiteY4138" fmla="*/ 378945 h 1738203"/>
              <a:gd name="connsiteX4139" fmla="*/ 1414179 w 6634280"/>
              <a:gd name="connsiteY4139" fmla="*/ 378945 h 1738203"/>
              <a:gd name="connsiteX4140" fmla="*/ 1414179 w 6634280"/>
              <a:gd name="connsiteY4140" fmla="*/ 381691 h 1738203"/>
              <a:gd name="connsiteX4141" fmla="*/ 1411434 w 6634280"/>
              <a:gd name="connsiteY4141" fmla="*/ 381691 h 1738203"/>
              <a:gd name="connsiteX4142" fmla="*/ 1408686 w 6634280"/>
              <a:gd name="connsiteY4142" fmla="*/ 384437 h 1738203"/>
              <a:gd name="connsiteX4143" fmla="*/ 1411434 w 6634280"/>
              <a:gd name="connsiteY4143" fmla="*/ 384437 h 1738203"/>
              <a:gd name="connsiteX4144" fmla="*/ 1414179 w 6634280"/>
              <a:gd name="connsiteY4144" fmla="*/ 387183 h 1738203"/>
              <a:gd name="connsiteX4145" fmla="*/ 1416924 w 6634280"/>
              <a:gd name="connsiteY4145" fmla="*/ 384437 h 1738203"/>
              <a:gd name="connsiteX4146" fmla="*/ 1416924 w 6634280"/>
              <a:gd name="connsiteY4146" fmla="*/ 378945 h 1738203"/>
              <a:gd name="connsiteX4147" fmla="*/ 1334544 w 6634280"/>
              <a:gd name="connsiteY4147" fmla="*/ 378945 h 1738203"/>
              <a:gd name="connsiteX4148" fmla="*/ 1331799 w 6634280"/>
              <a:gd name="connsiteY4148" fmla="*/ 384437 h 1738203"/>
              <a:gd name="connsiteX4149" fmla="*/ 1337290 w 6634280"/>
              <a:gd name="connsiteY4149" fmla="*/ 384437 h 1738203"/>
              <a:gd name="connsiteX4150" fmla="*/ 1340038 w 6634280"/>
              <a:gd name="connsiteY4150" fmla="*/ 378945 h 1738203"/>
              <a:gd name="connsiteX4151" fmla="*/ 1556969 w 6634280"/>
              <a:gd name="connsiteY4151" fmla="*/ 376199 h 1738203"/>
              <a:gd name="connsiteX4152" fmla="*/ 1554223 w 6634280"/>
              <a:gd name="connsiteY4152" fmla="*/ 378945 h 1738203"/>
              <a:gd name="connsiteX4153" fmla="*/ 1554223 w 6634280"/>
              <a:gd name="connsiteY4153" fmla="*/ 381691 h 1738203"/>
              <a:gd name="connsiteX4154" fmla="*/ 1556969 w 6634280"/>
              <a:gd name="connsiteY4154" fmla="*/ 384437 h 1738203"/>
              <a:gd name="connsiteX4155" fmla="*/ 1562461 w 6634280"/>
              <a:gd name="connsiteY4155" fmla="*/ 384437 h 1738203"/>
              <a:gd name="connsiteX4156" fmla="*/ 1565206 w 6634280"/>
              <a:gd name="connsiteY4156" fmla="*/ 381691 h 1738203"/>
              <a:gd name="connsiteX4157" fmla="*/ 1565206 w 6634280"/>
              <a:gd name="connsiteY4157" fmla="*/ 378945 h 1738203"/>
              <a:gd name="connsiteX4158" fmla="*/ 1562461 w 6634280"/>
              <a:gd name="connsiteY4158" fmla="*/ 376199 h 1738203"/>
              <a:gd name="connsiteX4159" fmla="*/ 1353766 w 6634280"/>
              <a:gd name="connsiteY4159" fmla="*/ 362469 h 1738203"/>
              <a:gd name="connsiteX4160" fmla="*/ 1356512 w 6634280"/>
              <a:gd name="connsiteY4160" fmla="*/ 365215 h 1738203"/>
              <a:gd name="connsiteX4161" fmla="*/ 1356512 w 6634280"/>
              <a:gd name="connsiteY4161" fmla="*/ 370707 h 1738203"/>
              <a:gd name="connsiteX4162" fmla="*/ 1359260 w 6634280"/>
              <a:gd name="connsiteY4162" fmla="*/ 373453 h 1738203"/>
              <a:gd name="connsiteX4163" fmla="*/ 1359260 w 6634280"/>
              <a:gd name="connsiteY4163" fmla="*/ 378945 h 1738203"/>
              <a:gd name="connsiteX4164" fmla="*/ 1367496 w 6634280"/>
              <a:gd name="connsiteY4164" fmla="*/ 378945 h 1738203"/>
              <a:gd name="connsiteX4165" fmla="*/ 1370242 w 6634280"/>
              <a:gd name="connsiteY4165" fmla="*/ 373453 h 1738203"/>
              <a:gd name="connsiteX4166" fmla="*/ 1367496 w 6634280"/>
              <a:gd name="connsiteY4166" fmla="*/ 367961 h 1738203"/>
              <a:gd name="connsiteX4167" fmla="*/ 1364751 w 6634280"/>
              <a:gd name="connsiteY4167" fmla="*/ 365215 h 1738203"/>
              <a:gd name="connsiteX4168" fmla="*/ 1362005 w 6634280"/>
              <a:gd name="connsiteY4168" fmla="*/ 362469 h 1738203"/>
              <a:gd name="connsiteX4169" fmla="*/ 834777 w 6634280"/>
              <a:gd name="connsiteY4169" fmla="*/ 362469 h 1738203"/>
              <a:gd name="connsiteX4170" fmla="*/ 834777 w 6634280"/>
              <a:gd name="connsiteY4170" fmla="*/ 365215 h 1738203"/>
              <a:gd name="connsiteX4171" fmla="*/ 829285 w 6634280"/>
              <a:gd name="connsiteY4171" fmla="*/ 365215 h 1738203"/>
              <a:gd name="connsiteX4172" fmla="*/ 823793 w 6634280"/>
              <a:gd name="connsiteY4172" fmla="*/ 365215 h 1738203"/>
              <a:gd name="connsiteX4173" fmla="*/ 815555 w 6634280"/>
              <a:gd name="connsiteY4173" fmla="*/ 367961 h 1738203"/>
              <a:gd name="connsiteX4174" fmla="*/ 807317 w 6634280"/>
              <a:gd name="connsiteY4174" fmla="*/ 376199 h 1738203"/>
              <a:gd name="connsiteX4175" fmla="*/ 801825 w 6634280"/>
              <a:gd name="connsiteY4175" fmla="*/ 381691 h 1738203"/>
              <a:gd name="connsiteX4176" fmla="*/ 799080 w 6634280"/>
              <a:gd name="connsiteY4176" fmla="*/ 378945 h 1738203"/>
              <a:gd name="connsiteX4177" fmla="*/ 796334 w 6634280"/>
              <a:gd name="connsiteY4177" fmla="*/ 381691 h 1738203"/>
              <a:gd name="connsiteX4178" fmla="*/ 793587 w 6634280"/>
              <a:gd name="connsiteY4178" fmla="*/ 387183 h 1738203"/>
              <a:gd name="connsiteX4179" fmla="*/ 788095 w 6634280"/>
              <a:gd name="connsiteY4179" fmla="*/ 392675 h 1738203"/>
              <a:gd name="connsiteX4180" fmla="*/ 782603 w 6634280"/>
              <a:gd name="connsiteY4180" fmla="*/ 395421 h 1738203"/>
              <a:gd name="connsiteX4181" fmla="*/ 777112 w 6634280"/>
              <a:gd name="connsiteY4181" fmla="*/ 395421 h 1738203"/>
              <a:gd name="connsiteX4182" fmla="*/ 744160 w 6634280"/>
              <a:gd name="connsiteY4182" fmla="*/ 395421 h 1738203"/>
              <a:gd name="connsiteX4183" fmla="*/ 727684 w 6634280"/>
              <a:gd name="connsiteY4183" fmla="*/ 398167 h 1738203"/>
              <a:gd name="connsiteX4184" fmla="*/ 711208 w 6634280"/>
              <a:gd name="connsiteY4184" fmla="*/ 403659 h 1738203"/>
              <a:gd name="connsiteX4185" fmla="*/ 681002 w 6634280"/>
              <a:gd name="connsiteY4185" fmla="*/ 414642 h 1738203"/>
              <a:gd name="connsiteX4186" fmla="*/ 650797 w 6634280"/>
              <a:gd name="connsiteY4186" fmla="*/ 428372 h 1738203"/>
              <a:gd name="connsiteX4187" fmla="*/ 628829 w 6634280"/>
              <a:gd name="connsiteY4187" fmla="*/ 436610 h 1738203"/>
              <a:gd name="connsiteX4188" fmla="*/ 617845 w 6634280"/>
              <a:gd name="connsiteY4188" fmla="*/ 436610 h 1738203"/>
              <a:gd name="connsiteX4189" fmla="*/ 609607 w 6634280"/>
              <a:gd name="connsiteY4189" fmla="*/ 436610 h 1738203"/>
              <a:gd name="connsiteX4190" fmla="*/ 595877 w 6634280"/>
              <a:gd name="connsiteY4190" fmla="*/ 431118 h 1738203"/>
              <a:gd name="connsiteX4191" fmla="*/ 582147 w 6634280"/>
              <a:gd name="connsiteY4191" fmla="*/ 420134 h 1738203"/>
              <a:gd name="connsiteX4192" fmla="*/ 568417 w 6634280"/>
              <a:gd name="connsiteY4192" fmla="*/ 411896 h 1738203"/>
              <a:gd name="connsiteX4193" fmla="*/ 568417 w 6634280"/>
              <a:gd name="connsiteY4193" fmla="*/ 422880 h 1738203"/>
              <a:gd name="connsiteX4194" fmla="*/ 573909 w 6634280"/>
              <a:gd name="connsiteY4194" fmla="*/ 431118 h 1738203"/>
              <a:gd name="connsiteX4195" fmla="*/ 582147 w 6634280"/>
              <a:gd name="connsiteY4195" fmla="*/ 439356 h 1738203"/>
              <a:gd name="connsiteX4196" fmla="*/ 593131 w 6634280"/>
              <a:gd name="connsiteY4196" fmla="*/ 444848 h 1738203"/>
              <a:gd name="connsiteX4197" fmla="*/ 615099 w 6634280"/>
              <a:gd name="connsiteY4197" fmla="*/ 453086 h 1738203"/>
              <a:gd name="connsiteX4198" fmla="*/ 623337 w 6634280"/>
              <a:gd name="connsiteY4198" fmla="*/ 458578 h 1738203"/>
              <a:gd name="connsiteX4199" fmla="*/ 628829 w 6634280"/>
              <a:gd name="connsiteY4199" fmla="*/ 466816 h 1738203"/>
              <a:gd name="connsiteX4200" fmla="*/ 631574 w 6634280"/>
              <a:gd name="connsiteY4200" fmla="*/ 472308 h 1738203"/>
              <a:gd name="connsiteX4201" fmla="*/ 634321 w 6634280"/>
              <a:gd name="connsiteY4201" fmla="*/ 469562 h 1738203"/>
              <a:gd name="connsiteX4202" fmla="*/ 642559 w 6634280"/>
              <a:gd name="connsiteY4202" fmla="*/ 475054 h 1738203"/>
              <a:gd name="connsiteX4203" fmla="*/ 648051 w 6634280"/>
              <a:gd name="connsiteY4203" fmla="*/ 480546 h 1738203"/>
              <a:gd name="connsiteX4204" fmla="*/ 653542 w 6634280"/>
              <a:gd name="connsiteY4204" fmla="*/ 486038 h 1738203"/>
              <a:gd name="connsiteX4205" fmla="*/ 661780 w 6634280"/>
              <a:gd name="connsiteY4205" fmla="*/ 497022 h 1738203"/>
              <a:gd name="connsiteX4206" fmla="*/ 670018 w 6634280"/>
              <a:gd name="connsiteY4206" fmla="*/ 508006 h 1738203"/>
              <a:gd name="connsiteX4207" fmla="*/ 672764 w 6634280"/>
              <a:gd name="connsiteY4207" fmla="*/ 510752 h 1738203"/>
              <a:gd name="connsiteX4208" fmla="*/ 678256 w 6634280"/>
              <a:gd name="connsiteY4208" fmla="*/ 513498 h 1738203"/>
              <a:gd name="connsiteX4209" fmla="*/ 691986 w 6634280"/>
              <a:gd name="connsiteY4209" fmla="*/ 499768 h 1738203"/>
              <a:gd name="connsiteX4210" fmla="*/ 716700 w 6634280"/>
              <a:gd name="connsiteY4210" fmla="*/ 480546 h 1738203"/>
              <a:gd name="connsiteX4211" fmla="*/ 724938 w 6634280"/>
              <a:gd name="connsiteY4211" fmla="*/ 475054 h 1738203"/>
              <a:gd name="connsiteX4212" fmla="*/ 730430 w 6634280"/>
              <a:gd name="connsiteY4212" fmla="*/ 466816 h 1738203"/>
              <a:gd name="connsiteX4213" fmla="*/ 735922 w 6634280"/>
              <a:gd name="connsiteY4213" fmla="*/ 461324 h 1738203"/>
              <a:gd name="connsiteX4214" fmla="*/ 741414 w 6634280"/>
              <a:gd name="connsiteY4214" fmla="*/ 453086 h 1738203"/>
              <a:gd name="connsiteX4215" fmla="*/ 746906 w 6634280"/>
              <a:gd name="connsiteY4215" fmla="*/ 450340 h 1738203"/>
              <a:gd name="connsiteX4216" fmla="*/ 755144 w 6634280"/>
              <a:gd name="connsiteY4216" fmla="*/ 447594 h 1738203"/>
              <a:gd name="connsiteX4217" fmla="*/ 763382 w 6634280"/>
              <a:gd name="connsiteY4217" fmla="*/ 447594 h 1738203"/>
              <a:gd name="connsiteX4218" fmla="*/ 768874 w 6634280"/>
              <a:gd name="connsiteY4218" fmla="*/ 442102 h 1738203"/>
              <a:gd name="connsiteX4219" fmla="*/ 774366 w 6634280"/>
              <a:gd name="connsiteY4219" fmla="*/ 433864 h 1738203"/>
              <a:gd name="connsiteX4220" fmla="*/ 779857 w 6634280"/>
              <a:gd name="connsiteY4220" fmla="*/ 422880 h 1738203"/>
              <a:gd name="connsiteX4221" fmla="*/ 782603 w 6634280"/>
              <a:gd name="connsiteY4221" fmla="*/ 414642 h 1738203"/>
              <a:gd name="connsiteX4222" fmla="*/ 788095 w 6634280"/>
              <a:gd name="connsiteY4222" fmla="*/ 406405 h 1738203"/>
              <a:gd name="connsiteX4223" fmla="*/ 799080 w 6634280"/>
              <a:gd name="connsiteY4223" fmla="*/ 400913 h 1738203"/>
              <a:gd name="connsiteX4224" fmla="*/ 812809 w 6634280"/>
              <a:gd name="connsiteY4224" fmla="*/ 398167 h 1738203"/>
              <a:gd name="connsiteX4225" fmla="*/ 837523 w 6634280"/>
              <a:gd name="connsiteY4225" fmla="*/ 392675 h 1738203"/>
              <a:gd name="connsiteX4226" fmla="*/ 845761 w 6634280"/>
              <a:gd name="connsiteY4226" fmla="*/ 389929 h 1738203"/>
              <a:gd name="connsiteX4227" fmla="*/ 848507 w 6634280"/>
              <a:gd name="connsiteY4227" fmla="*/ 384437 h 1738203"/>
              <a:gd name="connsiteX4228" fmla="*/ 845761 w 6634280"/>
              <a:gd name="connsiteY4228" fmla="*/ 378945 h 1738203"/>
              <a:gd name="connsiteX4229" fmla="*/ 834777 w 6634280"/>
              <a:gd name="connsiteY4229" fmla="*/ 365215 h 1738203"/>
              <a:gd name="connsiteX4230" fmla="*/ 837523 w 6634280"/>
              <a:gd name="connsiteY4230" fmla="*/ 365215 h 1738203"/>
              <a:gd name="connsiteX4231" fmla="*/ 837523 w 6634280"/>
              <a:gd name="connsiteY4231" fmla="*/ 362469 h 1738203"/>
              <a:gd name="connsiteX4232" fmla="*/ 1537748 w 6634280"/>
              <a:gd name="connsiteY4232" fmla="*/ 359723 h 1738203"/>
              <a:gd name="connsiteX4233" fmla="*/ 1537748 w 6634280"/>
              <a:gd name="connsiteY4233" fmla="*/ 365215 h 1738203"/>
              <a:gd name="connsiteX4234" fmla="*/ 1540493 w 6634280"/>
              <a:gd name="connsiteY4234" fmla="*/ 365215 h 1738203"/>
              <a:gd name="connsiteX4235" fmla="*/ 1543239 w 6634280"/>
              <a:gd name="connsiteY4235" fmla="*/ 362469 h 1738203"/>
              <a:gd name="connsiteX4236" fmla="*/ 1545985 w 6634280"/>
              <a:gd name="connsiteY4236" fmla="*/ 359723 h 1738203"/>
              <a:gd name="connsiteX4237" fmla="*/ 1458113 w 6634280"/>
              <a:gd name="connsiteY4237" fmla="*/ 356977 h 1738203"/>
              <a:gd name="connsiteX4238" fmla="*/ 1458113 w 6634280"/>
              <a:gd name="connsiteY4238" fmla="*/ 362469 h 1738203"/>
              <a:gd name="connsiteX4239" fmla="*/ 1458113 w 6634280"/>
              <a:gd name="connsiteY4239" fmla="*/ 365215 h 1738203"/>
              <a:gd name="connsiteX4240" fmla="*/ 1452622 w 6634280"/>
              <a:gd name="connsiteY4240" fmla="*/ 367961 h 1738203"/>
              <a:gd name="connsiteX4241" fmla="*/ 1449877 w 6634280"/>
              <a:gd name="connsiteY4241" fmla="*/ 367961 h 1738203"/>
              <a:gd name="connsiteX4242" fmla="*/ 1447130 w 6634280"/>
              <a:gd name="connsiteY4242" fmla="*/ 373453 h 1738203"/>
              <a:gd name="connsiteX4243" fmla="*/ 1447130 w 6634280"/>
              <a:gd name="connsiteY4243" fmla="*/ 378945 h 1738203"/>
              <a:gd name="connsiteX4244" fmla="*/ 1452622 w 6634280"/>
              <a:gd name="connsiteY4244" fmla="*/ 376199 h 1738203"/>
              <a:gd name="connsiteX4245" fmla="*/ 1458113 w 6634280"/>
              <a:gd name="connsiteY4245" fmla="*/ 376199 h 1738203"/>
              <a:gd name="connsiteX4246" fmla="*/ 1469098 w 6634280"/>
              <a:gd name="connsiteY4246" fmla="*/ 378945 h 1738203"/>
              <a:gd name="connsiteX4247" fmla="*/ 1469098 w 6634280"/>
              <a:gd name="connsiteY4247" fmla="*/ 376199 h 1738203"/>
              <a:gd name="connsiteX4248" fmla="*/ 1471844 w 6634280"/>
              <a:gd name="connsiteY4248" fmla="*/ 376199 h 1738203"/>
              <a:gd name="connsiteX4249" fmla="*/ 1474589 w 6634280"/>
              <a:gd name="connsiteY4249" fmla="*/ 376199 h 1738203"/>
              <a:gd name="connsiteX4250" fmla="*/ 1477335 w 6634280"/>
              <a:gd name="connsiteY4250" fmla="*/ 373453 h 1738203"/>
              <a:gd name="connsiteX4251" fmla="*/ 1477335 w 6634280"/>
              <a:gd name="connsiteY4251" fmla="*/ 376199 h 1738203"/>
              <a:gd name="connsiteX4252" fmla="*/ 1480081 w 6634280"/>
              <a:gd name="connsiteY4252" fmla="*/ 376199 h 1738203"/>
              <a:gd name="connsiteX4253" fmla="*/ 1480081 w 6634280"/>
              <a:gd name="connsiteY4253" fmla="*/ 378945 h 1738203"/>
              <a:gd name="connsiteX4254" fmla="*/ 1480081 w 6634280"/>
              <a:gd name="connsiteY4254" fmla="*/ 381691 h 1738203"/>
              <a:gd name="connsiteX4255" fmla="*/ 1474589 w 6634280"/>
              <a:gd name="connsiteY4255" fmla="*/ 381691 h 1738203"/>
              <a:gd name="connsiteX4256" fmla="*/ 1471844 w 6634280"/>
              <a:gd name="connsiteY4256" fmla="*/ 378945 h 1738203"/>
              <a:gd name="connsiteX4257" fmla="*/ 1466353 w 6634280"/>
              <a:gd name="connsiteY4257" fmla="*/ 384437 h 1738203"/>
              <a:gd name="connsiteX4258" fmla="*/ 1460859 w 6634280"/>
              <a:gd name="connsiteY4258" fmla="*/ 387183 h 1738203"/>
              <a:gd name="connsiteX4259" fmla="*/ 1458113 w 6634280"/>
              <a:gd name="connsiteY4259" fmla="*/ 384437 h 1738203"/>
              <a:gd name="connsiteX4260" fmla="*/ 1455368 w 6634280"/>
              <a:gd name="connsiteY4260" fmla="*/ 389929 h 1738203"/>
              <a:gd name="connsiteX4261" fmla="*/ 1455368 w 6634280"/>
              <a:gd name="connsiteY4261" fmla="*/ 398167 h 1738203"/>
              <a:gd name="connsiteX4262" fmla="*/ 1460859 w 6634280"/>
              <a:gd name="connsiteY4262" fmla="*/ 395421 h 1738203"/>
              <a:gd name="connsiteX4263" fmla="*/ 1463606 w 6634280"/>
              <a:gd name="connsiteY4263" fmla="*/ 395421 h 1738203"/>
              <a:gd name="connsiteX4264" fmla="*/ 1466353 w 6634280"/>
              <a:gd name="connsiteY4264" fmla="*/ 398167 h 1738203"/>
              <a:gd name="connsiteX4265" fmla="*/ 1469098 w 6634280"/>
              <a:gd name="connsiteY4265" fmla="*/ 400913 h 1738203"/>
              <a:gd name="connsiteX4266" fmla="*/ 1474589 w 6634280"/>
              <a:gd name="connsiteY4266" fmla="*/ 400913 h 1738203"/>
              <a:gd name="connsiteX4267" fmla="*/ 1480081 w 6634280"/>
              <a:gd name="connsiteY4267" fmla="*/ 398167 h 1738203"/>
              <a:gd name="connsiteX4268" fmla="*/ 1480081 w 6634280"/>
              <a:gd name="connsiteY4268" fmla="*/ 400913 h 1738203"/>
              <a:gd name="connsiteX4269" fmla="*/ 1485574 w 6634280"/>
              <a:gd name="connsiteY4269" fmla="*/ 403659 h 1738203"/>
              <a:gd name="connsiteX4270" fmla="*/ 1488320 w 6634280"/>
              <a:gd name="connsiteY4270" fmla="*/ 403659 h 1738203"/>
              <a:gd name="connsiteX4271" fmla="*/ 1491065 w 6634280"/>
              <a:gd name="connsiteY4271" fmla="*/ 406405 h 1738203"/>
              <a:gd name="connsiteX4272" fmla="*/ 1493811 w 6634280"/>
              <a:gd name="connsiteY4272" fmla="*/ 403659 h 1738203"/>
              <a:gd name="connsiteX4273" fmla="*/ 1499304 w 6634280"/>
              <a:gd name="connsiteY4273" fmla="*/ 403659 h 1738203"/>
              <a:gd name="connsiteX4274" fmla="*/ 1504796 w 6634280"/>
              <a:gd name="connsiteY4274" fmla="*/ 406405 h 1738203"/>
              <a:gd name="connsiteX4275" fmla="*/ 1510287 w 6634280"/>
              <a:gd name="connsiteY4275" fmla="*/ 403659 h 1738203"/>
              <a:gd name="connsiteX4276" fmla="*/ 1510287 w 6634280"/>
              <a:gd name="connsiteY4276" fmla="*/ 398167 h 1738203"/>
              <a:gd name="connsiteX4277" fmla="*/ 1507541 w 6634280"/>
              <a:gd name="connsiteY4277" fmla="*/ 395421 h 1738203"/>
              <a:gd name="connsiteX4278" fmla="*/ 1502050 w 6634280"/>
              <a:gd name="connsiteY4278" fmla="*/ 395421 h 1738203"/>
              <a:gd name="connsiteX4279" fmla="*/ 1496557 w 6634280"/>
              <a:gd name="connsiteY4279" fmla="*/ 398167 h 1738203"/>
              <a:gd name="connsiteX4280" fmla="*/ 1491065 w 6634280"/>
              <a:gd name="connsiteY4280" fmla="*/ 400913 h 1738203"/>
              <a:gd name="connsiteX4281" fmla="*/ 1491065 w 6634280"/>
              <a:gd name="connsiteY4281" fmla="*/ 395421 h 1738203"/>
              <a:gd name="connsiteX4282" fmla="*/ 1491065 w 6634280"/>
              <a:gd name="connsiteY4282" fmla="*/ 392675 h 1738203"/>
              <a:gd name="connsiteX4283" fmla="*/ 1496557 w 6634280"/>
              <a:gd name="connsiteY4283" fmla="*/ 387183 h 1738203"/>
              <a:gd name="connsiteX4284" fmla="*/ 1491065 w 6634280"/>
              <a:gd name="connsiteY4284" fmla="*/ 384437 h 1738203"/>
              <a:gd name="connsiteX4285" fmla="*/ 1488320 w 6634280"/>
              <a:gd name="connsiteY4285" fmla="*/ 381691 h 1738203"/>
              <a:gd name="connsiteX4286" fmla="*/ 1491065 w 6634280"/>
              <a:gd name="connsiteY4286" fmla="*/ 378945 h 1738203"/>
              <a:gd name="connsiteX4287" fmla="*/ 1491065 w 6634280"/>
              <a:gd name="connsiteY4287" fmla="*/ 370707 h 1738203"/>
              <a:gd name="connsiteX4288" fmla="*/ 1488320 w 6634280"/>
              <a:gd name="connsiteY4288" fmla="*/ 370707 h 1738203"/>
              <a:gd name="connsiteX4289" fmla="*/ 1482829 w 6634280"/>
              <a:gd name="connsiteY4289" fmla="*/ 367961 h 1738203"/>
              <a:gd name="connsiteX4290" fmla="*/ 1485574 w 6634280"/>
              <a:gd name="connsiteY4290" fmla="*/ 367961 h 1738203"/>
              <a:gd name="connsiteX4291" fmla="*/ 1485574 w 6634280"/>
              <a:gd name="connsiteY4291" fmla="*/ 362469 h 1738203"/>
              <a:gd name="connsiteX4292" fmla="*/ 1485574 w 6634280"/>
              <a:gd name="connsiteY4292" fmla="*/ 359723 h 1738203"/>
              <a:gd name="connsiteX4293" fmla="*/ 1480081 w 6634280"/>
              <a:gd name="connsiteY4293" fmla="*/ 359723 h 1738203"/>
              <a:gd name="connsiteX4294" fmla="*/ 1477335 w 6634280"/>
              <a:gd name="connsiteY4294" fmla="*/ 359723 h 1738203"/>
              <a:gd name="connsiteX4295" fmla="*/ 1477335 w 6634280"/>
              <a:gd name="connsiteY4295" fmla="*/ 356977 h 1738203"/>
              <a:gd name="connsiteX4296" fmla="*/ 1422416 w 6634280"/>
              <a:gd name="connsiteY4296" fmla="*/ 356977 h 1738203"/>
              <a:gd name="connsiteX4297" fmla="*/ 1416924 w 6634280"/>
              <a:gd name="connsiteY4297" fmla="*/ 359723 h 1738203"/>
              <a:gd name="connsiteX4298" fmla="*/ 1416924 w 6634280"/>
              <a:gd name="connsiteY4298" fmla="*/ 373453 h 1738203"/>
              <a:gd name="connsiteX4299" fmla="*/ 1425162 w 6634280"/>
              <a:gd name="connsiteY4299" fmla="*/ 376199 h 1738203"/>
              <a:gd name="connsiteX4300" fmla="*/ 1430655 w 6634280"/>
              <a:gd name="connsiteY4300" fmla="*/ 376199 h 1738203"/>
              <a:gd name="connsiteX4301" fmla="*/ 1436146 w 6634280"/>
              <a:gd name="connsiteY4301" fmla="*/ 376199 h 1738203"/>
              <a:gd name="connsiteX4302" fmla="*/ 1436146 w 6634280"/>
              <a:gd name="connsiteY4302" fmla="*/ 370707 h 1738203"/>
              <a:gd name="connsiteX4303" fmla="*/ 1436146 w 6634280"/>
              <a:gd name="connsiteY4303" fmla="*/ 367961 h 1738203"/>
              <a:gd name="connsiteX4304" fmla="*/ 1433400 w 6634280"/>
              <a:gd name="connsiteY4304" fmla="*/ 359723 h 1738203"/>
              <a:gd name="connsiteX4305" fmla="*/ 1425162 w 6634280"/>
              <a:gd name="connsiteY4305" fmla="*/ 356977 h 1738203"/>
              <a:gd name="connsiteX4306" fmla="*/ 1370242 w 6634280"/>
              <a:gd name="connsiteY4306" fmla="*/ 356977 h 1738203"/>
              <a:gd name="connsiteX4307" fmla="*/ 1372988 w 6634280"/>
              <a:gd name="connsiteY4307" fmla="*/ 356977 h 1738203"/>
              <a:gd name="connsiteX4308" fmla="*/ 1375736 w 6634280"/>
              <a:gd name="connsiteY4308" fmla="*/ 359723 h 1738203"/>
              <a:gd name="connsiteX4309" fmla="*/ 1372988 w 6634280"/>
              <a:gd name="connsiteY4309" fmla="*/ 362469 h 1738203"/>
              <a:gd name="connsiteX4310" fmla="*/ 6573869 w 6634280"/>
              <a:gd name="connsiteY4310" fmla="*/ 354231 h 1738203"/>
              <a:gd name="connsiteX4311" fmla="*/ 6571123 w 6634280"/>
              <a:gd name="connsiteY4311" fmla="*/ 356977 h 1738203"/>
              <a:gd name="connsiteX4312" fmla="*/ 6565631 w 6634280"/>
              <a:gd name="connsiteY4312" fmla="*/ 359723 h 1738203"/>
              <a:gd name="connsiteX4313" fmla="*/ 6560139 w 6634280"/>
              <a:gd name="connsiteY4313" fmla="*/ 362469 h 1738203"/>
              <a:gd name="connsiteX4314" fmla="*/ 6549155 w 6634280"/>
              <a:gd name="connsiteY4314" fmla="*/ 367961 h 1738203"/>
              <a:gd name="connsiteX4315" fmla="*/ 6549155 w 6634280"/>
              <a:gd name="connsiteY4315" fmla="*/ 376199 h 1738203"/>
              <a:gd name="connsiteX4316" fmla="*/ 6549155 w 6634280"/>
              <a:gd name="connsiteY4316" fmla="*/ 381691 h 1738203"/>
              <a:gd name="connsiteX4317" fmla="*/ 6551901 w 6634280"/>
              <a:gd name="connsiteY4317" fmla="*/ 384437 h 1738203"/>
              <a:gd name="connsiteX4318" fmla="*/ 6554647 w 6634280"/>
              <a:gd name="connsiteY4318" fmla="*/ 389929 h 1738203"/>
              <a:gd name="connsiteX4319" fmla="*/ 6557393 w 6634280"/>
              <a:gd name="connsiteY4319" fmla="*/ 398166 h 1738203"/>
              <a:gd name="connsiteX4320" fmla="*/ 6565631 w 6634280"/>
              <a:gd name="connsiteY4320" fmla="*/ 403658 h 1738203"/>
              <a:gd name="connsiteX4321" fmla="*/ 6573869 w 6634280"/>
              <a:gd name="connsiteY4321" fmla="*/ 406404 h 1738203"/>
              <a:gd name="connsiteX4322" fmla="*/ 6582107 w 6634280"/>
              <a:gd name="connsiteY4322" fmla="*/ 411896 h 1738203"/>
              <a:gd name="connsiteX4323" fmla="*/ 6521695 w 6634280"/>
              <a:gd name="connsiteY4323" fmla="*/ 486038 h 1738203"/>
              <a:gd name="connsiteX4324" fmla="*/ 6516203 w 6634280"/>
              <a:gd name="connsiteY4324" fmla="*/ 486038 h 1738203"/>
              <a:gd name="connsiteX4325" fmla="*/ 6518949 w 6634280"/>
              <a:gd name="connsiteY4325" fmla="*/ 488784 h 1738203"/>
              <a:gd name="connsiteX4326" fmla="*/ 6370666 w 6634280"/>
              <a:gd name="connsiteY4326" fmla="*/ 670018 h 1738203"/>
              <a:gd name="connsiteX4327" fmla="*/ 6354190 w 6634280"/>
              <a:gd name="connsiteY4327" fmla="*/ 670018 h 1738203"/>
              <a:gd name="connsiteX4328" fmla="*/ 6337715 w 6634280"/>
              <a:gd name="connsiteY4328" fmla="*/ 672764 h 1738203"/>
              <a:gd name="connsiteX4329" fmla="*/ 6321239 w 6634280"/>
              <a:gd name="connsiteY4329" fmla="*/ 678256 h 1738203"/>
              <a:gd name="connsiteX4330" fmla="*/ 6304763 w 6634280"/>
              <a:gd name="connsiteY4330" fmla="*/ 683748 h 1738203"/>
              <a:gd name="connsiteX4331" fmla="*/ 6277303 w 6634280"/>
              <a:gd name="connsiteY4331" fmla="*/ 697478 h 1738203"/>
              <a:gd name="connsiteX4332" fmla="*/ 6255335 w 6634280"/>
              <a:gd name="connsiteY4332" fmla="*/ 711208 h 1738203"/>
              <a:gd name="connsiteX4333" fmla="*/ 6263573 w 6634280"/>
              <a:gd name="connsiteY4333" fmla="*/ 713954 h 1738203"/>
              <a:gd name="connsiteX4334" fmla="*/ 6274557 w 6634280"/>
              <a:gd name="connsiteY4334" fmla="*/ 713954 h 1738203"/>
              <a:gd name="connsiteX4335" fmla="*/ 6291033 w 6634280"/>
              <a:gd name="connsiteY4335" fmla="*/ 711208 h 1738203"/>
              <a:gd name="connsiteX4336" fmla="*/ 6307509 w 6634280"/>
              <a:gd name="connsiteY4336" fmla="*/ 705716 h 1738203"/>
              <a:gd name="connsiteX4337" fmla="*/ 6318493 w 6634280"/>
              <a:gd name="connsiteY4337" fmla="*/ 702970 h 1738203"/>
              <a:gd name="connsiteX4338" fmla="*/ 6326731 w 6634280"/>
              <a:gd name="connsiteY4338" fmla="*/ 702970 h 1738203"/>
              <a:gd name="connsiteX4339" fmla="*/ 6329477 w 6634280"/>
              <a:gd name="connsiteY4339" fmla="*/ 708462 h 1738203"/>
              <a:gd name="connsiteX4340" fmla="*/ 6334969 w 6634280"/>
              <a:gd name="connsiteY4340" fmla="*/ 711208 h 1738203"/>
              <a:gd name="connsiteX4341" fmla="*/ 6340461 w 6634280"/>
              <a:gd name="connsiteY4341" fmla="*/ 708462 h 1738203"/>
              <a:gd name="connsiteX4342" fmla="*/ 6345952 w 6634280"/>
              <a:gd name="connsiteY4342" fmla="*/ 705716 h 1738203"/>
              <a:gd name="connsiteX4343" fmla="*/ 6546409 w 6634280"/>
              <a:gd name="connsiteY4343" fmla="*/ 906172 h 1738203"/>
              <a:gd name="connsiteX4344" fmla="*/ 6521695 w 6634280"/>
              <a:gd name="connsiteY4344" fmla="*/ 917156 h 1738203"/>
              <a:gd name="connsiteX4345" fmla="*/ 6513457 w 6634280"/>
              <a:gd name="connsiteY4345" fmla="*/ 922648 h 1738203"/>
              <a:gd name="connsiteX4346" fmla="*/ 6505219 w 6634280"/>
              <a:gd name="connsiteY4346" fmla="*/ 930886 h 1738203"/>
              <a:gd name="connsiteX4347" fmla="*/ 6532679 w 6634280"/>
              <a:gd name="connsiteY4347" fmla="*/ 936378 h 1738203"/>
              <a:gd name="connsiteX4348" fmla="*/ 6543663 w 6634280"/>
              <a:gd name="connsiteY4348" fmla="*/ 939124 h 1738203"/>
              <a:gd name="connsiteX4349" fmla="*/ 6551901 w 6634280"/>
              <a:gd name="connsiteY4349" fmla="*/ 936378 h 1738203"/>
              <a:gd name="connsiteX4350" fmla="*/ 6560139 w 6634280"/>
              <a:gd name="connsiteY4350" fmla="*/ 933632 h 1738203"/>
              <a:gd name="connsiteX4351" fmla="*/ 6565631 w 6634280"/>
              <a:gd name="connsiteY4351" fmla="*/ 928140 h 1738203"/>
              <a:gd name="connsiteX4352" fmla="*/ 6571123 w 6634280"/>
              <a:gd name="connsiteY4352" fmla="*/ 930886 h 1738203"/>
              <a:gd name="connsiteX4353" fmla="*/ 6571123 w 6634280"/>
              <a:gd name="connsiteY4353" fmla="*/ 933632 h 1738203"/>
              <a:gd name="connsiteX4354" fmla="*/ 6571123 w 6634280"/>
              <a:gd name="connsiteY4354" fmla="*/ 939124 h 1738203"/>
              <a:gd name="connsiteX4355" fmla="*/ 6573869 w 6634280"/>
              <a:gd name="connsiteY4355" fmla="*/ 941870 h 1738203"/>
              <a:gd name="connsiteX4356" fmla="*/ 6576615 w 6634280"/>
              <a:gd name="connsiteY4356" fmla="*/ 941870 h 1738203"/>
              <a:gd name="connsiteX4357" fmla="*/ 6579361 w 6634280"/>
              <a:gd name="connsiteY4357" fmla="*/ 941870 h 1738203"/>
              <a:gd name="connsiteX4358" fmla="*/ 6587599 w 6634280"/>
              <a:gd name="connsiteY4358" fmla="*/ 950108 h 1738203"/>
              <a:gd name="connsiteX4359" fmla="*/ 6573869 w 6634280"/>
              <a:gd name="connsiteY4359" fmla="*/ 950108 h 1738203"/>
              <a:gd name="connsiteX4360" fmla="*/ 6562885 w 6634280"/>
              <a:gd name="connsiteY4360" fmla="*/ 952854 h 1738203"/>
              <a:gd name="connsiteX4361" fmla="*/ 6546409 w 6634280"/>
              <a:gd name="connsiteY4361" fmla="*/ 963838 h 1738203"/>
              <a:gd name="connsiteX4362" fmla="*/ 6538171 w 6634280"/>
              <a:gd name="connsiteY4362" fmla="*/ 966584 h 1738203"/>
              <a:gd name="connsiteX4363" fmla="*/ 6532679 w 6634280"/>
              <a:gd name="connsiteY4363" fmla="*/ 969330 h 1738203"/>
              <a:gd name="connsiteX4364" fmla="*/ 6524441 w 6634280"/>
              <a:gd name="connsiteY4364" fmla="*/ 969330 h 1738203"/>
              <a:gd name="connsiteX4365" fmla="*/ 6518949 w 6634280"/>
              <a:gd name="connsiteY4365" fmla="*/ 966584 h 1738203"/>
              <a:gd name="connsiteX4366" fmla="*/ 6516203 w 6634280"/>
              <a:gd name="connsiteY4366" fmla="*/ 961092 h 1738203"/>
              <a:gd name="connsiteX4367" fmla="*/ 6516203 w 6634280"/>
              <a:gd name="connsiteY4367" fmla="*/ 955600 h 1738203"/>
              <a:gd name="connsiteX4368" fmla="*/ 6516203 w 6634280"/>
              <a:gd name="connsiteY4368" fmla="*/ 947362 h 1738203"/>
              <a:gd name="connsiteX4369" fmla="*/ 6513457 w 6634280"/>
              <a:gd name="connsiteY4369" fmla="*/ 944616 h 1738203"/>
              <a:gd name="connsiteX4370" fmla="*/ 6510711 w 6634280"/>
              <a:gd name="connsiteY4370" fmla="*/ 941870 h 1738203"/>
              <a:gd name="connsiteX4371" fmla="*/ 6507965 w 6634280"/>
              <a:gd name="connsiteY4371" fmla="*/ 944616 h 1738203"/>
              <a:gd name="connsiteX4372" fmla="*/ 6505219 w 6634280"/>
              <a:gd name="connsiteY4372" fmla="*/ 944616 h 1738203"/>
              <a:gd name="connsiteX4373" fmla="*/ 6499727 w 6634280"/>
              <a:gd name="connsiteY4373" fmla="*/ 944616 h 1738203"/>
              <a:gd name="connsiteX4374" fmla="*/ 6496981 w 6634280"/>
              <a:gd name="connsiteY4374" fmla="*/ 936378 h 1738203"/>
              <a:gd name="connsiteX4375" fmla="*/ 6494235 w 6634280"/>
              <a:gd name="connsiteY4375" fmla="*/ 928140 h 1738203"/>
              <a:gd name="connsiteX4376" fmla="*/ 6491489 w 6634280"/>
              <a:gd name="connsiteY4376" fmla="*/ 919902 h 1738203"/>
              <a:gd name="connsiteX4377" fmla="*/ 6488743 w 6634280"/>
              <a:gd name="connsiteY4377" fmla="*/ 917156 h 1738203"/>
              <a:gd name="connsiteX4378" fmla="*/ 6483251 w 6634280"/>
              <a:gd name="connsiteY4378" fmla="*/ 914410 h 1738203"/>
              <a:gd name="connsiteX4379" fmla="*/ 6480505 w 6634280"/>
              <a:gd name="connsiteY4379" fmla="*/ 919902 h 1738203"/>
              <a:gd name="connsiteX4380" fmla="*/ 6477759 w 6634280"/>
              <a:gd name="connsiteY4380" fmla="*/ 922648 h 1738203"/>
              <a:gd name="connsiteX4381" fmla="*/ 6483251 w 6634280"/>
              <a:gd name="connsiteY4381" fmla="*/ 930886 h 1738203"/>
              <a:gd name="connsiteX4382" fmla="*/ 6483251 w 6634280"/>
              <a:gd name="connsiteY4382" fmla="*/ 936378 h 1738203"/>
              <a:gd name="connsiteX4383" fmla="*/ 6480505 w 6634280"/>
              <a:gd name="connsiteY4383" fmla="*/ 941870 h 1738203"/>
              <a:gd name="connsiteX4384" fmla="*/ 6477759 w 6634280"/>
              <a:gd name="connsiteY4384" fmla="*/ 944616 h 1738203"/>
              <a:gd name="connsiteX4385" fmla="*/ 6464030 w 6634280"/>
              <a:gd name="connsiteY4385" fmla="*/ 950108 h 1738203"/>
              <a:gd name="connsiteX4386" fmla="*/ 6458538 w 6634280"/>
              <a:gd name="connsiteY4386" fmla="*/ 955600 h 1738203"/>
              <a:gd name="connsiteX4387" fmla="*/ 6464030 w 6634280"/>
              <a:gd name="connsiteY4387" fmla="*/ 958346 h 1738203"/>
              <a:gd name="connsiteX4388" fmla="*/ 6466776 w 6634280"/>
              <a:gd name="connsiteY4388" fmla="*/ 963838 h 1738203"/>
              <a:gd name="connsiteX4389" fmla="*/ 6466776 w 6634280"/>
              <a:gd name="connsiteY4389" fmla="*/ 966584 h 1738203"/>
              <a:gd name="connsiteX4390" fmla="*/ 6461284 w 6634280"/>
              <a:gd name="connsiteY4390" fmla="*/ 974822 h 1738203"/>
              <a:gd name="connsiteX4391" fmla="*/ 6453046 w 6634280"/>
              <a:gd name="connsiteY4391" fmla="*/ 980314 h 1738203"/>
              <a:gd name="connsiteX4392" fmla="*/ 6439316 w 6634280"/>
              <a:gd name="connsiteY4392" fmla="*/ 985806 h 1738203"/>
              <a:gd name="connsiteX4393" fmla="*/ 6425586 w 6634280"/>
              <a:gd name="connsiteY4393" fmla="*/ 991298 h 1738203"/>
              <a:gd name="connsiteX4394" fmla="*/ 6414602 w 6634280"/>
              <a:gd name="connsiteY4394" fmla="*/ 991298 h 1738203"/>
              <a:gd name="connsiteX4395" fmla="*/ 6403618 w 6634280"/>
              <a:gd name="connsiteY4395" fmla="*/ 988552 h 1738203"/>
              <a:gd name="connsiteX4396" fmla="*/ 6398126 w 6634280"/>
              <a:gd name="connsiteY4396" fmla="*/ 985806 h 1738203"/>
              <a:gd name="connsiteX4397" fmla="*/ 6398126 w 6634280"/>
              <a:gd name="connsiteY4397" fmla="*/ 980314 h 1738203"/>
              <a:gd name="connsiteX4398" fmla="*/ 6395380 w 6634280"/>
              <a:gd name="connsiteY4398" fmla="*/ 977568 h 1738203"/>
              <a:gd name="connsiteX4399" fmla="*/ 6395380 w 6634280"/>
              <a:gd name="connsiteY4399" fmla="*/ 969330 h 1738203"/>
              <a:gd name="connsiteX4400" fmla="*/ 6395380 w 6634280"/>
              <a:gd name="connsiteY4400" fmla="*/ 966584 h 1738203"/>
              <a:gd name="connsiteX4401" fmla="*/ 6395380 w 6634280"/>
              <a:gd name="connsiteY4401" fmla="*/ 963838 h 1738203"/>
              <a:gd name="connsiteX4402" fmla="*/ 6384396 w 6634280"/>
              <a:gd name="connsiteY4402" fmla="*/ 961092 h 1738203"/>
              <a:gd name="connsiteX4403" fmla="*/ 6370666 w 6634280"/>
              <a:gd name="connsiteY4403" fmla="*/ 961092 h 1738203"/>
              <a:gd name="connsiteX4404" fmla="*/ 6356936 w 6634280"/>
              <a:gd name="connsiteY4404" fmla="*/ 963838 h 1738203"/>
              <a:gd name="connsiteX4405" fmla="*/ 6365174 w 6634280"/>
              <a:gd name="connsiteY4405" fmla="*/ 977568 h 1738203"/>
              <a:gd name="connsiteX4406" fmla="*/ 6367920 w 6634280"/>
              <a:gd name="connsiteY4406" fmla="*/ 994044 h 1738203"/>
              <a:gd name="connsiteX4407" fmla="*/ 6373412 w 6634280"/>
              <a:gd name="connsiteY4407" fmla="*/ 1007774 h 1738203"/>
              <a:gd name="connsiteX4408" fmla="*/ 6381650 w 6634280"/>
              <a:gd name="connsiteY4408" fmla="*/ 1021504 h 1738203"/>
              <a:gd name="connsiteX4409" fmla="*/ 6074986 w 6634280"/>
              <a:gd name="connsiteY4409" fmla="*/ 1052594 h 1738203"/>
              <a:gd name="connsiteX4410" fmla="*/ 6079593 w 6634280"/>
              <a:gd name="connsiteY4410" fmla="*/ 1057201 h 1738203"/>
              <a:gd name="connsiteX4411" fmla="*/ 6082339 w 6634280"/>
              <a:gd name="connsiteY4411" fmla="*/ 1065439 h 1738203"/>
              <a:gd name="connsiteX4412" fmla="*/ 6079593 w 6634280"/>
              <a:gd name="connsiteY4412" fmla="*/ 1081915 h 1738203"/>
              <a:gd name="connsiteX4413" fmla="*/ 6076847 w 6634280"/>
              <a:gd name="connsiteY4413" fmla="*/ 1098391 h 1738203"/>
              <a:gd name="connsiteX4414" fmla="*/ 6074101 w 6634280"/>
              <a:gd name="connsiteY4414" fmla="*/ 1114867 h 1738203"/>
              <a:gd name="connsiteX4415" fmla="*/ 6074101 w 6634280"/>
              <a:gd name="connsiteY4415" fmla="*/ 1125850 h 1738203"/>
              <a:gd name="connsiteX4416" fmla="*/ 6075474 w 6634280"/>
              <a:gd name="connsiteY4416" fmla="*/ 1129969 h 1738203"/>
              <a:gd name="connsiteX4417" fmla="*/ 6071355 w 6634280"/>
              <a:gd name="connsiteY4417" fmla="*/ 1125850 h 1738203"/>
              <a:gd name="connsiteX4418" fmla="*/ 6063117 w 6634280"/>
              <a:gd name="connsiteY4418" fmla="*/ 1123104 h 1738203"/>
              <a:gd name="connsiteX4419" fmla="*/ 6054879 w 6634280"/>
              <a:gd name="connsiteY4419" fmla="*/ 1120359 h 1738203"/>
              <a:gd name="connsiteX4420" fmla="*/ 6047557 w 6634280"/>
              <a:gd name="connsiteY4420" fmla="*/ 1120359 h 1738203"/>
              <a:gd name="connsiteX4421" fmla="*/ 6049387 w 6634280"/>
              <a:gd name="connsiteY4421" fmla="*/ 1114867 h 1738203"/>
              <a:gd name="connsiteX4422" fmla="*/ 6049387 w 6634280"/>
              <a:gd name="connsiteY4422" fmla="*/ 1095645 h 1738203"/>
              <a:gd name="connsiteX4423" fmla="*/ 6047204 w 6634280"/>
              <a:gd name="connsiteY4423" fmla="*/ 1080360 h 1738203"/>
              <a:gd name="connsiteX4424" fmla="*/ 6065863 w 6634280"/>
              <a:gd name="connsiteY4424" fmla="*/ 1081915 h 1738203"/>
              <a:gd name="connsiteX4425" fmla="*/ 6052133 w 6634280"/>
              <a:gd name="connsiteY4425" fmla="*/ 1057201 h 1738203"/>
              <a:gd name="connsiteX4426" fmla="*/ 6049387 w 6634280"/>
              <a:gd name="connsiteY4426" fmla="*/ 1068185 h 1738203"/>
              <a:gd name="connsiteX4427" fmla="*/ 6046642 w 6634280"/>
              <a:gd name="connsiteY4427" fmla="*/ 1076423 h 1738203"/>
              <a:gd name="connsiteX4428" fmla="*/ 6047204 w 6634280"/>
              <a:gd name="connsiteY4428" fmla="*/ 1080360 h 1738203"/>
              <a:gd name="connsiteX4429" fmla="*/ 6032912 w 6634280"/>
              <a:gd name="connsiteY4429" fmla="*/ 1079169 h 1738203"/>
              <a:gd name="connsiteX4430" fmla="*/ 5999960 w 6634280"/>
              <a:gd name="connsiteY4430" fmla="*/ 1081915 h 1738203"/>
              <a:gd name="connsiteX4431" fmla="*/ 5936802 w 6634280"/>
              <a:gd name="connsiteY4431" fmla="*/ 1090153 h 1738203"/>
              <a:gd name="connsiteX4432" fmla="*/ 5919059 w 6634280"/>
              <a:gd name="connsiteY4432" fmla="*/ 1091631 h 1738203"/>
              <a:gd name="connsiteX4433" fmla="*/ 5920326 w 6634280"/>
              <a:gd name="connsiteY4433" fmla="*/ 1092899 h 1738203"/>
              <a:gd name="connsiteX4434" fmla="*/ 5923072 w 6634280"/>
              <a:gd name="connsiteY4434" fmla="*/ 1095645 h 1738203"/>
              <a:gd name="connsiteX4435" fmla="*/ 5923072 w 6634280"/>
              <a:gd name="connsiteY4435" fmla="*/ 1101137 h 1738203"/>
              <a:gd name="connsiteX4436" fmla="*/ 5920326 w 6634280"/>
              <a:gd name="connsiteY4436" fmla="*/ 1103883 h 1738203"/>
              <a:gd name="connsiteX4437" fmla="*/ 5914834 w 6634280"/>
              <a:gd name="connsiteY4437" fmla="*/ 1103883 h 1738203"/>
              <a:gd name="connsiteX4438" fmla="*/ 5898359 w 6634280"/>
              <a:gd name="connsiteY4438" fmla="*/ 1101137 h 1738203"/>
              <a:gd name="connsiteX4439" fmla="*/ 5881883 w 6634280"/>
              <a:gd name="connsiteY4439" fmla="*/ 1101137 h 1738203"/>
              <a:gd name="connsiteX4440" fmla="*/ 5862661 w 6634280"/>
              <a:gd name="connsiteY4440" fmla="*/ 1101137 h 1738203"/>
              <a:gd name="connsiteX4441" fmla="*/ 5840693 w 6634280"/>
              <a:gd name="connsiteY4441" fmla="*/ 1101137 h 1738203"/>
              <a:gd name="connsiteX4442" fmla="*/ 5837947 w 6634280"/>
              <a:gd name="connsiteY4442" fmla="*/ 1101137 h 1738203"/>
              <a:gd name="connsiteX4443" fmla="*/ 5837947 w 6634280"/>
              <a:gd name="connsiteY4443" fmla="*/ 1098391 h 1738203"/>
              <a:gd name="connsiteX4444" fmla="*/ 5840693 w 6634280"/>
              <a:gd name="connsiteY4444" fmla="*/ 1090153 h 1738203"/>
              <a:gd name="connsiteX4445" fmla="*/ 5843211 w 6634280"/>
              <a:gd name="connsiteY4445" fmla="*/ 1087636 h 1738203"/>
              <a:gd name="connsiteX4446" fmla="*/ 5840693 w 6634280"/>
              <a:gd name="connsiteY4446" fmla="*/ 1087407 h 1738203"/>
              <a:gd name="connsiteX4447" fmla="*/ 5815252 w 6634280"/>
              <a:gd name="connsiteY4447" fmla="*/ 1078926 h 1738203"/>
              <a:gd name="connsiteX4448" fmla="*/ 5785773 w 6634280"/>
              <a:gd name="connsiteY4448" fmla="*/ 1081915 h 1738203"/>
              <a:gd name="connsiteX4449" fmla="*/ 5761059 w 6634280"/>
              <a:gd name="connsiteY4449" fmla="*/ 1084661 h 1738203"/>
              <a:gd name="connsiteX4450" fmla="*/ 5741837 w 6634280"/>
              <a:gd name="connsiteY4450" fmla="*/ 1070931 h 1738203"/>
              <a:gd name="connsiteX4451" fmla="*/ 5733600 w 6634280"/>
              <a:gd name="connsiteY4451" fmla="*/ 1062693 h 1738203"/>
              <a:gd name="connsiteX4452" fmla="*/ 5725362 w 6634280"/>
              <a:gd name="connsiteY4452" fmla="*/ 1057201 h 1738203"/>
              <a:gd name="connsiteX4453" fmla="*/ 5719870 w 6634280"/>
              <a:gd name="connsiteY4453" fmla="*/ 1057201 h 1738203"/>
              <a:gd name="connsiteX4454" fmla="*/ 5711632 w 6634280"/>
              <a:gd name="connsiteY4454" fmla="*/ 1057201 h 1738203"/>
              <a:gd name="connsiteX4455" fmla="*/ 5700648 w 6634280"/>
              <a:gd name="connsiteY4455" fmla="*/ 1062693 h 1738203"/>
              <a:gd name="connsiteX4456" fmla="*/ 5692410 w 6634280"/>
              <a:gd name="connsiteY4456" fmla="*/ 1068185 h 1738203"/>
              <a:gd name="connsiteX4457" fmla="*/ 5689664 w 6634280"/>
              <a:gd name="connsiteY4457" fmla="*/ 1068185 h 1738203"/>
              <a:gd name="connsiteX4458" fmla="*/ 5684172 w 6634280"/>
              <a:gd name="connsiteY4458" fmla="*/ 1068185 h 1738203"/>
              <a:gd name="connsiteX4459" fmla="*/ 5681426 w 6634280"/>
              <a:gd name="connsiteY4459" fmla="*/ 1065439 h 1738203"/>
              <a:gd name="connsiteX4460" fmla="*/ 5681426 w 6634280"/>
              <a:gd name="connsiteY4460" fmla="*/ 1062693 h 1738203"/>
              <a:gd name="connsiteX4461" fmla="*/ 5681426 w 6634280"/>
              <a:gd name="connsiteY4461" fmla="*/ 1057201 h 1738203"/>
              <a:gd name="connsiteX4462" fmla="*/ 5681426 w 6634280"/>
              <a:gd name="connsiteY4462" fmla="*/ 1054455 h 1738203"/>
              <a:gd name="connsiteX4463" fmla="*/ 5675934 w 6634280"/>
              <a:gd name="connsiteY4463" fmla="*/ 1051709 h 1738203"/>
              <a:gd name="connsiteX4464" fmla="*/ 5656712 w 6634280"/>
              <a:gd name="connsiteY4464" fmla="*/ 1051709 h 1738203"/>
              <a:gd name="connsiteX4465" fmla="*/ 5631998 w 6634280"/>
              <a:gd name="connsiteY4465" fmla="*/ 1051709 h 1738203"/>
              <a:gd name="connsiteX4466" fmla="*/ 5577079 w 6634280"/>
              <a:gd name="connsiteY4466" fmla="*/ 1059947 h 1738203"/>
              <a:gd name="connsiteX4467" fmla="*/ 5549619 w 6634280"/>
              <a:gd name="connsiteY4467" fmla="*/ 1068185 h 1738203"/>
              <a:gd name="connsiteX4468" fmla="*/ 5524905 w 6634280"/>
              <a:gd name="connsiteY4468" fmla="*/ 1076423 h 1738203"/>
              <a:gd name="connsiteX4469" fmla="*/ 5502937 w 6634280"/>
              <a:gd name="connsiteY4469" fmla="*/ 1084661 h 1738203"/>
              <a:gd name="connsiteX4470" fmla="*/ 5489208 w 6634280"/>
              <a:gd name="connsiteY4470" fmla="*/ 1092899 h 1738203"/>
              <a:gd name="connsiteX4471" fmla="*/ 5480970 w 6634280"/>
              <a:gd name="connsiteY4471" fmla="*/ 1095645 h 1738203"/>
              <a:gd name="connsiteX4472" fmla="*/ 5475478 w 6634280"/>
              <a:gd name="connsiteY4472" fmla="*/ 1095645 h 1738203"/>
              <a:gd name="connsiteX4473" fmla="*/ 5469986 w 6634280"/>
              <a:gd name="connsiteY4473" fmla="*/ 1090153 h 1738203"/>
              <a:gd name="connsiteX4474" fmla="*/ 5461748 w 6634280"/>
              <a:gd name="connsiteY4474" fmla="*/ 1090153 h 1738203"/>
              <a:gd name="connsiteX4475" fmla="*/ 5459002 w 6634280"/>
              <a:gd name="connsiteY4475" fmla="*/ 1084661 h 1738203"/>
              <a:gd name="connsiteX4476" fmla="*/ 5456256 w 6634280"/>
              <a:gd name="connsiteY4476" fmla="*/ 1084661 h 1738203"/>
              <a:gd name="connsiteX4477" fmla="*/ 5456256 w 6634280"/>
              <a:gd name="connsiteY4477" fmla="*/ 1090153 h 1738203"/>
              <a:gd name="connsiteX4478" fmla="*/ 5459002 w 6634280"/>
              <a:gd name="connsiteY4478" fmla="*/ 1090153 h 1738203"/>
              <a:gd name="connsiteX4479" fmla="*/ 5439780 w 6634280"/>
              <a:gd name="connsiteY4479" fmla="*/ 1095645 h 1738203"/>
              <a:gd name="connsiteX4480" fmla="*/ 5420558 w 6634280"/>
              <a:gd name="connsiteY4480" fmla="*/ 1106629 h 1738203"/>
              <a:gd name="connsiteX4481" fmla="*/ 5392376 w 6634280"/>
              <a:gd name="connsiteY4481" fmla="*/ 1119636 h 1738203"/>
              <a:gd name="connsiteX4482" fmla="*/ 5394625 w 6634280"/>
              <a:gd name="connsiteY4482" fmla="*/ 1121884 h 1738203"/>
              <a:gd name="connsiteX4483" fmla="*/ 5406828 w 6634280"/>
              <a:gd name="connsiteY4483" fmla="*/ 1120359 h 1738203"/>
              <a:gd name="connsiteX4484" fmla="*/ 5439780 w 6634280"/>
              <a:gd name="connsiteY4484" fmla="*/ 1117613 h 1738203"/>
              <a:gd name="connsiteX4485" fmla="*/ 5394987 w 6634280"/>
              <a:gd name="connsiteY4485" fmla="*/ 1122246 h 1738203"/>
              <a:gd name="connsiteX4486" fmla="*/ 5395844 w 6634280"/>
              <a:gd name="connsiteY4486" fmla="*/ 1123104 h 1738203"/>
              <a:gd name="connsiteX4487" fmla="*/ 5406828 w 6634280"/>
              <a:gd name="connsiteY4487" fmla="*/ 1136834 h 1738203"/>
              <a:gd name="connsiteX4488" fmla="*/ 5406828 w 6634280"/>
              <a:gd name="connsiteY4488" fmla="*/ 1140495 h 1738203"/>
              <a:gd name="connsiteX4489" fmla="*/ 5409574 w 6634280"/>
              <a:gd name="connsiteY4489" fmla="*/ 1139580 h 1738203"/>
              <a:gd name="connsiteX4490" fmla="*/ 5428796 w 6634280"/>
              <a:gd name="connsiteY4490" fmla="*/ 1125850 h 1738203"/>
              <a:gd name="connsiteX4491" fmla="*/ 5448018 w 6634280"/>
              <a:gd name="connsiteY4491" fmla="*/ 1117612 h 1738203"/>
              <a:gd name="connsiteX4492" fmla="*/ 5469986 w 6634280"/>
              <a:gd name="connsiteY4492" fmla="*/ 1109374 h 1738203"/>
              <a:gd name="connsiteX4493" fmla="*/ 5491954 w 6634280"/>
              <a:gd name="connsiteY4493" fmla="*/ 1106628 h 1738203"/>
              <a:gd name="connsiteX4494" fmla="*/ 5502388 w 6634280"/>
              <a:gd name="connsiteY4494" fmla="*/ 1106628 h 1738203"/>
              <a:gd name="connsiteX4495" fmla="*/ 5505683 w 6634280"/>
              <a:gd name="connsiteY4495" fmla="*/ 1098391 h 1738203"/>
              <a:gd name="connsiteX4496" fmla="*/ 5508429 w 6634280"/>
              <a:gd name="connsiteY4496" fmla="*/ 1095645 h 1738203"/>
              <a:gd name="connsiteX4497" fmla="*/ 5511175 w 6634280"/>
              <a:gd name="connsiteY4497" fmla="*/ 1095645 h 1738203"/>
              <a:gd name="connsiteX4498" fmla="*/ 5516667 w 6634280"/>
              <a:gd name="connsiteY4498" fmla="*/ 1095645 h 1738203"/>
              <a:gd name="connsiteX4499" fmla="*/ 5519413 w 6634280"/>
              <a:gd name="connsiteY4499" fmla="*/ 1101137 h 1738203"/>
              <a:gd name="connsiteX4500" fmla="*/ 5519413 w 6634280"/>
              <a:gd name="connsiteY4500" fmla="*/ 1103883 h 1738203"/>
              <a:gd name="connsiteX4501" fmla="*/ 5519413 w 6634280"/>
              <a:gd name="connsiteY4501" fmla="*/ 1108688 h 1738203"/>
              <a:gd name="connsiteX4502" fmla="*/ 5533143 w 6634280"/>
              <a:gd name="connsiteY4502" fmla="*/ 1112120 h 1738203"/>
              <a:gd name="connsiteX4503" fmla="*/ 5549619 w 6634280"/>
              <a:gd name="connsiteY4503" fmla="*/ 1123104 h 1738203"/>
              <a:gd name="connsiteX4504" fmla="*/ 5552365 w 6634280"/>
              <a:gd name="connsiteY4504" fmla="*/ 1125850 h 1738203"/>
              <a:gd name="connsiteX4505" fmla="*/ 5549619 w 6634280"/>
              <a:gd name="connsiteY4505" fmla="*/ 1128596 h 1738203"/>
              <a:gd name="connsiteX4506" fmla="*/ 5524905 w 6634280"/>
              <a:gd name="connsiteY4506" fmla="*/ 1120358 h 1738203"/>
              <a:gd name="connsiteX4507" fmla="*/ 5500192 w 6634280"/>
              <a:gd name="connsiteY4507" fmla="*/ 1120358 h 1738203"/>
              <a:gd name="connsiteX4508" fmla="*/ 5472732 w 6634280"/>
              <a:gd name="connsiteY4508" fmla="*/ 1123104 h 1738203"/>
              <a:gd name="connsiteX4509" fmla="*/ 5448018 w 6634280"/>
              <a:gd name="connsiteY4509" fmla="*/ 1131342 h 1738203"/>
              <a:gd name="connsiteX4510" fmla="*/ 5437034 w 6634280"/>
              <a:gd name="connsiteY4510" fmla="*/ 1136834 h 1738203"/>
              <a:gd name="connsiteX4511" fmla="*/ 5423304 w 6634280"/>
              <a:gd name="connsiteY4511" fmla="*/ 1147818 h 1738203"/>
              <a:gd name="connsiteX4512" fmla="*/ 5406828 w 6634280"/>
              <a:gd name="connsiteY4512" fmla="*/ 1156056 h 1738203"/>
              <a:gd name="connsiteX4513" fmla="*/ 5402709 w 6634280"/>
              <a:gd name="connsiteY4513" fmla="*/ 1156056 h 1738203"/>
              <a:gd name="connsiteX4514" fmla="*/ 5393099 w 6634280"/>
              <a:gd name="connsiteY4514" fmla="*/ 1175277 h 1738203"/>
              <a:gd name="connsiteX4515" fmla="*/ 5387607 w 6634280"/>
              <a:gd name="connsiteY4515" fmla="*/ 1194499 h 1738203"/>
              <a:gd name="connsiteX4516" fmla="*/ 5384861 w 6634280"/>
              <a:gd name="connsiteY4516" fmla="*/ 1213721 h 1738203"/>
              <a:gd name="connsiteX4517" fmla="*/ 5382548 w 6634280"/>
              <a:gd name="connsiteY4517" fmla="*/ 1232220 h 1738203"/>
              <a:gd name="connsiteX4518" fmla="*/ 5382115 w 6634280"/>
              <a:gd name="connsiteY4518" fmla="*/ 1227451 h 1738203"/>
              <a:gd name="connsiteX4519" fmla="*/ 5379369 w 6634280"/>
              <a:gd name="connsiteY4519" fmla="*/ 1197245 h 1738203"/>
              <a:gd name="connsiteX4520" fmla="*/ 5373877 w 6634280"/>
              <a:gd name="connsiteY4520" fmla="*/ 1175277 h 1738203"/>
              <a:gd name="connsiteX4521" fmla="*/ 5373877 w 6634280"/>
              <a:gd name="connsiteY4521" fmla="*/ 1164294 h 1738203"/>
              <a:gd name="connsiteX4522" fmla="*/ 5376623 w 6634280"/>
              <a:gd name="connsiteY4522" fmla="*/ 1156056 h 1738203"/>
              <a:gd name="connsiteX4523" fmla="*/ 5379369 w 6634280"/>
              <a:gd name="connsiteY4523" fmla="*/ 1136834 h 1738203"/>
              <a:gd name="connsiteX4524" fmla="*/ 5379369 w 6634280"/>
              <a:gd name="connsiteY4524" fmla="*/ 1131342 h 1738203"/>
              <a:gd name="connsiteX4525" fmla="*/ 5376959 w 6634280"/>
              <a:gd name="connsiteY4525" fmla="*/ 1124111 h 1738203"/>
              <a:gd name="connsiteX4526" fmla="*/ 5360147 w 6634280"/>
              <a:gd name="connsiteY4526" fmla="*/ 1125851 h 1738203"/>
              <a:gd name="connsiteX4527" fmla="*/ 5362893 w 6634280"/>
              <a:gd name="connsiteY4527" fmla="*/ 1123105 h 1738203"/>
              <a:gd name="connsiteX4528" fmla="*/ 5362893 w 6634280"/>
              <a:gd name="connsiteY4528" fmla="*/ 1116697 h 1738203"/>
              <a:gd name="connsiteX4529" fmla="*/ 5351909 w 6634280"/>
              <a:gd name="connsiteY4529" fmla="*/ 1114866 h 1738203"/>
              <a:gd name="connsiteX4530" fmla="*/ 5349163 w 6634280"/>
              <a:gd name="connsiteY4530" fmla="*/ 1112120 h 1738203"/>
              <a:gd name="connsiteX4531" fmla="*/ 5346417 w 6634280"/>
              <a:gd name="connsiteY4531" fmla="*/ 1109374 h 1738203"/>
              <a:gd name="connsiteX4532" fmla="*/ 5349163 w 6634280"/>
              <a:gd name="connsiteY4532" fmla="*/ 1106629 h 1738203"/>
              <a:gd name="connsiteX4533" fmla="*/ 5338179 w 6634280"/>
              <a:gd name="connsiteY4533" fmla="*/ 1106629 h 1738203"/>
              <a:gd name="connsiteX4534" fmla="*/ 5310719 w 6634280"/>
              <a:gd name="connsiteY4534" fmla="*/ 1106629 h 1738203"/>
              <a:gd name="connsiteX4535" fmla="*/ 5296989 w 6634280"/>
              <a:gd name="connsiteY4535" fmla="*/ 1103883 h 1738203"/>
              <a:gd name="connsiteX4536" fmla="*/ 5283259 w 6634280"/>
              <a:gd name="connsiteY4536" fmla="*/ 1101137 h 1738203"/>
              <a:gd name="connsiteX4537" fmla="*/ 5272275 w 6634280"/>
              <a:gd name="connsiteY4537" fmla="*/ 1095645 h 1738203"/>
              <a:gd name="connsiteX4538" fmla="*/ 5264037 w 6634280"/>
              <a:gd name="connsiteY4538" fmla="*/ 1087407 h 1738203"/>
              <a:gd name="connsiteX4539" fmla="*/ 5269529 w 6634280"/>
              <a:gd name="connsiteY4539" fmla="*/ 1087407 h 1738203"/>
              <a:gd name="connsiteX4540" fmla="*/ 5266783 w 6634280"/>
              <a:gd name="connsiteY4540" fmla="*/ 1081915 h 1738203"/>
              <a:gd name="connsiteX4541" fmla="*/ 5258545 w 6634280"/>
              <a:gd name="connsiteY4541" fmla="*/ 1079169 h 1738203"/>
              <a:gd name="connsiteX4542" fmla="*/ 5255799 w 6634280"/>
              <a:gd name="connsiteY4542" fmla="*/ 1070931 h 1738203"/>
              <a:gd name="connsiteX4543" fmla="*/ 5261291 w 6634280"/>
              <a:gd name="connsiteY4543" fmla="*/ 1073677 h 1738203"/>
              <a:gd name="connsiteX4544" fmla="*/ 5261291 w 6634280"/>
              <a:gd name="connsiteY4544" fmla="*/ 1068185 h 1738203"/>
              <a:gd name="connsiteX4545" fmla="*/ 5255799 w 6634280"/>
              <a:gd name="connsiteY4545" fmla="*/ 1068185 h 1738203"/>
              <a:gd name="connsiteX4546" fmla="*/ 5244816 w 6634280"/>
              <a:gd name="connsiteY4546" fmla="*/ 1073677 h 1738203"/>
              <a:gd name="connsiteX4547" fmla="*/ 5242070 w 6634280"/>
              <a:gd name="connsiteY4547" fmla="*/ 1076423 h 1738203"/>
              <a:gd name="connsiteX4548" fmla="*/ 5239324 w 6634280"/>
              <a:gd name="connsiteY4548" fmla="*/ 1084661 h 1738203"/>
              <a:gd name="connsiteX4549" fmla="*/ 5236578 w 6634280"/>
              <a:gd name="connsiteY4549" fmla="*/ 1090153 h 1738203"/>
              <a:gd name="connsiteX4550" fmla="*/ 5233832 w 6634280"/>
              <a:gd name="connsiteY4550" fmla="*/ 1087407 h 1738203"/>
              <a:gd name="connsiteX4551" fmla="*/ 5228340 w 6634280"/>
              <a:gd name="connsiteY4551" fmla="*/ 1087407 h 1738203"/>
              <a:gd name="connsiteX4552" fmla="*/ 5225594 w 6634280"/>
              <a:gd name="connsiteY4552" fmla="*/ 1090153 h 1738203"/>
              <a:gd name="connsiteX4553" fmla="*/ 5217356 w 6634280"/>
              <a:gd name="connsiteY4553" fmla="*/ 1095645 h 1738203"/>
              <a:gd name="connsiteX4554" fmla="*/ 5198134 w 6634280"/>
              <a:gd name="connsiteY4554" fmla="*/ 1098391 h 1738203"/>
              <a:gd name="connsiteX4555" fmla="*/ 5198134 w 6634280"/>
              <a:gd name="connsiteY4555" fmla="*/ 1095645 h 1738203"/>
              <a:gd name="connsiteX4556" fmla="*/ 5200880 w 6634280"/>
              <a:gd name="connsiteY4556" fmla="*/ 1095645 h 1738203"/>
              <a:gd name="connsiteX4557" fmla="*/ 5203626 w 6634280"/>
              <a:gd name="connsiteY4557" fmla="*/ 1095645 h 1738203"/>
              <a:gd name="connsiteX4558" fmla="*/ 5203626 w 6634280"/>
              <a:gd name="connsiteY4558" fmla="*/ 1092899 h 1738203"/>
              <a:gd name="connsiteX4559" fmla="*/ 5200880 w 6634280"/>
              <a:gd name="connsiteY4559" fmla="*/ 1092899 h 1738203"/>
              <a:gd name="connsiteX4560" fmla="*/ 5200880 w 6634280"/>
              <a:gd name="connsiteY4560" fmla="*/ 1090153 h 1738203"/>
              <a:gd name="connsiteX4561" fmla="*/ 5192642 w 6634280"/>
              <a:gd name="connsiteY4561" fmla="*/ 1095645 h 1738203"/>
              <a:gd name="connsiteX4562" fmla="*/ 5189896 w 6634280"/>
              <a:gd name="connsiteY4562" fmla="*/ 1098391 h 1738203"/>
              <a:gd name="connsiteX4563" fmla="*/ 5187150 w 6634280"/>
              <a:gd name="connsiteY4563" fmla="*/ 1098391 h 1738203"/>
              <a:gd name="connsiteX4564" fmla="*/ 5181658 w 6634280"/>
              <a:gd name="connsiteY4564" fmla="*/ 1098391 h 1738203"/>
              <a:gd name="connsiteX4565" fmla="*/ 5176166 w 6634280"/>
              <a:gd name="connsiteY4565" fmla="*/ 1095645 h 1738203"/>
              <a:gd name="connsiteX4566" fmla="*/ 5176166 w 6634280"/>
              <a:gd name="connsiteY4566" fmla="*/ 1092899 h 1738203"/>
              <a:gd name="connsiteX4567" fmla="*/ 5181658 w 6634280"/>
              <a:gd name="connsiteY4567" fmla="*/ 1092899 h 1738203"/>
              <a:gd name="connsiteX4568" fmla="*/ 5181658 w 6634280"/>
              <a:gd name="connsiteY4568" fmla="*/ 1087407 h 1738203"/>
              <a:gd name="connsiteX4569" fmla="*/ 5176166 w 6634280"/>
              <a:gd name="connsiteY4569" fmla="*/ 1090153 h 1738203"/>
              <a:gd name="connsiteX4570" fmla="*/ 5167928 w 6634280"/>
              <a:gd name="connsiteY4570" fmla="*/ 1090153 h 1738203"/>
              <a:gd name="connsiteX4571" fmla="*/ 5156944 w 6634280"/>
              <a:gd name="connsiteY4571" fmla="*/ 1087407 h 1738203"/>
              <a:gd name="connsiteX4572" fmla="*/ 5154198 w 6634280"/>
              <a:gd name="connsiteY4572" fmla="*/ 1092899 h 1738203"/>
              <a:gd name="connsiteX4573" fmla="*/ 5151452 w 6634280"/>
              <a:gd name="connsiteY4573" fmla="*/ 1094272 h 1738203"/>
              <a:gd name="connsiteX4574" fmla="*/ 5151452 w 6634280"/>
              <a:gd name="connsiteY4574" fmla="*/ 1092899 h 1738203"/>
              <a:gd name="connsiteX4575" fmla="*/ 5143214 w 6634280"/>
              <a:gd name="connsiteY4575" fmla="*/ 1092899 h 1738203"/>
              <a:gd name="connsiteX4576" fmla="*/ 5148706 w 6634280"/>
              <a:gd name="connsiteY4576" fmla="*/ 1106629 h 1738203"/>
              <a:gd name="connsiteX4577" fmla="*/ 5134976 w 6634280"/>
              <a:gd name="connsiteY4577" fmla="*/ 1106629 h 1738203"/>
              <a:gd name="connsiteX4578" fmla="*/ 5134976 w 6634280"/>
              <a:gd name="connsiteY4578" fmla="*/ 1103883 h 1738203"/>
              <a:gd name="connsiteX4579" fmla="*/ 5129485 w 6634280"/>
              <a:gd name="connsiteY4579" fmla="*/ 1101137 h 1738203"/>
              <a:gd name="connsiteX4580" fmla="*/ 5132230 w 6634280"/>
              <a:gd name="connsiteY4580" fmla="*/ 1103883 h 1738203"/>
              <a:gd name="connsiteX4581" fmla="*/ 5129485 w 6634280"/>
              <a:gd name="connsiteY4581" fmla="*/ 1106629 h 1738203"/>
              <a:gd name="connsiteX4582" fmla="*/ 5129485 w 6634280"/>
              <a:gd name="connsiteY4582" fmla="*/ 1109375 h 1738203"/>
              <a:gd name="connsiteX4583" fmla="*/ 5134976 w 6634280"/>
              <a:gd name="connsiteY4583" fmla="*/ 1109375 h 1738203"/>
              <a:gd name="connsiteX4584" fmla="*/ 5137722 w 6634280"/>
              <a:gd name="connsiteY4584" fmla="*/ 1117613 h 1738203"/>
              <a:gd name="connsiteX4585" fmla="*/ 5140468 w 6634280"/>
              <a:gd name="connsiteY4585" fmla="*/ 1120359 h 1738203"/>
              <a:gd name="connsiteX4586" fmla="*/ 5143214 w 6634280"/>
              <a:gd name="connsiteY4586" fmla="*/ 1123105 h 1738203"/>
              <a:gd name="connsiteX4587" fmla="*/ 5145960 w 6634280"/>
              <a:gd name="connsiteY4587" fmla="*/ 1120359 h 1738203"/>
              <a:gd name="connsiteX4588" fmla="*/ 5151452 w 6634280"/>
              <a:gd name="connsiteY4588" fmla="*/ 1120359 h 1738203"/>
              <a:gd name="connsiteX4589" fmla="*/ 5151452 w 6634280"/>
              <a:gd name="connsiteY4589" fmla="*/ 1123105 h 1738203"/>
              <a:gd name="connsiteX4590" fmla="*/ 5156944 w 6634280"/>
              <a:gd name="connsiteY4590" fmla="*/ 1120359 h 1738203"/>
              <a:gd name="connsiteX4591" fmla="*/ 5176166 w 6634280"/>
              <a:gd name="connsiteY4591" fmla="*/ 1120359 h 1738203"/>
              <a:gd name="connsiteX4592" fmla="*/ 5173420 w 6634280"/>
              <a:gd name="connsiteY4592" fmla="*/ 1125851 h 1738203"/>
              <a:gd name="connsiteX4593" fmla="*/ 5170674 w 6634280"/>
              <a:gd name="connsiteY4593" fmla="*/ 1128597 h 1738203"/>
              <a:gd name="connsiteX4594" fmla="*/ 5165182 w 6634280"/>
              <a:gd name="connsiteY4594" fmla="*/ 1125851 h 1738203"/>
              <a:gd name="connsiteX4595" fmla="*/ 5162436 w 6634280"/>
              <a:gd name="connsiteY4595" fmla="*/ 1125851 h 1738203"/>
              <a:gd name="connsiteX4596" fmla="*/ 5159690 w 6634280"/>
              <a:gd name="connsiteY4596" fmla="*/ 1125851 h 1738203"/>
              <a:gd name="connsiteX4597" fmla="*/ 5159690 w 6634280"/>
              <a:gd name="connsiteY4597" fmla="*/ 1134089 h 1738203"/>
              <a:gd name="connsiteX4598" fmla="*/ 5162436 w 6634280"/>
              <a:gd name="connsiteY4598" fmla="*/ 1139581 h 1738203"/>
              <a:gd name="connsiteX4599" fmla="*/ 5165182 w 6634280"/>
              <a:gd name="connsiteY4599" fmla="*/ 1136835 h 1738203"/>
              <a:gd name="connsiteX4600" fmla="*/ 5170674 w 6634280"/>
              <a:gd name="connsiteY4600" fmla="*/ 1136835 h 1738203"/>
              <a:gd name="connsiteX4601" fmla="*/ 5170674 w 6634280"/>
              <a:gd name="connsiteY4601" fmla="*/ 1131343 h 1738203"/>
              <a:gd name="connsiteX4602" fmla="*/ 5173420 w 6634280"/>
              <a:gd name="connsiteY4602" fmla="*/ 1128597 h 1738203"/>
              <a:gd name="connsiteX4603" fmla="*/ 5181658 w 6634280"/>
              <a:gd name="connsiteY4603" fmla="*/ 1128597 h 1738203"/>
              <a:gd name="connsiteX4604" fmla="*/ 5187150 w 6634280"/>
              <a:gd name="connsiteY4604" fmla="*/ 1131343 h 1738203"/>
              <a:gd name="connsiteX4605" fmla="*/ 5192642 w 6634280"/>
              <a:gd name="connsiteY4605" fmla="*/ 1128597 h 1738203"/>
              <a:gd name="connsiteX4606" fmla="*/ 5195388 w 6634280"/>
              <a:gd name="connsiteY4606" fmla="*/ 1125851 h 1738203"/>
              <a:gd name="connsiteX4607" fmla="*/ 5192642 w 6634280"/>
              <a:gd name="connsiteY4607" fmla="*/ 1123105 h 1738203"/>
              <a:gd name="connsiteX4608" fmla="*/ 5195388 w 6634280"/>
              <a:gd name="connsiteY4608" fmla="*/ 1120359 h 1738203"/>
              <a:gd name="connsiteX4609" fmla="*/ 5198134 w 6634280"/>
              <a:gd name="connsiteY4609" fmla="*/ 1120359 h 1738203"/>
              <a:gd name="connsiteX4610" fmla="*/ 5200880 w 6634280"/>
              <a:gd name="connsiteY4610" fmla="*/ 1120359 h 1738203"/>
              <a:gd name="connsiteX4611" fmla="*/ 5200880 w 6634280"/>
              <a:gd name="connsiteY4611" fmla="*/ 1125851 h 1738203"/>
              <a:gd name="connsiteX4612" fmla="*/ 5200880 w 6634280"/>
              <a:gd name="connsiteY4612" fmla="*/ 1131343 h 1738203"/>
              <a:gd name="connsiteX4613" fmla="*/ 5200880 w 6634280"/>
              <a:gd name="connsiteY4613" fmla="*/ 1134088 h 1738203"/>
              <a:gd name="connsiteX4614" fmla="*/ 5220102 w 6634280"/>
              <a:gd name="connsiteY4614" fmla="*/ 1129282 h 1738203"/>
              <a:gd name="connsiteX4615" fmla="*/ 5220102 w 6634280"/>
              <a:gd name="connsiteY4615" fmla="*/ 1128597 h 1738203"/>
              <a:gd name="connsiteX4616" fmla="*/ 5217356 w 6634280"/>
              <a:gd name="connsiteY4616" fmla="*/ 1128597 h 1738203"/>
              <a:gd name="connsiteX4617" fmla="*/ 5217356 w 6634280"/>
              <a:gd name="connsiteY4617" fmla="*/ 1125851 h 1738203"/>
              <a:gd name="connsiteX4618" fmla="*/ 5220102 w 6634280"/>
              <a:gd name="connsiteY4618" fmla="*/ 1123105 h 1738203"/>
              <a:gd name="connsiteX4619" fmla="*/ 5217356 w 6634280"/>
              <a:gd name="connsiteY4619" fmla="*/ 1120359 h 1738203"/>
              <a:gd name="connsiteX4620" fmla="*/ 5211864 w 6634280"/>
              <a:gd name="connsiteY4620" fmla="*/ 1117613 h 1738203"/>
              <a:gd name="connsiteX4621" fmla="*/ 5244816 w 6634280"/>
              <a:gd name="connsiteY4621" fmla="*/ 1120359 h 1738203"/>
              <a:gd name="connsiteX4622" fmla="*/ 5247561 w 6634280"/>
              <a:gd name="connsiteY4622" fmla="*/ 1121274 h 1738203"/>
              <a:gd name="connsiteX4623" fmla="*/ 5296989 w 6634280"/>
              <a:gd name="connsiteY4623" fmla="*/ 1106628 h 1738203"/>
              <a:gd name="connsiteX4624" fmla="*/ 5299735 w 6634280"/>
              <a:gd name="connsiteY4624" fmla="*/ 1106628 h 1738203"/>
              <a:gd name="connsiteX4625" fmla="*/ 5299735 w 6634280"/>
              <a:gd name="connsiteY4625" fmla="*/ 1109374 h 1738203"/>
              <a:gd name="connsiteX4626" fmla="*/ 5299735 w 6634280"/>
              <a:gd name="connsiteY4626" fmla="*/ 1112120 h 1738203"/>
              <a:gd name="connsiteX4627" fmla="*/ 5288751 w 6634280"/>
              <a:gd name="connsiteY4627" fmla="*/ 1120358 h 1738203"/>
              <a:gd name="connsiteX4628" fmla="*/ 5277767 w 6634280"/>
              <a:gd name="connsiteY4628" fmla="*/ 1125850 h 1738203"/>
              <a:gd name="connsiteX4629" fmla="*/ 5269921 w 6634280"/>
              <a:gd name="connsiteY4629" fmla="*/ 1128792 h 1738203"/>
              <a:gd name="connsiteX4630" fmla="*/ 5280513 w 6634280"/>
              <a:gd name="connsiteY4630" fmla="*/ 1134089 h 1738203"/>
              <a:gd name="connsiteX4631" fmla="*/ 5239324 w 6634280"/>
              <a:gd name="connsiteY4631" fmla="*/ 1139581 h 1738203"/>
              <a:gd name="connsiteX4632" fmla="*/ 5239324 w 6634280"/>
              <a:gd name="connsiteY4632" fmla="*/ 1137556 h 1738203"/>
              <a:gd name="connsiteX4633" fmla="*/ 5225993 w 6634280"/>
              <a:gd name="connsiteY4633" fmla="*/ 1140363 h 1738203"/>
              <a:gd name="connsiteX4634" fmla="*/ 5220102 w 6634280"/>
              <a:gd name="connsiteY4634" fmla="*/ 1142327 h 1738203"/>
              <a:gd name="connsiteX4635" fmla="*/ 5221019 w 6634280"/>
              <a:gd name="connsiteY4635" fmla="*/ 1141410 h 1738203"/>
              <a:gd name="connsiteX4636" fmla="*/ 5203626 w 6634280"/>
              <a:gd name="connsiteY4636" fmla="*/ 1145072 h 1738203"/>
              <a:gd name="connsiteX4637" fmla="*/ 5173420 w 6634280"/>
              <a:gd name="connsiteY4637" fmla="*/ 1156056 h 1738203"/>
              <a:gd name="connsiteX4638" fmla="*/ 5162436 w 6634280"/>
              <a:gd name="connsiteY4638" fmla="*/ 1158802 h 1738203"/>
              <a:gd name="connsiteX4639" fmla="*/ 5159690 w 6634280"/>
              <a:gd name="connsiteY4639" fmla="*/ 1164294 h 1738203"/>
              <a:gd name="connsiteX4640" fmla="*/ 5156944 w 6634280"/>
              <a:gd name="connsiteY4640" fmla="*/ 1169785 h 1738203"/>
              <a:gd name="connsiteX4641" fmla="*/ 5151452 w 6634280"/>
              <a:gd name="connsiteY4641" fmla="*/ 1175277 h 1738203"/>
              <a:gd name="connsiteX4642" fmla="*/ 5145961 w 6634280"/>
              <a:gd name="connsiteY4642" fmla="*/ 1180769 h 1738203"/>
              <a:gd name="connsiteX4643" fmla="*/ 5140469 w 6634280"/>
              <a:gd name="connsiteY4643" fmla="*/ 1183515 h 1738203"/>
              <a:gd name="connsiteX4644" fmla="*/ 5115755 w 6634280"/>
              <a:gd name="connsiteY4644" fmla="*/ 1189007 h 1738203"/>
              <a:gd name="connsiteX4645" fmla="*/ 5091041 w 6634280"/>
              <a:gd name="connsiteY4645" fmla="*/ 1191753 h 1738203"/>
              <a:gd name="connsiteX4646" fmla="*/ 5069989 w 6634280"/>
              <a:gd name="connsiteY4646" fmla="*/ 1191753 h 1738203"/>
              <a:gd name="connsiteX4647" fmla="*/ 5077311 w 6634280"/>
              <a:gd name="connsiteY4647" fmla="*/ 1186261 h 1738203"/>
              <a:gd name="connsiteX4648" fmla="*/ 5085549 w 6634280"/>
              <a:gd name="connsiteY4648" fmla="*/ 1172531 h 1738203"/>
              <a:gd name="connsiteX4649" fmla="*/ 5047105 w 6634280"/>
              <a:gd name="connsiteY4649" fmla="*/ 1183515 h 1738203"/>
              <a:gd name="connsiteX4650" fmla="*/ 5055343 w 6634280"/>
              <a:gd name="connsiteY4650" fmla="*/ 1189007 h 1738203"/>
              <a:gd name="connsiteX4651" fmla="*/ 5066327 w 6634280"/>
              <a:gd name="connsiteY4651" fmla="*/ 1191753 h 1738203"/>
              <a:gd name="connsiteX4652" fmla="*/ 5069989 w 6634280"/>
              <a:gd name="connsiteY4652" fmla="*/ 1191753 h 1738203"/>
              <a:gd name="connsiteX4653" fmla="*/ 5066327 w 6634280"/>
              <a:gd name="connsiteY4653" fmla="*/ 1194499 h 1738203"/>
              <a:gd name="connsiteX4654" fmla="*/ 5052597 w 6634280"/>
              <a:gd name="connsiteY4654" fmla="*/ 1199991 h 1738203"/>
              <a:gd name="connsiteX4655" fmla="*/ 5038867 w 6634280"/>
              <a:gd name="connsiteY4655" fmla="*/ 1199991 h 1738203"/>
              <a:gd name="connsiteX4656" fmla="*/ 5030630 w 6634280"/>
              <a:gd name="connsiteY4656" fmla="*/ 1197245 h 1738203"/>
              <a:gd name="connsiteX4657" fmla="*/ 5027884 w 6634280"/>
              <a:gd name="connsiteY4657" fmla="*/ 1191753 h 1738203"/>
              <a:gd name="connsiteX4658" fmla="*/ 5019646 w 6634280"/>
              <a:gd name="connsiteY4658" fmla="*/ 1180769 h 1738203"/>
              <a:gd name="connsiteX4659" fmla="*/ 5016900 w 6634280"/>
              <a:gd name="connsiteY4659" fmla="*/ 1175277 h 1738203"/>
              <a:gd name="connsiteX4660" fmla="*/ 5014154 w 6634280"/>
              <a:gd name="connsiteY4660" fmla="*/ 1172531 h 1738203"/>
              <a:gd name="connsiteX4661" fmla="*/ 5003170 w 6634280"/>
              <a:gd name="connsiteY4661" fmla="*/ 1167039 h 1738203"/>
              <a:gd name="connsiteX4662" fmla="*/ 4997999 w 6634280"/>
              <a:gd name="connsiteY4662" fmla="*/ 1164454 h 1738203"/>
              <a:gd name="connsiteX4663" fmla="*/ 4843903 w 6634280"/>
              <a:gd name="connsiteY4663" fmla="*/ 1180770 h 1738203"/>
              <a:gd name="connsiteX4664" fmla="*/ 4838411 w 6634280"/>
              <a:gd name="connsiteY4664" fmla="*/ 1180770 h 1738203"/>
              <a:gd name="connsiteX4665" fmla="*/ 4835665 w 6634280"/>
              <a:gd name="connsiteY4665" fmla="*/ 1180770 h 1738203"/>
              <a:gd name="connsiteX4666" fmla="*/ 4769761 w 6634280"/>
              <a:gd name="connsiteY4666" fmla="*/ 1189008 h 1738203"/>
              <a:gd name="connsiteX4667" fmla="*/ 4764270 w 6634280"/>
              <a:gd name="connsiteY4667" fmla="*/ 1180770 h 1738203"/>
              <a:gd name="connsiteX4668" fmla="*/ 4753286 w 6634280"/>
              <a:gd name="connsiteY4668" fmla="*/ 1178024 h 1738203"/>
              <a:gd name="connsiteX4669" fmla="*/ 4745048 w 6634280"/>
              <a:gd name="connsiteY4669" fmla="*/ 1175278 h 1738203"/>
              <a:gd name="connsiteX4670" fmla="*/ 4736810 w 6634280"/>
              <a:gd name="connsiteY4670" fmla="*/ 1169786 h 1738203"/>
              <a:gd name="connsiteX4671" fmla="*/ 4728572 w 6634280"/>
              <a:gd name="connsiteY4671" fmla="*/ 1175278 h 1738203"/>
              <a:gd name="connsiteX4672" fmla="*/ 4720334 w 6634280"/>
              <a:gd name="connsiteY4672" fmla="*/ 1178024 h 1738203"/>
              <a:gd name="connsiteX4673" fmla="*/ 4712096 w 6634280"/>
              <a:gd name="connsiteY4673" fmla="*/ 1180770 h 1738203"/>
              <a:gd name="connsiteX4674" fmla="*/ 4706604 w 6634280"/>
              <a:gd name="connsiteY4674" fmla="*/ 1183516 h 1738203"/>
              <a:gd name="connsiteX4675" fmla="*/ 4706604 w 6634280"/>
              <a:gd name="connsiteY4675" fmla="*/ 1189008 h 1738203"/>
              <a:gd name="connsiteX4676" fmla="*/ 4703858 w 6634280"/>
              <a:gd name="connsiteY4676" fmla="*/ 1194500 h 1738203"/>
              <a:gd name="connsiteX4677" fmla="*/ 4561067 w 6634280"/>
              <a:gd name="connsiteY4677" fmla="*/ 1208230 h 1738203"/>
              <a:gd name="connsiteX4678" fmla="*/ 4558321 w 6634280"/>
              <a:gd name="connsiteY4678" fmla="*/ 1208230 h 1738203"/>
              <a:gd name="connsiteX4679" fmla="*/ 4558321 w 6634280"/>
              <a:gd name="connsiteY4679" fmla="*/ 1210976 h 1738203"/>
              <a:gd name="connsiteX4680" fmla="*/ 4032232 w 6634280"/>
              <a:gd name="connsiteY4680" fmla="*/ 1267167 h 1738203"/>
              <a:gd name="connsiteX4681" fmla="*/ 4025601 w 6634280"/>
              <a:gd name="connsiteY4681" fmla="*/ 1268640 h 1738203"/>
              <a:gd name="connsiteX4682" fmla="*/ 4018437 w 6634280"/>
              <a:gd name="connsiteY4682" fmla="*/ 1268640 h 1738203"/>
              <a:gd name="connsiteX4683" fmla="*/ 3932144 w 6634280"/>
              <a:gd name="connsiteY4683" fmla="*/ 1277857 h 1738203"/>
              <a:gd name="connsiteX4684" fmla="*/ 3929493 w 6634280"/>
              <a:gd name="connsiteY4684" fmla="*/ 1279625 h 1738203"/>
              <a:gd name="connsiteX4685" fmla="*/ 3910271 w 6634280"/>
              <a:gd name="connsiteY4685" fmla="*/ 1293355 h 1738203"/>
              <a:gd name="connsiteX4686" fmla="*/ 3896541 w 6634280"/>
              <a:gd name="connsiteY4686" fmla="*/ 1301593 h 1738203"/>
              <a:gd name="connsiteX4687" fmla="*/ 3891049 w 6634280"/>
              <a:gd name="connsiteY4687" fmla="*/ 1307085 h 1738203"/>
              <a:gd name="connsiteX4688" fmla="*/ 3888303 w 6634280"/>
              <a:gd name="connsiteY4688" fmla="*/ 1312577 h 1738203"/>
              <a:gd name="connsiteX4689" fmla="*/ 3885557 w 6634280"/>
              <a:gd name="connsiteY4689" fmla="*/ 1331798 h 1738203"/>
              <a:gd name="connsiteX4690" fmla="*/ 3885557 w 6634280"/>
              <a:gd name="connsiteY4690" fmla="*/ 1351020 h 1738203"/>
              <a:gd name="connsiteX4691" fmla="*/ 3885557 w 6634280"/>
              <a:gd name="connsiteY4691" fmla="*/ 1351020 h 1738203"/>
              <a:gd name="connsiteX4692" fmla="*/ 3891049 w 6634280"/>
              <a:gd name="connsiteY4692" fmla="*/ 1378480 h 1738203"/>
              <a:gd name="connsiteX4693" fmla="*/ 3904779 w 6634280"/>
              <a:gd name="connsiteY4693" fmla="*/ 1438891 h 1738203"/>
              <a:gd name="connsiteX4694" fmla="*/ 3904779 w 6634280"/>
              <a:gd name="connsiteY4694" fmla="*/ 1447129 h 1738203"/>
              <a:gd name="connsiteX4695" fmla="*/ 3899287 w 6634280"/>
              <a:gd name="connsiteY4695" fmla="*/ 1452621 h 1738203"/>
              <a:gd name="connsiteX4696" fmla="*/ 3891049 w 6634280"/>
              <a:gd name="connsiteY4696" fmla="*/ 1458113 h 1738203"/>
              <a:gd name="connsiteX4697" fmla="*/ 3885557 w 6634280"/>
              <a:gd name="connsiteY4697" fmla="*/ 1458113 h 1738203"/>
              <a:gd name="connsiteX4698" fmla="*/ 3880065 w 6634280"/>
              <a:gd name="connsiteY4698" fmla="*/ 1458113 h 1738203"/>
              <a:gd name="connsiteX4699" fmla="*/ 3877319 w 6634280"/>
              <a:gd name="connsiteY4699" fmla="*/ 1455367 h 1738203"/>
              <a:gd name="connsiteX4700" fmla="*/ 3871827 w 6634280"/>
              <a:gd name="connsiteY4700" fmla="*/ 1452621 h 1738203"/>
              <a:gd name="connsiteX4701" fmla="*/ 3871827 w 6634280"/>
              <a:gd name="connsiteY4701" fmla="*/ 1447129 h 1738203"/>
              <a:gd name="connsiteX4702" fmla="*/ 3871827 w 6634280"/>
              <a:gd name="connsiteY4702" fmla="*/ 1441637 h 1738203"/>
              <a:gd name="connsiteX4703" fmla="*/ 3871827 w 6634280"/>
              <a:gd name="connsiteY4703" fmla="*/ 1438891 h 1738203"/>
              <a:gd name="connsiteX4704" fmla="*/ 3877319 w 6634280"/>
              <a:gd name="connsiteY4704" fmla="*/ 1433399 h 1738203"/>
              <a:gd name="connsiteX4705" fmla="*/ 3880065 w 6634280"/>
              <a:gd name="connsiteY4705" fmla="*/ 1430653 h 1738203"/>
              <a:gd name="connsiteX4706" fmla="*/ 3880065 w 6634280"/>
              <a:gd name="connsiteY4706" fmla="*/ 1425161 h 1738203"/>
              <a:gd name="connsiteX4707" fmla="*/ 3882811 w 6634280"/>
              <a:gd name="connsiteY4707" fmla="*/ 1408686 h 1738203"/>
              <a:gd name="connsiteX4708" fmla="*/ 3880065 w 6634280"/>
              <a:gd name="connsiteY4708" fmla="*/ 1381226 h 1738203"/>
              <a:gd name="connsiteX4709" fmla="*/ 3880065 w 6634280"/>
              <a:gd name="connsiteY4709" fmla="*/ 1353766 h 1738203"/>
              <a:gd name="connsiteX4710" fmla="*/ 3880065 w 6634280"/>
              <a:gd name="connsiteY4710" fmla="*/ 1351020 h 1738203"/>
              <a:gd name="connsiteX4711" fmla="*/ 3877319 w 6634280"/>
              <a:gd name="connsiteY4711" fmla="*/ 1320815 h 1738203"/>
              <a:gd name="connsiteX4712" fmla="*/ 3874573 w 6634280"/>
              <a:gd name="connsiteY4712" fmla="*/ 1309831 h 1738203"/>
              <a:gd name="connsiteX4713" fmla="*/ 3871827 w 6634280"/>
              <a:gd name="connsiteY4713" fmla="*/ 1304339 h 1738203"/>
              <a:gd name="connsiteX4714" fmla="*/ 3866335 w 6634280"/>
              <a:gd name="connsiteY4714" fmla="*/ 1301593 h 1738203"/>
              <a:gd name="connsiteX4715" fmla="*/ 3858098 w 6634280"/>
              <a:gd name="connsiteY4715" fmla="*/ 1301593 h 1738203"/>
              <a:gd name="connsiteX4716" fmla="*/ 3844368 w 6634280"/>
              <a:gd name="connsiteY4716" fmla="*/ 1298847 h 1738203"/>
              <a:gd name="connsiteX4717" fmla="*/ 3827892 w 6634280"/>
              <a:gd name="connsiteY4717" fmla="*/ 1296101 h 1738203"/>
              <a:gd name="connsiteX4718" fmla="*/ 3811416 w 6634280"/>
              <a:gd name="connsiteY4718" fmla="*/ 1293355 h 1738203"/>
              <a:gd name="connsiteX4719" fmla="*/ 3810500 w 6634280"/>
              <a:gd name="connsiteY4719" fmla="*/ 1293355 h 1738203"/>
              <a:gd name="connsiteX4720" fmla="*/ 3803178 w 6634280"/>
              <a:gd name="connsiteY4720" fmla="*/ 1298847 h 1738203"/>
              <a:gd name="connsiteX4721" fmla="*/ 3800432 w 6634280"/>
              <a:gd name="connsiteY4721" fmla="*/ 1301593 h 1738203"/>
              <a:gd name="connsiteX4722" fmla="*/ 3797686 w 6634280"/>
              <a:gd name="connsiteY4722" fmla="*/ 1304339 h 1738203"/>
              <a:gd name="connsiteX4723" fmla="*/ 3792194 w 6634280"/>
              <a:gd name="connsiteY4723" fmla="*/ 1312577 h 1738203"/>
              <a:gd name="connsiteX4724" fmla="*/ 3790197 w 6634280"/>
              <a:gd name="connsiteY4724" fmla="*/ 1313076 h 1738203"/>
              <a:gd name="connsiteX4725" fmla="*/ 3789448 w 6634280"/>
              <a:gd name="connsiteY4725" fmla="*/ 1315323 h 1738203"/>
              <a:gd name="connsiteX4726" fmla="*/ 3786702 w 6634280"/>
              <a:gd name="connsiteY4726" fmla="*/ 1323561 h 1738203"/>
              <a:gd name="connsiteX4727" fmla="*/ 3781654 w 6634280"/>
              <a:gd name="connsiteY4727" fmla="*/ 1325244 h 1738203"/>
              <a:gd name="connsiteX4728" fmla="*/ 3783956 w 6634280"/>
              <a:gd name="connsiteY4728" fmla="*/ 1348275 h 1738203"/>
              <a:gd name="connsiteX4729" fmla="*/ 3786702 w 6634280"/>
              <a:gd name="connsiteY4729" fmla="*/ 1372988 h 1738203"/>
              <a:gd name="connsiteX4730" fmla="*/ 3789448 w 6634280"/>
              <a:gd name="connsiteY4730" fmla="*/ 1411432 h 1738203"/>
              <a:gd name="connsiteX4731" fmla="*/ 3792194 w 6634280"/>
              <a:gd name="connsiteY4731" fmla="*/ 1449876 h 1738203"/>
              <a:gd name="connsiteX4732" fmla="*/ 3792194 w 6634280"/>
              <a:gd name="connsiteY4732" fmla="*/ 1488319 h 1738203"/>
              <a:gd name="connsiteX4733" fmla="*/ 3789448 w 6634280"/>
              <a:gd name="connsiteY4733" fmla="*/ 1526763 h 1738203"/>
              <a:gd name="connsiteX4734" fmla="*/ 3786702 w 6634280"/>
              <a:gd name="connsiteY4734" fmla="*/ 1548731 h 1738203"/>
              <a:gd name="connsiteX4735" fmla="*/ 3783956 w 6634280"/>
              <a:gd name="connsiteY4735" fmla="*/ 1573445 h 1738203"/>
              <a:gd name="connsiteX4736" fmla="*/ 3783956 w 6634280"/>
              <a:gd name="connsiteY4736" fmla="*/ 1584429 h 1738203"/>
              <a:gd name="connsiteX4737" fmla="*/ 3783956 w 6634280"/>
              <a:gd name="connsiteY4737" fmla="*/ 1595412 h 1738203"/>
              <a:gd name="connsiteX4738" fmla="*/ 3789448 w 6634280"/>
              <a:gd name="connsiteY4738" fmla="*/ 1606396 h 1738203"/>
              <a:gd name="connsiteX4739" fmla="*/ 3794940 w 6634280"/>
              <a:gd name="connsiteY4739" fmla="*/ 1614634 h 1738203"/>
              <a:gd name="connsiteX4740" fmla="*/ 3803178 w 6634280"/>
              <a:gd name="connsiteY4740" fmla="*/ 1622872 h 1738203"/>
              <a:gd name="connsiteX4741" fmla="*/ 3811416 w 6634280"/>
              <a:gd name="connsiteY4741" fmla="*/ 1633856 h 1738203"/>
              <a:gd name="connsiteX4742" fmla="*/ 3814162 w 6634280"/>
              <a:gd name="connsiteY4742" fmla="*/ 1644840 h 1738203"/>
              <a:gd name="connsiteX4743" fmla="*/ 3816908 w 6634280"/>
              <a:gd name="connsiteY4743" fmla="*/ 1658570 h 1738203"/>
              <a:gd name="connsiteX4744" fmla="*/ 3819654 w 6634280"/>
              <a:gd name="connsiteY4744" fmla="*/ 1675046 h 1738203"/>
              <a:gd name="connsiteX4745" fmla="*/ 3819654 w 6634280"/>
              <a:gd name="connsiteY4745" fmla="*/ 1688776 h 1738203"/>
              <a:gd name="connsiteX4746" fmla="*/ 3816908 w 6634280"/>
              <a:gd name="connsiteY4746" fmla="*/ 1699760 h 1738203"/>
              <a:gd name="connsiteX4747" fmla="*/ 3811416 w 6634280"/>
              <a:gd name="connsiteY4747" fmla="*/ 1710743 h 1738203"/>
              <a:gd name="connsiteX4748" fmla="*/ 3803178 w 6634280"/>
              <a:gd name="connsiteY4748" fmla="*/ 1721727 h 1738203"/>
              <a:gd name="connsiteX4749" fmla="*/ 3792194 w 6634280"/>
              <a:gd name="connsiteY4749" fmla="*/ 1727219 h 1738203"/>
              <a:gd name="connsiteX4750" fmla="*/ 3781211 w 6634280"/>
              <a:gd name="connsiteY4750" fmla="*/ 1732711 h 1738203"/>
              <a:gd name="connsiteX4751" fmla="*/ 3767481 w 6634280"/>
              <a:gd name="connsiteY4751" fmla="*/ 1738203 h 1738203"/>
              <a:gd name="connsiteX4752" fmla="*/ 3759243 w 6634280"/>
              <a:gd name="connsiteY4752" fmla="*/ 1738203 h 1738203"/>
              <a:gd name="connsiteX4753" fmla="*/ 3753751 w 6634280"/>
              <a:gd name="connsiteY4753" fmla="*/ 1735457 h 1738203"/>
              <a:gd name="connsiteX4754" fmla="*/ 3751005 w 6634280"/>
              <a:gd name="connsiteY4754" fmla="*/ 1729965 h 1738203"/>
              <a:gd name="connsiteX4755" fmla="*/ 3751005 w 6634280"/>
              <a:gd name="connsiteY4755" fmla="*/ 1721727 h 1738203"/>
              <a:gd name="connsiteX4756" fmla="*/ 3756497 w 6634280"/>
              <a:gd name="connsiteY4756" fmla="*/ 1699760 h 1738203"/>
              <a:gd name="connsiteX4757" fmla="*/ 3759243 w 6634280"/>
              <a:gd name="connsiteY4757" fmla="*/ 1688776 h 1738203"/>
              <a:gd name="connsiteX4758" fmla="*/ 3764735 w 6634280"/>
              <a:gd name="connsiteY4758" fmla="*/ 1677792 h 1738203"/>
              <a:gd name="connsiteX4759" fmla="*/ 3770227 w 6634280"/>
              <a:gd name="connsiteY4759" fmla="*/ 1661316 h 1738203"/>
              <a:gd name="connsiteX4760" fmla="*/ 3772973 w 6634280"/>
              <a:gd name="connsiteY4760" fmla="*/ 1644840 h 1738203"/>
              <a:gd name="connsiteX4761" fmla="*/ 3772973 w 6634280"/>
              <a:gd name="connsiteY4761" fmla="*/ 1628364 h 1738203"/>
              <a:gd name="connsiteX4762" fmla="*/ 3770227 w 6634280"/>
              <a:gd name="connsiteY4762" fmla="*/ 1611888 h 1738203"/>
              <a:gd name="connsiteX4763" fmla="*/ 3770227 w 6634280"/>
              <a:gd name="connsiteY4763" fmla="*/ 1598158 h 1738203"/>
              <a:gd name="connsiteX4764" fmla="*/ 3772973 w 6634280"/>
              <a:gd name="connsiteY4764" fmla="*/ 1581683 h 1738203"/>
              <a:gd name="connsiteX4765" fmla="*/ 3778465 w 6634280"/>
              <a:gd name="connsiteY4765" fmla="*/ 1554223 h 1738203"/>
              <a:gd name="connsiteX4766" fmla="*/ 3783956 w 6634280"/>
              <a:gd name="connsiteY4766" fmla="*/ 1502049 h 1738203"/>
              <a:gd name="connsiteX4767" fmla="*/ 3786702 w 6634280"/>
              <a:gd name="connsiteY4767" fmla="*/ 1474589 h 1738203"/>
              <a:gd name="connsiteX4768" fmla="*/ 3786702 w 6634280"/>
              <a:gd name="connsiteY4768" fmla="*/ 1447130 h 1738203"/>
              <a:gd name="connsiteX4769" fmla="*/ 3783956 w 6634280"/>
              <a:gd name="connsiteY4769" fmla="*/ 1419670 h 1738203"/>
              <a:gd name="connsiteX4770" fmla="*/ 3778465 w 6634280"/>
              <a:gd name="connsiteY4770" fmla="*/ 1392210 h 1738203"/>
              <a:gd name="connsiteX4771" fmla="*/ 3767481 w 6634280"/>
              <a:gd name="connsiteY4771" fmla="*/ 1370242 h 1738203"/>
              <a:gd name="connsiteX4772" fmla="*/ 3753751 w 6634280"/>
              <a:gd name="connsiteY4772" fmla="*/ 1351021 h 1738203"/>
              <a:gd name="connsiteX4773" fmla="*/ 3748259 w 6634280"/>
              <a:gd name="connsiteY4773" fmla="*/ 1340037 h 1738203"/>
              <a:gd name="connsiteX4774" fmla="*/ 3737275 w 6634280"/>
              <a:gd name="connsiteY4774" fmla="*/ 1323561 h 1738203"/>
              <a:gd name="connsiteX4775" fmla="*/ 3731783 w 6634280"/>
              <a:gd name="connsiteY4775" fmla="*/ 1312577 h 1738203"/>
              <a:gd name="connsiteX4776" fmla="*/ 3729037 w 6634280"/>
              <a:gd name="connsiteY4776" fmla="*/ 1304339 h 1738203"/>
              <a:gd name="connsiteX4777" fmla="*/ 3731566 w 6634280"/>
              <a:gd name="connsiteY4777" fmla="*/ 1299281 h 1738203"/>
              <a:gd name="connsiteX4778" fmla="*/ 3709696 w 6634280"/>
              <a:gd name="connsiteY4778" fmla="*/ 1301617 h 1738203"/>
              <a:gd name="connsiteX4779" fmla="*/ 3696085 w 6634280"/>
              <a:gd name="connsiteY4779" fmla="*/ 1304339 h 1738203"/>
              <a:gd name="connsiteX4780" fmla="*/ 3685101 w 6634280"/>
              <a:gd name="connsiteY4780" fmla="*/ 1307085 h 1738203"/>
              <a:gd name="connsiteX4781" fmla="*/ 3680578 w 6634280"/>
              <a:gd name="connsiteY4781" fmla="*/ 1306762 h 1738203"/>
              <a:gd name="connsiteX4782" fmla="*/ 3671370 w 6634280"/>
              <a:gd name="connsiteY4782" fmla="*/ 1309831 h 1738203"/>
              <a:gd name="connsiteX4783" fmla="*/ 3638419 w 6634280"/>
              <a:gd name="connsiteY4783" fmla="*/ 1315323 h 1738203"/>
              <a:gd name="connsiteX4784" fmla="*/ 3621943 w 6634280"/>
              <a:gd name="connsiteY4784" fmla="*/ 1318069 h 1738203"/>
              <a:gd name="connsiteX4785" fmla="*/ 3608213 w 6634280"/>
              <a:gd name="connsiteY4785" fmla="*/ 1320815 h 1738203"/>
              <a:gd name="connsiteX4786" fmla="*/ 3591737 w 6634280"/>
              <a:gd name="connsiteY4786" fmla="*/ 1326307 h 1738203"/>
              <a:gd name="connsiteX4787" fmla="*/ 3580753 w 6634280"/>
              <a:gd name="connsiteY4787" fmla="*/ 1337290 h 1738203"/>
              <a:gd name="connsiteX4788" fmla="*/ 3575261 w 6634280"/>
              <a:gd name="connsiteY4788" fmla="*/ 1342782 h 1738203"/>
              <a:gd name="connsiteX4789" fmla="*/ 3569769 w 6634280"/>
              <a:gd name="connsiteY4789" fmla="*/ 1342782 h 1738203"/>
              <a:gd name="connsiteX4790" fmla="*/ 3558785 w 6634280"/>
              <a:gd name="connsiteY4790" fmla="*/ 1342782 h 1738203"/>
              <a:gd name="connsiteX4791" fmla="*/ 3545055 w 6634280"/>
              <a:gd name="connsiteY4791" fmla="*/ 1337290 h 1738203"/>
              <a:gd name="connsiteX4792" fmla="*/ 3542071 w 6634280"/>
              <a:gd name="connsiteY4792" fmla="*/ 1335500 h 1738203"/>
              <a:gd name="connsiteX4793" fmla="*/ 3542309 w 6634280"/>
              <a:gd name="connsiteY4793" fmla="*/ 1334544 h 1738203"/>
              <a:gd name="connsiteX4794" fmla="*/ 3547801 w 6634280"/>
              <a:gd name="connsiteY4794" fmla="*/ 1326307 h 1738203"/>
              <a:gd name="connsiteX4795" fmla="*/ 3531326 w 6634280"/>
              <a:gd name="connsiteY4795" fmla="*/ 1329053 h 1738203"/>
              <a:gd name="connsiteX4796" fmla="*/ 3542071 w 6634280"/>
              <a:gd name="connsiteY4796" fmla="*/ 1335500 h 1738203"/>
              <a:gd name="connsiteX4797" fmla="*/ 3539564 w 6634280"/>
              <a:gd name="connsiteY4797" fmla="*/ 1345528 h 1738203"/>
              <a:gd name="connsiteX4798" fmla="*/ 3534072 w 6634280"/>
              <a:gd name="connsiteY4798" fmla="*/ 1351020 h 1738203"/>
              <a:gd name="connsiteX4799" fmla="*/ 3528580 w 6634280"/>
              <a:gd name="connsiteY4799" fmla="*/ 1353766 h 1738203"/>
              <a:gd name="connsiteX4800" fmla="*/ 3523088 w 6634280"/>
              <a:gd name="connsiteY4800" fmla="*/ 1351020 h 1738203"/>
              <a:gd name="connsiteX4801" fmla="*/ 3520342 w 6634280"/>
              <a:gd name="connsiteY4801" fmla="*/ 1348274 h 1738203"/>
              <a:gd name="connsiteX4802" fmla="*/ 3514850 w 6634280"/>
              <a:gd name="connsiteY4802" fmla="*/ 1340036 h 1738203"/>
              <a:gd name="connsiteX4803" fmla="*/ 3506612 w 6634280"/>
              <a:gd name="connsiteY4803" fmla="*/ 1331798 h 1738203"/>
              <a:gd name="connsiteX4804" fmla="*/ 3498374 w 6634280"/>
              <a:gd name="connsiteY4804" fmla="*/ 1329053 h 1738203"/>
              <a:gd name="connsiteX4805" fmla="*/ 3487390 w 6634280"/>
              <a:gd name="connsiteY4805" fmla="*/ 1326307 h 1738203"/>
              <a:gd name="connsiteX4806" fmla="*/ 3478538 w 6634280"/>
              <a:gd name="connsiteY4806" fmla="*/ 1326307 h 1738203"/>
              <a:gd name="connsiteX4807" fmla="*/ 3397870 w 6634280"/>
              <a:gd name="connsiteY4807" fmla="*/ 1334923 h 1738203"/>
              <a:gd name="connsiteX4808" fmla="*/ 3393378 w 6634280"/>
              <a:gd name="connsiteY4808" fmla="*/ 1339414 h 1738203"/>
              <a:gd name="connsiteX4809" fmla="*/ 3379648 w 6634280"/>
              <a:gd name="connsiteY4809" fmla="*/ 1350398 h 1738203"/>
              <a:gd name="connsiteX4810" fmla="*/ 3369763 w 6634280"/>
              <a:gd name="connsiteY4810" fmla="*/ 1355341 h 1738203"/>
              <a:gd name="connsiteX4811" fmla="*/ 3360426 w 6634280"/>
              <a:gd name="connsiteY4811" fmla="*/ 1383350 h 1738203"/>
              <a:gd name="connsiteX4812" fmla="*/ 3354934 w 6634280"/>
              <a:gd name="connsiteY4812" fmla="*/ 1399826 h 1738203"/>
              <a:gd name="connsiteX4813" fmla="*/ 3354934 w 6634280"/>
              <a:gd name="connsiteY4813" fmla="*/ 1416302 h 1738203"/>
              <a:gd name="connsiteX4814" fmla="*/ 3352188 w 6634280"/>
              <a:gd name="connsiteY4814" fmla="*/ 1438270 h 1738203"/>
              <a:gd name="connsiteX4815" fmla="*/ 3352188 w 6634280"/>
              <a:gd name="connsiteY4815" fmla="*/ 1457491 h 1738203"/>
              <a:gd name="connsiteX4816" fmla="*/ 3357680 w 6634280"/>
              <a:gd name="connsiteY4816" fmla="*/ 1465729 h 1738203"/>
              <a:gd name="connsiteX4817" fmla="*/ 3357680 w 6634280"/>
              <a:gd name="connsiteY4817" fmla="*/ 1471221 h 1738203"/>
              <a:gd name="connsiteX4818" fmla="*/ 3357680 w 6634280"/>
              <a:gd name="connsiteY4818" fmla="*/ 1473967 h 1738203"/>
              <a:gd name="connsiteX4819" fmla="*/ 3352188 w 6634280"/>
              <a:gd name="connsiteY4819" fmla="*/ 1482205 h 1738203"/>
              <a:gd name="connsiteX4820" fmla="*/ 3346696 w 6634280"/>
              <a:gd name="connsiteY4820" fmla="*/ 1487697 h 1738203"/>
              <a:gd name="connsiteX4821" fmla="*/ 3338458 w 6634280"/>
              <a:gd name="connsiteY4821" fmla="*/ 1487697 h 1738203"/>
              <a:gd name="connsiteX4822" fmla="*/ 3330221 w 6634280"/>
              <a:gd name="connsiteY4822" fmla="*/ 1484951 h 1738203"/>
              <a:gd name="connsiteX4823" fmla="*/ 3327475 w 6634280"/>
              <a:gd name="connsiteY4823" fmla="*/ 1484951 h 1738203"/>
              <a:gd name="connsiteX4824" fmla="*/ 3321983 w 6634280"/>
              <a:gd name="connsiteY4824" fmla="*/ 1479459 h 1738203"/>
              <a:gd name="connsiteX4825" fmla="*/ 3321983 w 6634280"/>
              <a:gd name="connsiteY4825" fmla="*/ 1473967 h 1738203"/>
              <a:gd name="connsiteX4826" fmla="*/ 3321983 w 6634280"/>
              <a:gd name="connsiteY4826" fmla="*/ 1465729 h 1738203"/>
              <a:gd name="connsiteX4827" fmla="*/ 3324729 w 6634280"/>
              <a:gd name="connsiteY4827" fmla="*/ 1460237 h 1738203"/>
              <a:gd name="connsiteX4828" fmla="*/ 3332967 w 6634280"/>
              <a:gd name="connsiteY4828" fmla="*/ 1454745 h 1738203"/>
              <a:gd name="connsiteX4829" fmla="*/ 3343950 w 6634280"/>
              <a:gd name="connsiteY4829" fmla="*/ 1451999 h 1738203"/>
              <a:gd name="connsiteX4830" fmla="*/ 3341204 w 6634280"/>
              <a:gd name="connsiteY4830" fmla="*/ 1435524 h 1738203"/>
              <a:gd name="connsiteX4831" fmla="*/ 3341204 w 6634280"/>
              <a:gd name="connsiteY4831" fmla="*/ 1416302 h 1738203"/>
              <a:gd name="connsiteX4832" fmla="*/ 3335713 w 6634280"/>
              <a:gd name="connsiteY4832" fmla="*/ 1397080 h 1738203"/>
              <a:gd name="connsiteX4833" fmla="*/ 3327475 w 6634280"/>
              <a:gd name="connsiteY4833" fmla="*/ 1377858 h 1738203"/>
              <a:gd name="connsiteX4834" fmla="*/ 3323915 w 6634280"/>
              <a:gd name="connsiteY4834" fmla="*/ 1365400 h 1738203"/>
              <a:gd name="connsiteX4835" fmla="*/ 3335713 w 6634280"/>
              <a:gd name="connsiteY4835" fmla="*/ 1366874 h 1738203"/>
              <a:gd name="connsiteX4836" fmla="*/ 3323698 w 6634280"/>
              <a:gd name="connsiteY4836" fmla="*/ 1342845 h 1738203"/>
              <a:gd name="connsiteX4837" fmla="*/ 3321983 w 6634280"/>
              <a:gd name="connsiteY4837" fmla="*/ 1343028 h 1738203"/>
              <a:gd name="connsiteX4838" fmla="*/ 3321983 w 6634280"/>
              <a:gd name="connsiteY4838" fmla="*/ 1350398 h 1738203"/>
              <a:gd name="connsiteX4839" fmla="*/ 3321983 w 6634280"/>
              <a:gd name="connsiteY4839" fmla="*/ 1358636 h 1738203"/>
              <a:gd name="connsiteX4840" fmla="*/ 3323915 w 6634280"/>
              <a:gd name="connsiteY4840" fmla="*/ 1365400 h 1738203"/>
              <a:gd name="connsiteX4841" fmla="*/ 3313745 w 6634280"/>
              <a:gd name="connsiteY4841" fmla="*/ 1364128 h 1738203"/>
              <a:gd name="connsiteX4842" fmla="*/ 3305507 w 6634280"/>
              <a:gd name="connsiteY4842" fmla="*/ 1364128 h 1738203"/>
              <a:gd name="connsiteX4843" fmla="*/ 3297269 w 6634280"/>
              <a:gd name="connsiteY4843" fmla="*/ 1358636 h 1738203"/>
              <a:gd name="connsiteX4844" fmla="*/ 3291777 w 6634280"/>
              <a:gd name="connsiteY4844" fmla="*/ 1353144 h 1738203"/>
              <a:gd name="connsiteX4845" fmla="*/ 3289559 w 6634280"/>
              <a:gd name="connsiteY4845" fmla="*/ 1346491 h 1738203"/>
              <a:gd name="connsiteX4846" fmla="*/ 2501585 w 6634280"/>
              <a:gd name="connsiteY4846" fmla="*/ 1430654 h 1738203"/>
              <a:gd name="connsiteX4847" fmla="*/ 3289031 w 6634280"/>
              <a:gd name="connsiteY4847" fmla="*/ 1336820 h 1738203"/>
              <a:gd name="connsiteX4848" fmla="*/ 3289031 w 6634280"/>
              <a:gd name="connsiteY4848" fmla="*/ 1331177 h 1738203"/>
              <a:gd name="connsiteX4849" fmla="*/ 3283539 w 6634280"/>
              <a:gd name="connsiteY4849" fmla="*/ 1322939 h 1738203"/>
              <a:gd name="connsiteX4850" fmla="*/ 3278047 w 6634280"/>
              <a:gd name="connsiteY4850" fmla="*/ 1314701 h 1738203"/>
              <a:gd name="connsiteX4851" fmla="*/ 3269809 w 6634280"/>
              <a:gd name="connsiteY4851" fmla="*/ 1309209 h 1738203"/>
              <a:gd name="connsiteX4852" fmla="*/ 3250587 w 6634280"/>
              <a:gd name="connsiteY4852" fmla="*/ 1295479 h 1738203"/>
              <a:gd name="connsiteX4853" fmla="*/ 3242349 w 6634280"/>
              <a:gd name="connsiteY4853" fmla="*/ 1289987 h 1738203"/>
              <a:gd name="connsiteX4854" fmla="*/ 3234111 w 6634280"/>
              <a:gd name="connsiteY4854" fmla="*/ 1281749 h 1738203"/>
              <a:gd name="connsiteX4855" fmla="*/ 3234111 w 6634280"/>
              <a:gd name="connsiteY4855" fmla="*/ 1279003 h 1738203"/>
              <a:gd name="connsiteX4856" fmla="*/ 3234111 w 6634280"/>
              <a:gd name="connsiteY4856" fmla="*/ 1276257 h 1738203"/>
              <a:gd name="connsiteX4857" fmla="*/ 3236857 w 6634280"/>
              <a:gd name="connsiteY4857" fmla="*/ 1276257 h 1738203"/>
              <a:gd name="connsiteX4858" fmla="*/ 3239603 w 6634280"/>
              <a:gd name="connsiteY4858" fmla="*/ 1276257 h 1738203"/>
              <a:gd name="connsiteX4859" fmla="*/ 3267063 w 6634280"/>
              <a:gd name="connsiteY4859" fmla="*/ 1287241 h 1738203"/>
              <a:gd name="connsiteX4860" fmla="*/ 3294523 w 6634280"/>
              <a:gd name="connsiteY4860" fmla="*/ 1298225 h 1738203"/>
              <a:gd name="connsiteX4861" fmla="*/ 3305507 w 6634280"/>
              <a:gd name="connsiteY4861" fmla="*/ 1306463 h 1738203"/>
              <a:gd name="connsiteX4862" fmla="*/ 3316491 w 6634280"/>
              <a:gd name="connsiteY4862" fmla="*/ 1317447 h 1738203"/>
              <a:gd name="connsiteX4863" fmla="*/ 3319420 w 6634280"/>
              <a:gd name="connsiteY4863" fmla="*/ 1323305 h 1738203"/>
              <a:gd name="connsiteX4864" fmla="*/ 3302761 w 6634280"/>
              <a:gd name="connsiteY4864" fmla="*/ 1325685 h 1738203"/>
              <a:gd name="connsiteX4865" fmla="*/ 3313352 w 6634280"/>
              <a:gd name="connsiteY4865" fmla="*/ 1333922 h 1738203"/>
              <a:gd name="connsiteX4866" fmla="*/ 3323414 w 6634280"/>
              <a:gd name="connsiteY4866" fmla="*/ 1332723 h 1738203"/>
              <a:gd name="connsiteX4867" fmla="*/ 3321983 w 6634280"/>
              <a:gd name="connsiteY4867" fmla="*/ 1328431 h 1738203"/>
              <a:gd name="connsiteX4868" fmla="*/ 3319420 w 6634280"/>
              <a:gd name="connsiteY4868" fmla="*/ 1323305 h 1738203"/>
              <a:gd name="connsiteX4869" fmla="*/ 3321983 w 6634280"/>
              <a:gd name="connsiteY4869" fmla="*/ 1322939 h 1738203"/>
              <a:gd name="connsiteX4870" fmla="*/ 3341204 w 6634280"/>
              <a:gd name="connsiteY4870" fmla="*/ 1320193 h 1738203"/>
              <a:gd name="connsiteX4871" fmla="*/ 3346696 w 6634280"/>
              <a:gd name="connsiteY4871" fmla="*/ 1320193 h 1738203"/>
              <a:gd name="connsiteX4872" fmla="*/ 3352188 w 6634280"/>
              <a:gd name="connsiteY4872" fmla="*/ 1320193 h 1738203"/>
              <a:gd name="connsiteX4873" fmla="*/ 3362660 w 6634280"/>
              <a:gd name="connsiteY4873" fmla="*/ 1328046 h 1738203"/>
              <a:gd name="connsiteX4874" fmla="*/ 3369249 w 6634280"/>
              <a:gd name="connsiteY4874" fmla="*/ 1327261 h 1738203"/>
              <a:gd name="connsiteX4875" fmla="*/ 3371410 w 6634280"/>
              <a:gd name="connsiteY4875" fmla="*/ 1322938 h 1738203"/>
              <a:gd name="connsiteX4876" fmla="*/ 3382394 w 6634280"/>
              <a:gd name="connsiteY4876" fmla="*/ 1306463 h 1738203"/>
              <a:gd name="connsiteX4877" fmla="*/ 3401616 w 6634280"/>
              <a:gd name="connsiteY4877" fmla="*/ 1276257 h 1738203"/>
              <a:gd name="connsiteX4878" fmla="*/ 3412600 w 6634280"/>
              <a:gd name="connsiteY4878" fmla="*/ 1262527 h 1738203"/>
              <a:gd name="connsiteX4879" fmla="*/ 3426329 w 6634280"/>
              <a:gd name="connsiteY4879" fmla="*/ 1248797 h 1738203"/>
              <a:gd name="connsiteX4880" fmla="*/ 3431821 w 6634280"/>
              <a:gd name="connsiteY4880" fmla="*/ 1248797 h 1738203"/>
              <a:gd name="connsiteX4881" fmla="*/ 3440059 w 6634280"/>
              <a:gd name="connsiteY4881" fmla="*/ 1248797 h 1738203"/>
              <a:gd name="connsiteX4882" fmla="*/ 3442805 w 6634280"/>
              <a:gd name="connsiteY4882" fmla="*/ 1254289 h 1738203"/>
              <a:gd name="connsiteX4883" fmla="*/ 3445551 w 6634280"/>
              <a:gd name="connsiteY4883" fmla="*/ 1259781 h 1738203"/>
              <a:gd name="connsiteX4884" fmla="*/ 3442805 w 6634280"/>
              <a:gd name="connsiteY4884" fmla="*/ 1268019 h 1738203"/>
              <a:gd name="connsiteX4885" fmla="*/ 3440059 w 6634280"/>
              <a:gd name="connsiteY4885" fmla="*/ 1279003 h 1738203"/>
              <a:gd name="connsiteX4886" fmla="*/ 3431821 w 6634280"/>
              <a:gd name="connsiteY4886" fmla="*/ 1295479 h 1738203"/>
              <a:gd name="connsiteX4887" fmla="*/ 3409768 w 6634280"/>
              <a:gd name="connsiteY4887" fmla="*/ 1322433 h 1738203"/>
              <a:gd name="connsiteX4888" fmla="*/ 3451987 w 6634280"/>
              <a:gd name="connsiteY4888" fmla="*/ 1317402 h 1738203"/>
              <a:gd name="connsiteX4889" fmla="*/ 3457184 w 6634280"/>
              <a:gd name="connsiteY4889" fmla="*/ 1315323 h 1738203"/>
              <a:gd name="connsiteX4890" fmla="*/ 3468168 w 6634280"/>
              <a:gd name="connsiteY4890" fmla="*/ 1312577 h 1738203"/>
              <a:gd name="connsiteX4891" fmla="*/ 3481898 w 6634280"/>
              <a:gd name="connsiteY4891" fmla="*/ 1312577 h 1738203"/>
              <a:gd name="connsiteX4892" fmla="*/ 3492477 w 6634280"/>
              <a:gd name="connsiteY4892" fmla="*/ 1312577 h 1738203"/>
              <a:gd name="connsiteX4893" fmla="*/ 3544394 w 6634280"/>
              <a:gd name="connsiteY4893" fmla="*/ 1306390 h 1738203"/>
              <a:gd name="connsiteX4894" fmla="*/ 3553295 w 6634280"/>
              <a:gd name="connsiteY4894" fmla="*/ 1303423 h 1738203"/>
              <a:gd name="connsiteX4895" fmla="*/ 3556040 w 6634280"/>
              <a:gd name="connsiteY4895" fmla="*/ 1301593 h 1738203"/>
              <a:gd name="connsiteX4896" fmla="*/ 3578008 w 6634280"/>
              <a:gd name="connsiteY4896" fmla="*/ 1296101 h 1738203"/>
              <a:gd name="connsiteX4897" fmla="*/ 3599976 w 6634280"/>
              <a:gd name="connsiteY4897" fmla="*/ 1290609 h 1738203"/>
              <a:gd name="connsiteX4898" fmla="*/ 3635674 w 6634280"/>
              <a:gd name="connsiteY4898" fmla="*/ 1285117 h 1738203"/>
              <a:gd name="connsiteX4899" fmla="*/ 3654895 w 6634280"/>
              <a:gd name="connsiteY4899" fmla="*/ 1282371 h 1738203"/>
              <a:gd name="connsiteX4900" fmla="*/ 3671371 w 6634280"/>
              <a:gd name="connsiteY4900" fmla="*/ 1279625 h 1738203"/>
              <a:gd name="connsiteX4901" fmla="*/ 3690593 w 6634280"/>
              <a:gd name="connsiteY4901" fmla="*/ 1279625 h 1738203"/>
              <a:gd name="connsiteX4902" fmla="*/ 3702574 w 6634280"/>
              <a:gd name="connsiteY4902" fmla="*/ 1281622 h 1738203"/>
              <a:gd name="connsiteX4903" fmla="*/ 3712560 w 6634280"/>
              <a:gd name="connsiteY4903" fmla="*/ 1274132 h 1738203"/>
              <a:gd name="connsiteX4904" fmla="*/ 3723544 w 6634280"/>
              <a:gd name="connsiteY4904" fmla="*/ 1268640 h 1738203"/>
              <a:gd name="connsiteX4905" fmla="*/ 3740020 w 6634280"/>
              <a:gd name="connsiteY4905" fmla="*/ 1265895 h 1738203"/>
              <a:gd name="connsiteX4906" fmla="*/ 3764734 w 6634280"/>
              <a:gd name="connsiteY4906" fmla="*/ 1265895 h 1738203"/>
              <a:gd name="connsiteX4907" fmla="*/ 3808669 w 6634280"/>
              <a:gd name="connsiteY4907" fmla="*/ 1268640 h 1738203"/>
              <a:gd name="connsiteX4908" fmla="*/ 3841505 w 6634280"/>
              <a:gd name="connsiteY4908" fmla="*/ 1270986 h 1738203"/>
              <a:gd name="connsiteX4909" fmla="*/ 3867773 w 6634280"/>
              <a:gd name="connsiteY4909" fmla="*/ 1267856 h 1738203"/>
              <a:gd name="connsiteX4910" fmla="*/ 3869081 w 6634280"/>
              <a:gd name="connsiteY4910" fmla="*/ 1265895 h 1738203"/>
              <a:gd name="connsiteX4911" fmla="*/ 3871827 w 6634280"/>
              <a:gd name="connsiteY4911" fmla="*/ 1260403 h 1738203"/>
              <a:gd name="connsiteX4912" fmla="*/ 3877319 w 6634280"/>
              <a:gd name="connsiteY4912" fmla="*/ 1260403 h 1738203"/>
              <a:gd name="connsiteX4913" fmla="*/ 3902033 w 6634280"/>
              <a:gd name="connsiteY4913" fmla="*/ 1254911 h 1738203"/>
              <a:gd name="connsiteX4914" fmla="*/ 3932238 w 6634280"/>
              <a:gd name="connsiteY4914" fmla="*/ 1249419 h 1738203"/>
              <a:gd name="connsiteX4915" fmla="*/ 3987158 w 6634280"/>
              <a:gd name="connsiteY4915" fmla="*/ 1243927 h 1738203"/>
              <a:gd name="connsiteX4916" fmla="*/ 4044823 w 6634280"/>
              <a:gd name="connsiteY4916" fmla="*/ 1243927 h 1738203"/>
              <a:gd name="connsiteX4917" fmla="*/ 4068580 w 6634280"/>
              <a:gd name="connsiteY4917" fmla="*/ 1243927 h 1738203"/>
              <a:gd name="connsiteX4918" fmla="*/ 4189063 w 6634280"/>
              <a:gd name="connsiteY4918" fmla="*/ 1229570 h 1738203"/>
              <a:gd name="connsiteX4919" fmla="*/ 4198598 w 6634280"/>
              <a:gd name="connsiteY4919" fmla="*/ 1227451 h 1738203"/>
              <a:gd name="connsiteX4920" fmla="*/ 4248026 w 6634280"/>
              <a:gd name="connsiteY4920" fmla="*/ 1219213 h 1738203"/>
              <a:gd name="connsiteX4921" fmla="*/ 4272739 w 6634280"/>
              <a:gd name="connsiteY4921" fmla="*/ 1216467 h 1738203"/>
              <a:gd name="connsiteX4922" fmla="*/ 4278349 w 6634280"/>
              <a:gd name="connsiteY4922" fmla="*/ 1215844 h 1738203"/>
              <a:gd name="connsiteX4923" fmla="*/ 4462212 w 6634280"/>
              <a:gd name="connsiteY4923" fmla="*/ 1183516 h 1738203"/>
              <a:gd name="connsiteX4924" fmla="*/ 4467704 w 6634280"/>
              <a:gd name="connsiteY4924" fmla="*/ 1183516 h 1738203"/>
              <a:gd name="connsiteX4925" fmla="*/ 4566559 w 6634280"/>
              <a:gd name="connsiteY4925" fmla="*/ 1167040 h 1738203"/>
              <a:gd name="connsiteX4926" fmla="*/ 4591273 w 6634280"/>
              <a:gd name="connsiteY4926" fmla="*/ 1169786 h 1738203"/>
              <a:gd name="connsiteX4927" fmla="*/ 4615987 w 6634280"/>
              <a:gd name="connsiteY4927" fmla="*/ 1167040 h 1738203"/>
              <a:gd name="connsiteX4928" fmla="*/ 4621479 w 6634280"/>
              <a:gd name="connsiteY4928" fmla="*/ 1164294 h 1738203"/>
              <a:gd name="connsiteX4929" fmla="*/ 4629717 w 6634280"/>
              <a:gd name="connsiteY4929" fmla="*/ 1156056 h 1738203"/>
              <a:gd name="connsiteX4930" fmla="*/ 4629717 w 6634280"/>
              <a:gd name="connsiteY4930" fmla="*/ 1158802 h 1738203"/>
              <a:gd name="connsiteX4931" fmla="*/ 4626971 w 6634280"/>
              <a:gd name="connsiteY4931" fmla="*/ 1161548 h 1738203"/>
              <a:gd name="connsiteX4932" fmla="*/ 4624225 w 6634280"/>
              <a:gd name="connsiteY4932" fmla="*/ 1169786 h 1738203"/>
              <a:gd name="connsiteX4933" fmla="*/ 4629717 w 6634280"/>
              <a:gd name="connsiteY4933" fmla="*/ 1172532 h 1738203"/>
              <a:gd name="connsiteX4934" fmla="*/ 4635209 w 6634280"/>
              <a:gd name="connsiteY4934" fmla="*/ 1175278 h 1738203"/>
              <a:gd name="connsiteX4935" fmla="*/ 4637955 w 6634280"/>
              <a:gd name="connsiteY4935" fmla="*/ 1186262 h 1738203"/>
              <a:gd name="connsiteX4936" fmla="*/ 4646192 w 6634280"/>
              <a:gd name="connsiteY4936" fmla="*/ 1186262 h 1738203"/>
              <a:gd name="connsiteX4937" fmla="*/ 4654430 w 6634280"/>
              <a:gd name="connsiteY4937" fmla="*/ 1186262 h 1738203"/>
              <a:gd name="connsiteX4938" fmla="*/ 4665414 w 6634280"/>
              <a:gd name="connsiteY4938" fmla="*/ 1191754 h 1738203"/>
              <a:gd name="connsiteX4939" fmla="*/ 4670906 w 6634280"/>
              <a:gd name="connsiteY4939" fmla="*/ 1189008 h 1738203"/>
              <a:gd name="connsiteX4940" fmla="*/ 4681890 w 6634280"/>
              <a:gd name="connsiteY4940" fmla="*/ 1189008 h 1738203"/>
              <a:gd name="connsiteX4941" fmla="*/ 4690128 w 6634280"/>
              <a:gd name="connsiteY4941" fmla="*/ 1186262 h 1738203"/>
              <a:gd name="connsiteX4942" fmla="*/ 4692874 w 6634280"/>
              <a:gd name="connsiteY4942" fmla="*/ 1186262 h 1738203"/>
              <a:gd name="connsiteX4943" fmla="*/ 4695620 w 6634280"/>
              <a:gd name="connsiteY4943" fmla="*/ 1183516 h 1738203"/>
              <a:gd name="connsiteX4944" fmla="*/ 4695620 w 6634280"/>
              <a:gd name="connsiteY4944" fmla="*/ 1180770 h 1738203"/>
              <a:gd name="connsiteX4945" fmla="*/ 4692874 w 6634280"/>
              <a:gd name="connsiteY4945" fmla="*/ 1178024 h 1738203"/>
              <a:gd name="connsiteX4946" fmla="*/ 4698366 w 6634280"/>
              <a:gd name="connsiteY4946" fmla="*/ 1178024 h 1738203"/>
              <a:gd name="connsiteX4947" fmla="*/ 4703858 w 6634280"/>
              <a:gd name="connsiteY4947" fmla="*/ 1175278 h 1738203"/>
              <a:gd name="connsiteX4948" fmla="*/ 4703858 w 6634280"/>
              <a:gd name="connsiteY4948" fmla="*/ 1169786 h 1738203"/>
              <a:gd name="connsiteX4949" fmla="*/ 4701112 w 6634280"/>
              <a:gd name="connsiteY4949" fmla="*/ 1167040 h 1738203"/>
              <a:gd name="connsiteX4950" fmla="*/ 4706604 w 6634280"/>
              <a:gd name="connsiteY4950" fmla="*/ 1164294 h 1738203"/>
              <a:gd name="connsiteX4951" fmla="*/ 4714842 w 6634280"/>
              <a:gd name="connsiteY4951" fmla="*/ 1164294 h 1738203"/>
              <a:gd name="connsiteX4952" fmla="*/ 4717588 w 6634280"/>
              <a:gd name="connsiteY4952" fmla="*/ 1156056 h 1738203"/>
              <a:gd name="connsiteX4953" fmla="*/ 4720334 w 6634280"/>
              <a:gd name="connsiteY4953" fmla="*/ 1147819 h 1738203"/>
              <a:gd name="connsiteX4954" fmla="*/ 4709350 w 6634280"/>
              <a:gd name="connsiteY4954" fmla="*/ 1145073 h 1738203"/>
              <a:gd name="connsiteX4955" fmla="*/ 4709350 w 6634280"/>
              <a:gd name="connsiteY4955" fmla="*/ 1142327 h 1738203"/>
              <a:gd name="connsiteX4956" fmla="*/ 4767015 w 6634280"/>
              <a:gd name="connsiteY4956" fmla="*/ 1131343 h 1738203"/>
              <a:gd name="connsiteX4957" fmla="*/ 4767015 w 6634280"/>
              <a:gd name="connsiteY4957" fmla="*/ 1139581 h 1738203"/>
              <a:gd name="connsiteX4958" fmla="*/ 4769761 w 6634280"/>
              <a:gd name="connsiteY4958" fmla="*/ 1142327 h 1738203"/>
              <a:gd name="connsiteX4959" fmla="*/ 4775253 w 6634280"/>
              <a:gd name="connsiteY4959" fmla="*/ 1142327 h 1738203"/>
              <a:gd name="connsiteX4960" fmla="*/ 4777999 w 6634280"/>
              <a:gd name="connsiteY4960" fmla="*/ 1134089 h 1738203"/>
              <a:gd name="connsiteX4961" fmla="*/ 4780745 w 6634280"/>
              <a:gd name="connsiteY4961" fmla="*/ 1131343 h 1738203"/>
              <a:gd name="connsiteX4962" fmla="*/ 4783491 w 6634280"/>
              <a:gd name="connsiteY4962" fmla="*/ 1128597 h 1738203"/>
              <a:gd name="connsiteX4963" fmla="*/ 4986694 w 6634280"/>
              <a:gd name="connsiteY4963" fmla="*/ 1095645 h 1738203"/>
              <a:gd name="connsiteX4964" fmla="*/ 4994932 w 6634280"/>
              <a:gd name="connsiteY4964" fmla="*/ 1095645 h 1738203"/>
              <a:gd name="connsiteX4965" fmla="*/ 4997678 w 6634280"/>
              <a:gd name="connsiteY4965" fmla="*/ 1092899 h 1738203"/>
              <a:gd name="connsiteX4966" fmla="*/ 5058089 w 6634280"/>
              <a:gd name="connsiteY4966" fmla="*/ 1081915 h 1738203"/>
              <a:gd name="connsiteX4967" fmla="*/ 5060835 w 6634280"/>
              <a:gd name="connsiteY4967" fmla="*/ 1081915 h 1738203"/>
              <a:gd name="connsiteX4968" fmla="*/ 5063581 w 6634280"/>
              <a:gd name="connsiteY4968" fmla="*/ 1084661 h 1738203"/>
              <a:gd name="connsiteX4969" fmla="*/ 5063581 w 6634280"/>
              <a:gd name="connsiteY4969" fmla="*/ 1090153 h 1738203"/>
              <a:gd name="connsiteX4970" fmla="*/ 5063581 w 6634280"/>
              <a:gd name="connsiteY4970" fmla="*/ 1092899 h 1738203"/>
              <a:gd name="connsiteX4971" fmla="*/ 5074565 w 6634280"/>
              <a:gd name="connsiteY4971" fmla="*/ 1087407 h 1738203"/>
              <a:gd name="connsiteX4972" fmla="*/ 5080057 w 6634280"/>
              <a:gd name="connsiteY4972" fmla="*/ 1081915 h 1738203"/>
              <a:gd name="connsiteX4973" fmla="*/ 5082803 w 6634280"/>
              <a:gd name="connsiteY4973" fmla="*/ 1073677 h 1738203"/>
              <a:gd name="connsiteX4974" fmla="*/ 5080057 w 6634280"/>
              <a:gd name="connsiteY4974" fmla="*/ 1073677 h 1738203"/>
              <a:gd name="connsiteX4975" fmla="*/ 5077311 w 6634280"/>
              <a:gd name="connsiteY4975" fmla="*/ 1070931 h 1738203"/>
              <a:gd name="connsiteX4976" fmla="*/ 5069073 w 6634280"/>
              <a:gd name="connsiteY4976" fmla="*/ 1070931 h 1738203"/>
              <a:gd name="connsiteX4977" fmla="*/ 5063581 w 6634280"/>
              <a:gd name="connsiteY4977" fmla="*/ 1068185 h 1738203"/>
              <a:gd name="connsiteX4978" fmla="*/ 5058089 w 6634280"/>
              <a:gd name="connsiteY4978" fmla="*/ 1065439 h 1738203"/>
              <a:gd name="connsiteX4979" fmla="*/ 5058089 w 6634280"/>
              <a:gd name="connsiteY4979" fmla="*/ 1026996 h 1738203"/>
              <a:gd name="connsiteX4980" fmla="*/ 5060835 w 6634280"/>
              <a:gd name="connsiteY4980" fmla="*/ 1029741 h 1738203"/>
              <a:gd name="connsiteX4981" fmla="*/ 5060835 w 6634280"/>
              <a:gd name="connsiteY4981" fmla="*/ 1021504 h 1738203"/>
              <a:gd name="connsiteX4982" fmla="*/ 5058089 w 6634280"/>
              <a:gd name="connsiteY4982" fmla="*/ 1021504 h 1738203"/>
              <a:gd name="connsiteX4983" fmla="*/ 5058089 w 6634280"/>
              <a:gd name="connsiteY4983" fmla="*/ 985806 h 1738203"/>
              <a:gd name="connsiteX4984" fmla="*/ 5063581 w 6634280"/>
              <a:gd name="connsiteY4984" fmla="*/ 985806 h 1738203"/>
              <a:gd name="connsiteX4985" fmla="*/ 5063581 w 6634280"/>
              <a:gd name="connsiteY4985" fmla="*/ 980314 h 1738203"/>
              <a:gd name="connsiteX4986" fmla="*/ 5063581 w 6634280"/>
              <a:gd name="connsiteY4986" fmla="*/ 974822 h 1738203"/>
              <a:gd name="connsiteX4987" fmla="*/ 5058089 w 6634280"/>
              <a:gd name="connsiteY4987" fmla="*/ 974822 h 1738203"/>
              <a:gd name="connsiteX4988" fmla="*/ 5058089 w 6634280"/>
              <a:gd name="connsiteY4988" fmla="*/ 972076 h 1738203"/>
              <a:gd name="connsiteX4989" fmla="*/ 5060835 w 6634280"/>
              <a:gd name="connsiteY4989" fmla="*/ 972076 h 1738203"/>
              <a:gd name="connsiteX4990" fmla="*/ 5060835 w 6634280"/>
              <a:gd name="connsiteY4990" fmla="*/ 969330 h 1738203"/>
              <a:gd name="connsiteX4991" fmla="*/ 5063581 w 6634280"/>
              <a:gd name="connsiteY4991" fmla="*/ 966584 h 1738203"/>
              <a:gd name="connsiteX4992" fmla="*/ 5071819 w 6634280"/>
              <a:gd name="connsiteY4992" fmla="*/ 980314 h 1738203"/>
              <a:gd name="connsiteX4993" fmla="*/ 5077311 w 6634280"/>
              <a:gd name="connsiteY4993" fmla="*/ 983060 h 1738203"/>
              <a:gd name="connsiteX4994" fmla="*/ 5085549 w 6634280"/>
              <a:gd name="connsiteY4994" fmla="*/ 983060 h 1738203"/>
              <a:gd name="connsiteX4995" fmla="*/ 5082803 w 6634280"/>
              <a:gd name="connsiteY4995" fmla="*/ 980314 h 1738203"/>
              <a:gd name="connsiteX4996" fmla="*/ 5082803 w 6634280"/>
              <a:gd name="connsiteY4996" fmla="*/ 977568 h 1738203"/>
              <a:gd name="connsiteX4997" fmla="*/ 5085549 w 6634280"/>
              <a:gd name="connsiteY4997" fmla="*/ 977568 h 1738203"/>
              <a:gd name="connsiteX4998" fmla="*/ 5088295 w 6634280"/>
              <a:gd name="connsiteY4998" fmla="*/ 974822 h 1738203"/>
              <a:gd name="connsiteX4999" fmla="*/ 5091041 w 6634280"/>
              <a:gd name="connsiteY4999" fmla="*/ 974822 h 1738203"/>
              <a:gd name="connsiteX5000" fmla="*/ 5091041 w 6634280"/>
              <a:gd name="connsiteY5000" fmla="*/ 972076 h 1738203"/>
              <a:gd name="connsiteX5001" fmla="*/ 5080057 w 6634280"/>
              <a:gd name="connsiteY5001" fmla="*/ 966584 h 1738203"/>
              <a:gd name="connsiteX5002" fmla="*/ 5074565 w 6634280"/>
              <a:gd name="connsiteY5002" fmla="*/ 966584 h 1738203"/>
              <a:gd name="connsiteX5003" fmla="*/ 5069073 w 6634280"/>
              <a:gd name="connsiteY5003" fmla="*/ 966584 h 1738203"/>
              <a:gd name="connsiteX5004" fmla="*/ 5063581 w 6634280"/>
              <a:gd name="connsiteY5004" fmla="*/ 966584 h 1738203"/>
              <a:gd name="connsiteX5005" fmla="*/ 5058089 w 6634280"/>
              <a:gd name="connsiteY5005" fmla="*/ 966584 h 1738203"/>
              <a:gd name="connsiteX5006" fmla="*/ 5058089 w 6634280"/>
              <a:gd name="connsiteY5006" fmla="*/ 944616 h 1738203"/>
              <a:gd name="connsiteX5007" fmla="*/ 5060835 w 6634280"/>
              <a:gd name="connsiteY5007" fmla="*/ 944616 h 1738203"/>
              <a:gd name="connsiteX5008" fmla="*/ 5063581 w 6634280"/>
              <a:gd name="connsiteY5008" fmla="*/ 939124 h 1738203"/>
              <a:gd name="connsiteX5009" fmla="*/ 5060835 w 6634280"/>
              <a:gd name="connsiteY5009" fmla="*/ 939124 h 1738203"/>
              <a:gd name="connsiteX5010" fmla="*/ 5060835 w 6634280"/>
              <a:gd name="connsiteY5010" fmla="*/ 930886 h 1738203"/>
              <a:gd name="connsiteX5011" fmla="*/ 5058089 w 6634280"/>
              <a:gd name="connsiteY5011" fmla="*/ 930886 h 1738203"/>
              <a:gd name="connsiteX5012" fmla="*/ 5060835 w 6634280"/>
              <a:gd name="connsiteY5012" fmla="*/ 897934 h 1738203"/>
              <a:gd name="connsiteX5013" fmla="*/ 5063581 w 6634280"/>
              <a:gd name="connsiteY5013" fmla="*/ 897934 h 1738203"/>
              <a:gd name="connsiteX5014" fmla="*/ 5063581 w 6634280"/>
              <a:gd name="connsiteY5014" fmla="*/ 892442 h 1738203"/>
              <a:gd name="connsiteX5015" fmla="*/ 5060835 w 6634280"/>
              <a:gd name="connsiteY5015" fmla="*/ 892442 h 1738203"/>
              <a:gd name="connsiteX5016" fmla="*/ 5060835 w 6634280"/>
              <a:gd name="connsiteY5016" fmla="*/ 873220 h 1738203"/>
              <a:gd name="connsiteX5017" fmla="*/ 5063581 w 6634280"/>
              <a:gd name="connsiteY5017" fmla="*/ 873220 h 1738203"/>
              <a:gd name="connsiteX5018" fmla="*/ 5063581 w 6634280"/>
              <a:gd name="connsiteY5018" fmla="*/ 867729 h 1738203"/>
              <a:gd name="connsiteX5019" fmla="*/ 5060835 w 6634280"/>
              <a:gd name="connsiteY5019" fmla="*/ 864983 h 1738203"/>
              <a:gd name="connsiteX5020" fmla="*/ 5060835 w 6634280"/>
              <a:gd name="connsiteY5020" fmla="*/ 623337 h 1738203"/>
              <a:gd name="connsiteX5021" fmla="*/ 5080057 w 6634280"/>
              <a:gd name="connsiteY5021" fmla="*/ 626083 h 1738203"/>
              <a:gd name="connsiteX5022" fmla="*/ 5096533 w 6634280"/>
              <a:gd name="connsiteY5022" fmla="*/ 623337 h 1738203"/>
              <a:gd name="connsiteX5023" fmla="*/ 5096533 w 6634280"/>
              <a:gd name="connsiteY5023" fmla="*/ 620591 h 1738203"/>
              <a:gd name="connsiteX5024" fmla="*/ 5096533 w 6634280"/>
              <a:gd name="connsiteY5024" fmla="*/ 612353 h 1738203"/>
              <a:gd name="connsiteX5025" fmla="*/ 5093787 w 6634280"/>
              <a:gd name="connsiteY5025" fmla="*/ 612353 h 1738203"/>
              <a:gd name="connsiteX5026" fmla="*/ 5093787 w 6634280"/>
              <a:gd name="connsiteY5026" fmla="*/ 609607 h 1738203"/>
              <a:gd name="connsiteX5027" fmla="*/ 5085549 w 6634280"/>
              <a:gd name="connsiteY5027" fmla="*/ 609607 h 1738203"/>
              <a:gd name="connsiteX5028" fmla="*/ 5082803 w 6634280"/>
              <a:gd name="connsiteY5028" fmla="*/ 606861 h 1738203"/>
              <a:gd name="connsiteX5029" fmla="*/ 5080057 w 6634280"/>
              <a:gd name="connsiteY5029" fmla="*/ 604115 h 1738203"/>
              <a:gd name="connsiteX5030" fmla="*/ 5074565 w 6634280"/>
              <a:gd name="connsiteY5030" fmla="*/ 601369 h 1738203"/>
              <a:gd name="connsiteX5031" fmla="*/ 5074565 w 6634280"/>
              <a:gd name="connsiteY5031" fmla="*/ 590385 h 1738203"/>
              <a:gd name="connsiteX5032" fmla="*/ 5066327 w 6634280"/>
              <a:gd name="connsiteY5032" fmla="*/ 587639 h 1738203"/>
              <a:gd name="connsiteX5033" fmla="*/ 5060835 w 6634280"/>
              <a:gd name="connsiteY5033" fmla="*/ 587639 h 1738203"/>
              <a:gd name="connsiteX5034" fmla="*/ 5060835 w 6634280"/>
              <a:gd name="connsiteY5034" fmla="*/ 576655 h 1738203"/>
              <a:gd name="connsiteX5035" fmla="*/ 5074565 w 6634280"/>
              <a:gd name="connsiteY5035" fmla="*/ 576655 h 1738203"/>
              <a:gd name="connsiteX5036" fmla="*/ 5077311 w 6634280"/>
              <a:gd name="connsiteY5036" fmla="*/ 571163 h 1738203"/>
              <a:gd name="connsiteX5037" fmla="*/ 5080057 w 6634280"/>
              <a:gd name="connsiteY5037" fmla="*/ 568417 h 1738203"/>
              <a:gd name="connsiteX5038" fmla="*/ 5080057 w 6634280"/>
              <a:gd name="connsiteY5038" fmla="*/ 571163 h 1738203"/>
              <a:gd name="connsiteX5039" fmla="*/ 5082803 w 6634280"/>
              <a:gd name="connsiteY5039" fmla="*/ 571163 h 1738203"/>
              <a:gd name="connsiteX5040" fmla="*/ 5085549 w 6634280"/>
              <a:gd name="connsiteY5040" fmla="*/ 568417 h 1738203"/>
              <a:gd name="connsiteX5041" fmla="*/ 5088295 w 6634280"/>
              <a:gd name="connsiteY5041" fmla="*/ 562925 h 1738203"/>
              <a:gd name="connsiteX5042" fmla="*/ 5082803 w 6634280"/>
              <a:gd name="connsiteY5042" fmla="*/ 565671 h 1738203"/>
              <a:gd name="connsiteX5043" fmla="*/ 5077311 w 6634280"/>
              <a:gd name="connsiteY5043" fmla="*/ 565671 h 1738203"/>
              <a:gd name="connsiteX5044" fmla="*/ 5080057 w 6634280"/>
              <a:gd name="connsiteY5044" fmla="*/ 557433 h 1738203"/>
              <a:gd name="connsiteX5045" fmla="*/ 5080057 w 6634280"/>
              <a:gd name="connsiteY5045" fmla="*/ 551941 h 1738203"/>
              <a:gd name="connsiteX5046" fmla="*/ 5077311 w 6634280"/>
              <a:gd name="connsiteY5046" fmla="*/ 546449 h 1738203"/>
              <a:gd name="connsiteX5047" fmla="*/ 5085549 w 6634280"/>
              <a:gd name="connsiteY5047" fmla="*/ 543703 h 1738203"/>
              <a:gd name="connsiteX5048" fmla="*/ 5088295 w 6634280"/>
              <a:gd name="connsiteY5048" fmla="*/ 546449 h 1738203"/>
              <a:gd name="connsiteX5049" fmla="*/ 5091041 w 6634280"/>
              <a:gd name="connsiteY5049" fmla="*/ 549195 h 1738203"/>
              <a:gd name="connsiteX5050" fmla="*/ 5091041 w 6634280"/>
              <a:gd name="connsiteY5050" fmla="*/ 551941 h 1738203"/>
              <a:gd name="connsiteX5051" fmla="*/ 5102025 w 6634280"/>
              <a:gd name="connsiteY5051" fmla="*/ 554687 h 1738203"/>
              <a:gd name="connsiteX5052" fmla="*/ 5113009 w 6634280"/>
              <a:gd name="connsiteY5052" fmla="*/ 551941 h 1738203"/>
              <a:gd name="connsiteX5053" fmla="*/ 5115755 w 6634280"/>
              <a:gd name="connsiteY5053" fmla="*/ 543703 h 1738203"/>
              <a:gd name="connsiteX5054" fmla="*/ 5115755 w 6634280"/>
              <a:gd name="connsiteY5054" fmla="*/ 535465 h 1738203"/>
              <a:gd name="connsiteX5055" fmla="*/ 5113009 w 6634280"/>
              <a:gd name="connsiteY5055" fmla="*/ 532719 h 1738203"/>
              <a:gd name="connsiteX5056" fmla="*/ 5110263 w 6634280"/>
              <a:gd name="connsiteY5056" fmla="*/ 532719 h 1738203"/>
              <a:gd name="connsiteX5057" fmla="*/ 5107517 w 6634280"/>
              <a:gd name="connsiteY5057" fmla="*/ 524481 h 1738203"/>
              <a:gd name="connsiteX5058" fmla="*/ 5181658 w 6634280"/>
              <a:gd name="connsiteY5058" fmla="*/ 516243 h 1738203"/>
              <a:gd name="connsiteX5059" fmla="*/ 5181658 w 6634280"/>
              <a:gd name="connsiteY5059" fmla="*/ 518989 h 1738203"/>
              <a:gd name="connsiteX5060" fmla="*/ 5184404 w 6634280"/>
              <a:gd name="connsiteY5060" fmla="*/ 518989 h 1738203"/>
              <a:gd name="connsiteX5061" fmla="*/ 5187150 w 6634280"/>
              <a:gd name="connsiteY5061" fmla="*/ 518989 h 1738203"/>
              <a:gd name="connsiteX5062" fmla="*/ 5187150 w 6634280"/>
              <a:gd name="connsiteY5062" fmla="*/ 513497 h 1738203"/>
              <a:gd name="connsiteX5063" fmla="*/ 5566095 w 6634280"/>
              <a:gd name="connsiteY5063" fmla="*/ 472308 h 1738203"/>
              <a:gd name="connsiteX5064" fmla="*/ 5571587 w 6634280"/>
              <a:gd name="connsiteY5064" fmla="*/ 475054 h 1738203"/>
              <a:gd name="connsiteX5065" fmla="*/ 5579825 w 6634280"/>
              <a:gd name="connsiteY5065" fmla="*/ 475054 h 1738203"/>
              <a:gd name="connsiteX5066" fmla="*/ 5579825 w 6634280"/>
              <a:gd name="connsiteY5066" fmla="*/ 469562 h 1738203"/>
              <a:gd name="connsiteX5067" fmla="*/ 5631998 w 6634280"/>
              <a:gd name="connsiteY5067" fmla="*/ 464070 h 1738203"/>
              <a:gd name="connsiteX5068" fmla="*/ 5634744 w 6634280"/>
              <a:gd name="connsiteY5068" fmla="*/ 464070 h 1738203"/>
              <a:gd name="connsiteX5069" fmla="*/ 5637490 w 6634280"/>
              <a:gd name="connsiteY5069" fmla="*/ 466816 h 1738203"/>
              <a:gd name="connsiteX5070" fmla="*/ 5640236 w 6634280"/>
              <a:gd name="connsiteY5070" fmla="*/ 469562 h 1738203"/>
              <a:gd name="connsiteX5071" fmla="*/ 5642982 w 6634280"/>
              <a:gd name="connsiteY5071" fmla="*/ 469562 h 1738203"/>
              <a:gd name="connsiteX5072" fmla="*/ 5642982 w 6634280"/>
              <a:gd name="connsiteY5072" fmla="*/ 461324 h 1738203"/>
              <a:gd name="connsiteX5073" fmla="*/ 5656712 w 6634280"/>
              <a:gd name="connsiteY5073" fmla="*/ 461324 h 1738203"/>
              <a:gd name="connsiteX5074" fmla="*/ 5659458 w 6634280"/>
              <a:gd name="connsiteY5074" fmla="*/ 461324 h 1738203"/>
              <a:gd name="connsiteX5075" fmla="*/ 5662204 w 6634280"/>
              <a:gd name="connsiteY5075" fmla="*/ 461324 h 1738203"/>
              <a:gd name="connsiteX5076" fmla="*/ 6087831 w 6634280"/>
              <a:gd name="connsiteY5076" fmla="*/ 412526 h 1738203"/>
              <a:gd name="connsiteX5077" fmla="*/ 6087831 w 6634280"/>
              <a:gd name="connsiteY5077" fmla="*/ 417388 h 1738203"/>
              <a:gd name="connsiteX5078" fmla="*/ 6090577 w 6634280"/>
              <a:gd name="connsiteY5078" fmla="*/ 417388 h 1738203"/>
              <a:gd name="connsiteX5079" fmla="*/ 6093323 w 6634280"/>
              <a:gd name="connsiteY5079" fmla="*/ 417388 h 1738203"/>
              <a:gd name="connsiteX5080" fmla="*/ 6096069 w 6634280"/>
              <a:gd name="connsiteY5080" fmla="*/ 414642 h 1738203"/>
              <a:gd name="connsiteX5081" fmla="*/ 6098815 w 6634280"/>
              <a:gd name="connsiteY5081" fmla="*/ 414642 h 1738203"/>
              <a:gd name="connsiteX5082" fmla="*/ 6098815 w 6634280"/>
              <a:gd name="connsiteY5082" fmla="*/ 409150 h 1738203"/>
              <a:gd name="connsiteX5083" fmla="*/ 6120782 w 6634280"/>
              <a:gd name="connsiteY5083" fmla="*/ 406404 h 1738203"/>
              <a:gd name="connsiteX5084" fmla="*/ 6120782 w 6634280"/>
              <a:gd name="connsiteY5084" fmla="*/ 409150 h 1738203"/>
              <a:gd name="connsiteX5085" fmla="*/ 6126274 w 6634280"/>
              <a:gd name="connsiteY5085" fmla="*/ 409150 h 1738203"/>
              <a:gd name="connsiteX5086" fmla="*/ 6131766 w 6634280"/>
              <a:gd name="connsiteY5086" fmla="*/ 411896 h 1738203"/>
              <a:gd name="connsiteX5087" fmla="*/ 6131766 w 6634280"/>
              <a:gd name="connsiteY5087" fmla="*/ 409150 h 1738203"/>
              <a:gd name="connsiteX5088" fmla="*/ 6131766 w 6634280"/>
              <a:gd name="connsiteY5088" fmla="*/ 406404 h 1738203"/>
              <a:gd name="connsiteX5089" fmla="*/ 6152361 w 6634280"/>
              <a:gd name="connsiteY5089" fmla="*/ 404116 h 1738203"/>
              <a:gd name="connsiteX5090" fmla="*/ 6145496 w 6634280"/>
              <a:gd name="connsiteY5090" fmla="*/ 406404 h 1738203"/>
              <a:gd name="connsiteX5091" fmla="*/ 6137258 w 6634280"/>
              <a:gd name="connsiteY5091" fmla="*/ 409150 h 1738203"/>
              <a:gd name="connsiteX5092" fmla="*/ 6137258 w 6634280"/>
              <a:gd name="connsiteY5092" fmla="*/ 411896 h 1738203"/>
              <a:gd name="connsiteX5093" fmla="*/ 6142750 w 6634280"/>
              <a:gd name="connsiteY5093" fmla="*/ 411896 h 1738203"/>
              <a:gd name="connsiteX5094" fmla="*/ 6142750 w 6634280"/>
              <a:gd name="connsiteY5094" fmla="*/ 417388 h 1738203"/>
              <a:gd name="connsiteX5095" fmla="*/ 6145496 w 6634280"/>
              <a:gd name="connsiteY5095" fmla="*/ 417388 h 1738203"/>
              <a:gd name="connsiteX5096" fmla="*/ 6145496 w 6634280"/>
              <a:gd name="connsiteY5096" fmla="*/ 420134 h 1738203"/>
              <a:gd name="connsiteX5097" fmla="*/ 6142750 w 6634280"/>
              <a:gd name="connsiteY5097" fmla="*/ 420134 h 1738203"/>
              <a:gd name="connsiteX5098" fmla="*/ 6142750 w 6634280"/>
              <a:gd name="connsiteY5098" fmla="*/ 422880 h 1738203"/>
              <a:gd name="connsiteX5099" fmla="*/ 6148242 w 6634280"/>
              <a:gd name="connsiteY5099" fmla="*/ 422880 h 1738203"/>
              <a:gd name="connsiteX5100" fmla="*/ 6148242 w 6634280"/>
              <a:gd name="connsiteY5100" fmla="*/ 417388 h 1738203"/>
              <a:gd name="connsiteX5101" fmla="*/ 6150988 w 6634280"/>
              <a:gd name="connsiteY5101" fmla="*/ 414642 h 1738203"/>
              <a:gd name="connsiteX5102" fmla="*/ 6153734 w 6634280"/>
              <a:gd name="connsiteY5102" fmla="*/ 409150 h 1738203"/>
              <a:gd name="connsiteX5103" fmla="*/ 6153734 w 6634280"/>
              <a:gd name="connsiteY5103" fmla="*/ 403964 h 1738203"/>
              <a:gd name="connsiteX5104" fmla="*/ 6156480 w 6634280"/>
              <a:gd name="connsiteY5104" fmla="*/ 403658 h 1738203"/>
              <a:gd name="connsiteX5105" fmla="*/ 6164718 w 6634280"/>
              <a:gd name="connsiteY5105" fmla="*/ 403658 h 1738203"/>
              <a:gd name="connsiteX5106" fmla="*/ 6172956 w 6634280"/>
              <a:gd name="connsiteY5106" fmla="*/ 400912 h 1738203"/>
              <a:gd name="connsiteX5107" fmla="*/ 6175702 w 6634280"/>
              <a:gd name="connsiteY5107" fmla="*/ 403658 h 1738203"/>
              <a:gd name="connsiteX5108" fmla="*/ 6175702 w 6634280"/>
              <a:gd name="connsiteY5108" fmla="*/ 406404 h 1738203"/>
              <a:gd name="connsiteX5109" fmla="*/ 6167464 w 6634280"/>
              <a:gd name="connsiteY5109" fmla="*/ 406404 h 1738203"/>
              <a:gd name="connsiteX5110" fmla="*/ 6167464 w 6634280"/>
              <a:gd name="connsiteY5110" fmla="*/ 411896 h 1738203"/>
              <a:gd name="connsiteX5111" fmla="*/ 6170210 w 6634280"/>
              <a:gd name="connsiteY5111" fmla="*/ 411896 h 1738203"/>
              <a:gd name="connsiteX5112" fmla="*/ 6172956 w 6634280"/>
              <a:gd name="connsiteY5112" fmla="*/ 411896 h 1738203"/>
              <a:gd name="connsiteX5113" fmla="*/ 6175702 w 6634280"/>
              <a:gd name="connsiteY5113" fmla="*/ 411896 h 1738203"/>
              <a:gd name="connsiteX5114" fmla="*/ 6181194 w 6634280"/>
              <a:gd name="connsiteY5114" fmla="*/ 411896 h 1738203"/>
              <a:gd name="connsiteX5115" fmla="*/ 6181194 w 6634280"/>
              <a:gd name="connsiteY5115" fmla="*/ 406404 h 1738203"/>
              <a:gd name="connsiteX5116" fmla="*/ 6186686 w 6634280"/>
              <a:gd name="connsiteY5116" fmla="*/ 403658 h 1738203"/>
              <a:gd name="connsiteX5117" fmla="*/ 6189432 w 6634280"/>
              <a:gd name="connsiteY5117" fmla="*/ 400912 h 1738203"/>
              <a:gd name="connsiteX5118" fmla="*/ 6194924 w 6634280"/>
              <a:gd name="connsiteY5118" fmla="*/ 398166 h 1738203"/>
              <a:gd name="connsiteX5119" fmla="*/ 6194924 w 6634280"/>
              <a:gd name="connsiteY5119" fmla="*/ 403658 h 1738203"/>
              <a:gd name="connsiteX5120" fmla="*/ 6200416 w 6634280"/>
              <a:gd name="connsiteY5120" fmla="*/ 406404 h 1738203"/>
              <a:gd name="connsiteX5121" fmla="*/ 6205908 w 6634280"/>
              <a:gd name="connsiteY5121" fmla="*/ 406404 h 1738203"/>
              <a:gd name="connsiteX5122" fmla="*/ 6211400 w 6634280"/>
              <a:gd name="connsiteY5122" fmla="*/ 409150 h 1738203"/>
              <a:gd name="connsiteX5123" fmla="*/ 6214146 w 6634280"/>
              <a:gd name="connsiteY5123" fmla="*/ 403658 h 1738203"/>
              <a:gd name="connsiteX5124" fmla="*/ 6214146 w 6634280"/>
              <a:gd name="connsiteY5124" fmla="*/ 409150 h 1738203"/>
              <a:gd name="connsiteX5125" fmla="*/ 6216892 w 6634280"/>
              <a:gd name="connsiteY5125" fmla="*/ 411896 h 1738203"/>
              <a:gd name="connsiteX5126" fmla="*/ 6222384 w 6634280"/>
              <a:gd name="connsiteY5126" fmla="*/ 411896 h 1738203"/>
              <a:gd name="connsiteX5127" fmla="*/ 6227875 w 6634280"/>
              <a:gd name="connsiteY5127" fmla="*/ 414642 h 1738203"/>
              <a:gd name="connsiteX5128" fmla="*/ 6233367 w 6634280"/>
              <a:gd name="connsiteY5128" fmla="*/ 414642 h 1738203"/>
              <a:gd name="connsiteX5129" fmla="*/ 6244351 w 6634280"/>
              <a:gd name="connsiteY5129" fmla="*/ 409150 h 1738203"/>
              <a:gd name="connsiteX5130" fmla="*/ 6249843 w 6634280"/>
              <a:gd name="connsiteY5130" fmla="*/ 409150 h 1738203"/>
              <a:gd name="connsiteX5131" fmla="*/ 6252589 w 6634280"/>
              <a:gd name="connsiteY5131" fmla="*/ 411896 h 1738203"/>
              <a:gd name="connsiteX5132" fmla="*/ 6252589 w 6634280"/>
              <a:gd name="connsiteY5132" fmla="*/ 400912 h 1738203"/>
              <a:gd name="connsiteX5133" fmla="*/ 6249843 w 6634280"/>
              <a:gd name="connsiteY5133" fmla="*/ 403658 h 1738203"/>
              <a:gd name="connsiteX5134" fmla="*/ 6249843 w 6634280"/>
              <a:gd name="connsiteY5134" fmla="*/ 406404 h 1738203"/>
              <a:gd name="connsiteX5135" fmla="*/ 6247097 w 6634280"/>
              <a:gd name="connsiteY5135" fmla="*/ 406404 h 1738203"/>
              <a:gd name="connsiteX5136" fmla="*/ 6244351 w 6634280"/>
              <a:gd name="connsiteY5136" fmla="*/ 403658 h 1738203"/>
              <a:gd name="connsiteX5137" fmla="*/ 6238859 w 6634280"/>
              <a:gd name="connsiteY5137" fmla="*/ 406404 h 1738203"/>
              <a:gd name="connsiteX5138" fmla="*/ 6238859 w 6634280"/>
              <a:gd name="connsiteY5138" fmla="*/ 403658 h 1738203"/>
              <a:gd name="connsiteX5139" fmla="*/ 6241605 w 6634280"/>
              <a:gd name="connsiteY5139" fmla="*/ 400912 h 1738203"/>
              <a:gd name="connsiteX5140" fmla="*/ 6244351 w 6634280"/>
              <a:gd name="connsiteY5140" fmla="*/ 398166 h 1738203"/>
              <a:gd name="connsiteX5141" fmla="*/ 6244351 w 6634280"/>
              <a:gd name="connsiteY5141" fmla="*/ 392675 h 1738203"/>
              <a:gd name="connsiteX5142" fmla="*/ 6249843 w 6634280"/>
              <a:gd name="connsiteY5142" fmla="*/ 392675 h 1738203"/>
              <a:gd name="connsiteX5143" fmla="*/ 6249843 w 6634280"/>
              <a:gd name="connsiteY5143" fmla="*/ 395420 h 1738203"/>
              <a:gd name="connsiteX5144" fmla="*/ 6252589 w 6634280"/>
              <a:gd name="connsiteY5144" fmla="*/ 398166 h 1738203"/>
              <a:gd name="connsiteX5145" fmla="*/ 6255335 w 6634280"/>
              <a:gd name="connsiteY5145" fmla="*/ 395420 h 1738203"/>
              <a:gd name="connsiteX5146" fmla="*/ 6258081 w 6634280"/>
              <a:gd name="connsiteY5146" fmla="*/ 392675 h 1738203"/>
              <a:gd name="connsiteX5147" fmla="*/ 6260827 w 6634280"/>
              <a:gd name="connsiteY5147" fmla="*/ 392675 h 1738203"/>
              <a:gd name="connsiteX5148" fmla="*/ 6266319 w 6634280"/>
              <a:gd name="connsiteY5148" fmla="*/ 395420 h 1738203"/>
              <a:gd name="connsiteX5149" fmla="*/ 6266319 w 6634280"/>
              <a:gd name="connsiteY5149" fmla="*/ 389929 h 1738203"/>
              <a:gd name="connsiteX5150" fmla="*/ 1235691 w 6634280"/>
              <a:gd name="connsiteY5150" fmla="*/ 354231 h 1738203"/>
              <a:gd name="connsiteX5151" fmla="*/ 1219215 w 6634280"/>
              <a:gd name="connsiteY5151" fmla="*/ 356977 h 1738203"/>
              <a:gd name="connsiteX5152" fmla="*/ 1219215 w 6634280"/>
              <a:gd name="connsiteY5152" fmla="*/ 367961 h 1738203"/>
              <a:gd name="connsiteX5153" fmla="*/ 1224706 w 6634280"/>
              <a:gd name="connsiteY5153" fmla="*/ 370707 h 1738203"/>
              <a:gd name="connsiteX5154" fmla="*/ 1224706 w 6634280"/>
              <a:gd name="connsiteY5154" fmla="*/ 373453 h 1738203"/>
              <a:gd name="connsiteX5155" fmla="*/ 1224706 w 6634280"/>
              <a:gd name="connsiteY5155" fmla="*/ 378945 h 1738203"/>
              <a:gd name="connsiteX5156" fmla="*/ 1227452 w 6634280"/>
              <a:gd name="connsiteY5156" fmla="*/ 381691 h 1738203"/>
              <a:gd name="connsiteX5157" fmla="*/ 1230199 w 6634280"/>
              <a:gd name="connsiteY5157" fmla="*/ 387183 h 1738203"/>
              <a:gd name="connsiteX5158" fmla="*/ 1243927 w 6634280"/>
              <a:gd name="connsiteY5158" fmla="*/ 387183 h 1738203"/>
              <a:gd name="connsiteX5159" fmla="*/ 1254913 w 6634280"/>
              <a:gd name="connsiteY5159" fmla="*/ 381691 h 1738203"/>
              <a:gd name="connsiteX5160" fmla="*/ 1249421 w 6634280"/>
              <a:gd name="connsiteY5160" fmla="*/ 370707 h 1738203"/>
              <a:gd name="connsiteX5161" fmla="*/ 1249421 w 6634280"/>
              <a:gd name="connsiteY5161" fmla="*/ 365215 h 1738203"/>
              <a:gd name="connsiteX5162" fmla="*/ 1246673 w 6634280"/>
              <a:gd name="connsiteY5162" fmla="*/ 359723 h 1738203"/>
              <a:gd name="connsiteX5163" fmla="*/ 1573445 w 6634280"/>
              <a:gd name="connsiteY5163" fmla="*/ 351485 h 1738203"/>
              <a:gd name="connsiteX5164" fmla="*/ 1559715 w 6634280"/>
              <a:gd name="connsiteY5164" fmla="*/ 356977 h 1738203"/>
              <a:gd name="connsiteX5165" fmla="*/ 1554223 w 6634280"/>
              <a:gd name="connsiteY5165" fmla="*/ 362469 h 1738203"/>
              <a:gd name="connsiteX5166" fmla="*/ 1554223 w 6634280"/>
              <a:gd name="connsiteY5166" fmla="*/ 367961 h 1738203"/>
              <a:gd name="connsiteX5167" fmla="*/ 1554223 w 6634280"/>
              <a:gd name="connsiteY5167" fmla="*/ 370707 h 1738203"/>
              <a:gd name="connsiteX5168" fmla="*/ 1556969 w 6634280"/>
              <a:gd name="connsiteY5168" fmla="*/ 370707 h 1738203"/>
              <a:gd name="connsiteX5169" fmla="*/ 1565206 w 6634280"/>
              <a:gd name="connsiteY5169" fmla="*/ 370707 h 1738203"/>
              <a:gd name="connsiteX5170" fmla="*/ 1570699 w 6634280"/>
              <a:gd name="connsiteY5170" fmla="*/ 376199 h 1738203"/>
              <a:gd name="connsiteX5171" fmla="*/ 1576191 w 6634280"/>
              <a:gd name="connsiteY5171" fmla="*/ 378945 h 1738203"/>
              <a:gd name="connsiteX5172" fmla="*/ 1576191 w 6634280"/>
              <a:gd name="connsiteY5172" fmla="*/ 373453 h 1738203"/>
              <a:gd name="connsiteX5173" fmla="*/ 1578936 w 6634280"/>
              <a:gd name="connsiteY5173" fmla="*/ 365215 h 1738203"/>
              <a:gd name="connsiteX5174" fmla="*/ 1590766 w 6634280"/>
              <a:gd name="connsiteY5174" fmla="*/ 357822 h 1738203"/>
              <a:gd name="connsiteX5175" fmla="*/ 1576191 w 6634280"/>
              <a:gd name="connsiteY5175" fmla="*/ 359723 h 1738203"/>
              <a:gd name="connsiteX5176" fmla="*/ 1576191 w 6634280"/>
              <a:gd name="connsiteY5176" fmla="*/ 362469 h 1738203"/>
              <a:gd name="connsiteX5177" fmla="*/ 1573445 w 6634280"/>
              <a:gd name="connsiteY5177" fmla="*/ 359723 h 1738203"/>
              <a:gd name="connsiteX5178" fmla="*/ 1570699 w 6634280"/>
              <a:gd name="connsiteY5178" fmla="*/ 356977 h 1738203"/>
              <a:gd name="connsiteX5179" fmla="*/ 1570699 w 6634280"/>
              <a:gd name="connsiteY5179" fmla="*/ 354231 h 1738203"/>
              <a:gd name="connsiteX5180" fmla="*/ 1452622 w 6634280"/>
              <a:gd name="connsiteY5180" fmla="*/ 351485 h 1738203"/>
              <a:gd name="connsiteX5181" fmla="*/ 1452622 w 6634280"/>
              <a:gd name="connsiteY5181" fmla="*/ 354231 h 1738203"/>
              <a:gd name="connsiteX5182" fmla="*/ 1458113 w 6634280"/>
              <a:gd name="connsiteY5182" fmla="*/ 351485 h 1738203"/>
              <a:gd name="connsiteX5183" fmla="*/ 944616 w 6634280"/>
              <a:gd name="connsiteY5183" fmla="*/ 351485 h 1738203"/>
              <a:gd name="connsiteX5184" fmla="*/ 939124 w 6634280"/>
              <a:gd name="connsiteY5184" fmla="*/ 356977 h 1738203"/>
              <a:gd name="connsiteX5185" fmla="*/ 930887 w 6634280"/>
              <a:gd name="connsiteY5185" fmla="*/ 356977 h 1738203"/>
              <a:gd name="connsiteX5186" fmla="*/ 922648 w 6634280"/>
              <a:gd name="connsiteY5186" fmla="*/ 356977 h 1738203"/>
              <a:gd name="connsiteX5187" fmla="*/ 914410 w 6634280"/>
              <a:gd name="connsiteY5187" fmla="*/ 354231 h 1738203"/>
              <a:gd name="connsiteX5188" fmla="*/ 6634280 w 6634280"/>
              <a:gd name="connsiteY5188" fmla="*/ 348739 h 1738203"/>
              <a:gd name="connsiteX5189" fmla="*/ 6623296 w 6634280"/>
              <a:gd name="connsiteY5189" fmla="*/ 351485 h 1738203"/>
              <a:gd name="connsiteX5190" fmla="*/ 6612312 w 6634280"/>
              <a:gd name="connsiteY5190" fmla="*/ 351485 h 1738203"/>
              <a:gd name="connsiteX5191" fmla="*/ 1507541 w 6634280"/>
              <a:gd name="connsiteY5191" fmla="*/ 343247 h 1738203"/>
              <a:gd name="connsiteX5192" fmla="*/ 1502050 w 6634280"/>
              <a:gd name="connsiteY5192" fmla="*/ 345993 h 1738203"/>
              <a:gd name="connsiteX5193" fmla="*/ 1499304 w 6634280"/>
              <a:gd name="connsiteY5193" fmla="*/ 345993 h 1738203"/>
              <a:gd name="connsiteX5194" fmla="*/ 1499304 w 6634280"/>
              <a:gd name="connsiteY5194" fmla="*/ 351485 h 1738203"/>
              <a:gd name="connsiteX5195" fmla="*/ 1504796 w 6634280"/>
              <a:gd name="connsiteY5195" fmla="*/ 351485 h 1738203"/>
              <a:gd name="connsiteX5196" fmla="*/ 1507541 w 6634280"/>
              <a:gd name="connsiteY5196" fmla="*/ 354231 h 1738203"/>
              <a:gd name="connsiteX5197" fmla="*/ 1499304 w 6634280"/>
              <a:gd name="connsiteY5197" fmla="*/ 356977 h 1738203"/>
              <a:gd name="connsiteX5198" fmla="*/ 1496557 w 6634280"/>
              <a:gd name="connsiteY5198" fmla="*/ 356977 h 1738203"/>
              <a:gd name="connsiteX5199" fmla="*/ 1493811 w 6634280"/>
              <a:gd name="connsiteY5199" fmla="*/ 354231 h 1738203"/>
              <a:gd name="connsiteX5200" fmla="*/ 1491065 w 6634280"/>
              <a:gd name="connsiteY5200" fmla="*/ 356977 h 1738203"/>
              <a:gd name="connsiteX5201" fmla="*/ 1491065 w 6634280"/>
              <a:gd name="connsiteY5201" fmla="*/ 359723 h 1738203"/>
              <a:gd name="connsiteX5202" fmla="*/ 1493811 w 6634280"/>
              <a:gd name="connsiteY5202" fmla="*/ 362469 h 1738203"/>
              <a:gd name="connsiteX5203" fmla="*/ 1491065 w 6634280"/>
              <a:gd name="connsiteY5203" fmla="*/ 367961 h 1738203"/>
              <a:gd name="connsiteX5204" fmla="*/ 1496557 w 6634280"/>
              <a:gd name="connsiteY5204" fmla="*/ 370707 h 1738203"/>
              <a:gd name="connsiteX5205" fmla="*/ 1502050 w 6634280"/>
              <a:gd name="connsiteY5205" fmla="*/ 373453 h 1738203"/>
              <a:gd name="connsiteX5206" fmla="*/ 1504796 w 6634280"/>
              <a:gd name="connsiteY5206" fmla="*/ 373453 h 1738203"/>
              <a:gd name="connsiteX5207" fmla="*/ 1507541 w 6634280"/>
              <a:gd name="connsiteY5207" fmla="*/ 370707 h 1738203"/>
              <a:gd name="connsiteX5208" fmla="*/ 1507541 w 6634280"/>
              <a:gd name="connsiteY5208" fmla="*/ 365215 h 1738203"/>
              <a:gd name="connsiteX5209" fmla="*/ 1510287 w 6634280"/>
              <a:gd name="connsiteY5209" fmla="*/ 367961 h 1738203"/>
              <a:gd name="connsiteX5210" fmla="*/ 1513033 w 6634280"/>
              <a:gd name="connsiteY5210" fmla="*/ 367961 h 1738203"/>
              <a:gd name="connsiteX5211" fmla="*/ 1513033 w 6634280"/>
              <a:gd name="connsiteY5211" fmla="*/ 362469 h 1738203"/>
              <a:gd name="connsiteX5212" fmla="*/ 1515779 w 6634280"/>
              <a:gd name="connsiteY5212" fmla="*/ 362469 h 1738203"/>
              <a:gd name="connsiteX5213" fmla="*/ 1518526 w 6634280"/>
              <a:gd name="connsiteY5213" fmla="*/ 359723 h 1738203"/>
              <a:gd name="connsiteX5214" fmla="*/ 1521272 w 6634280"/>
              <a:gd name="connsiteY5214" fmla="*/ 359723 h 1738203"/>
              <a:gd name="connsiteX5215" fmla="*/ 1524017 w 6634280"/>
              <a:gd name="connsiteY5215" fmla="*/ 359723 h 1738203"/>
              <a:gd name="connsiteX5216" fmla="*/ 1521272 w 6634280"/>
              <a:gd name="connsiteY5216" fmla="*/ 356977 h 1738203"/>
              <a:gd name="connsiteX5217" fmla="*/ 1521272 w 6634280"/>
              <a:gd name="connsiteY5217" fmla="*/ 354231 h 1738203"/>
              <a:gd name="connsiteX5218" fmla="*/ 1518526 w 6634280"/>
              <a:gd name="connsiteY5218" fmla="*/ 348739 h 1738203"/>
              <a:gd name="connsiteX5219" fmla="*/ 1510287 w 6634280"/>
              <a:gd name="connsiteY5219" fmla="*/ 348739 h 1738203"/>
              <a:gd name="connsiteX5220" fmla="*/ 1230199 w 6634280"/>
              <a:gd name="connsiteY5220" fmla="*/ 343247 h 1738203"/>
              <a:gd name="connsiteX5221" fmla="*/ 1230199 w 6634280"/>
              <a:gd name="connsiteY5221" fmla="*/ 345993 h 1738203"/>
              <a:gd name="connsiteX5222" fmla="*/ 1232945 w 6634280"/>
              <a:gd name="connsiteY5222" fmla="*/ 345993 h 1738203"/>
              <a:gd name="connsiteX5223" fmla="*/ 1235691 w 6634280"/>
              <a:gd name="connsiteY5223" fmla="*/ 348739 h 1738203"/>
              <a:gd name="connsiteX5224" fmla="*/ 1235691 w 6634280"/>
              <a:gd name="connsiteY5224" fmla="*/ 345993 h 1738203"/>
              <a:gd name="connsiteX5225" fmla="*/ 1232945 w 6634280"/>
              <a:gd name="connsiteY5225" fmla="*/ 345993 h 1738203"/>
              <a:gd name="connsiteX5226" fmla="*/ 1232945 w 6634280"/>
              <a:gd name="connsiteY5226" fmla="*/ 343247 h 1738203"/>
              <a:gd name="connsiteX5227" fmla="*/ 1576191 w 6634280"/>
              <a:gd name="connsiteY5227" fmla="*/ 340501 h 1738203"/>
              <a:gd name="connsiteX5228" fmla="*/ 1576191 w 6634280"/>
              <a:gd name="connsiteY5228" fmla="*/ 343247 h 1738203"/>
              <a:gd name="connsiteX5229" fmla="*/ 1573445 w 6634280"/>
              <a:gd name="connsiteY5229" fmla="*/ 343247 h 1738203"/>
              <a:gd name="connsiteX5230" fmla="*/ 1573445 w 6634280"/>
              <a:gd name="connsiteY5230" fmla="*/ 345993 h 1738203"/>
              <a:gd name="connsiteX5231" fmla="*/ 1576191 w 6634280"/>
              <a:gd name="connsiteY5231" fmla="*/ 345993 h 1738203"/>
              <a:gd name="connsiteX5232" fmla="*/ 1578937 w 6634280"/>
              <a:gd name="connsiteY5232" fmla="*/ 345993 h 1738203"/>
              <a:gd name="connsiteX5233" fmla="*/ 1581682 w 6634280"/>
              <a:gd name="connsiteY5233" fmla="*/ 348739 h 1738203"/>
              <a:gd name="connsiteX5234" fmla="*/ 1584428 w 6634280"/>
              <a:gd name="connsiteY5234" fmla="*/ 345993 h 1738203"/>
              <a:gd name="connsiteX5235" fmla="*/ 1584428 w 6634280"/>
              <a:gd name="connsiteY5235" fmla="*/ 343247 h 1738203"/>
              <a:gd name="connsiteX5236" fmla="*/ 1581682 w 6634280"/>
              <a:gd name="connsiteY5236" fmla="*/ 343247 h 1738203"/>
              <a:gd name="connsiteX5237" fmla="*/ 1101137 w 6634280"/>
              <a:gd name="connsiteY5237" fmla="*/ 335009 h 1738203"/>
              <a:gd name="connsiteX5238" fmla="*/ 1087407 w 6634280"/>
              <a:gd name="connsiteY5238" fmla="*/ 340501 h 1738203"/>
              <a:gd name="connsiteX5239" fmla="*/ 1070932 w 6634280"/>
              <a:gd name="connsiteY5239" fmla="*/ 345993 h 1738203"/>
              <a:gd name="connsiteX5240" fmla="*/ 1051710 w 6634280"/>
              <a:gd name="connsiteY5240" fmla="*/ 351485 h 1738203"/>
              <a:gd name="connsiteX5241" fmla="*/ 1032487 w 6634280"/>
              <a:gd name="connsiteY5241" fmla="*/ 351485 h 1738203"/>
              <a:gd name="connsiteX5242" fmla="*/ 996790 w 6634280"/>
              <a:gd name="connsiteY5242" fmla="*/ 351485 h 1738203"/>
              <a:gd name="connsiteX5243" fmla="*/ 963838 w 6634280"/>
              <a:gd name="connsiteY5243" fmla="*/ 348739 h 1738203"/>
              <a:gd name="connsiteX5244" fmla="*/ 1620127 w 6634280"/>
              <a:gd name="connsiteY5244" fmla="*/ 332263 h 1738203"/>
              <a:gd name="connsiteX5245" fmla="*/ 1617380 w 6634280"/>
              <a:gd name="connsiteY5245" fmla="*/ 335009 h 1738203"/>
              <a:gd name="connsiteX5246" fmla="*/ 1617380 w 6634280"/>
              <a:gd name="connsiteY5246" fmla="*/ 337755 h 1738203"/>
              <a:gd name="connsiteX5247" fmla="*/ 1620127 w 6634280"/>
              <a:gd name="connsiteY5247" fmla="*/ 340501 h 1738203"/>
              <a:gd name="connsiteX5248" fmla="*/ 1622873 w 6634280"/>
              <a:gd name="connsiteY5248" fmla="*/ 337755 h 1738203"/>
              <a:gd name="connsiteX5249" fmla="*/ 1625618 w 6634280"/>
              <a:gd name="connsiteY5249" fmla="*/ 335009 h 1738203"/>
              <a:gd name="connsiteX5250" fmla="*/ 1622873 w 6634280"/>
              <a:gd name="connsiteY5250" fmla="*/ 332263 h 1738203"/>
              <a:gd name="connsiteX5251" fmla="*/ 1134089 w 6634280"/>
              <a:gd name="connsiteY5251" fmla="*/ 329517 h 1738203"/>
              <a:gd name="connsiteX5252" fmla="*/ 1128598 w 6634280"/>
              <a:gd name="connsiteY5252" fmla="*/ 343247 h 1738203"/>
              <a:gd name="connsiteX5253" fmla="*/ 1125851 w 6634280"/>
              <a:gd name="connsiteY5253" fmla="*/ 348739 h 1738203"/>
              <a:gd name="connsiteX5254" fmla="*/ 1123105 w 6634280"/>
              <a:gd name="connsiteY5254" fmla="*/ 348739 h 1738203"/>
              <a:gd name="connsiteX5255" fmla="*/ 1120359 w 6634280"/>
              <a:gd name="connsiteY5255" fmla="*/ 345993 h 1738203"/>
              <a:gd name="connsiteX5256" fmla="*/ 1114868 w 6634280"/>
              <a:gd name="connsiteY5256" fmla="*/ 343247 h 1738203"/>
              <a:gd name="connsiteX5257" fmla="*/ 1114868 w 6634280"/>
              <a:gd name="connsiteY5257" fmla="*/ 340501 h 1738203"/>
              <a:gd name="connsiteX5258" fmla="*/ 1117613 w 6634280"/>
              <a:gd name="connsiteY5258" fmla="*/ 332263 h 1738203"/>
              <a:gd name="connsiteX5259" fmla="*/ 1553356 w 6634280"/>
              <a:gd name="connsiteY5259" fmla="*/ 327060 h 1738203"/>
              <a:gd name="connsiteX5260" fmla="*/ 1559715 w 6634280"/>
              <a:gd name="connsiteY5260" fmla="*/ 328039 h 1738203"/>
              <a:gd name="connsiteX5261" fmla="*/ 1559715 w 6634280"/>
              <a:gd name="connsiteY5261" fmla="*/ 329517 h 1738203"/>
              <a:gd name="connsiteX5262" fmla="*/ 1559715 w 6634280"/>
              <a:gd name="connsiteY5262" fmla="*/ 335009 h 1738203"/>
              <a:gd name="connsiteX5263" fmla="*/ 1551477 w 6634280"/>
              <a:gd name="connsiteY5263" fmla="*/ 337755 h 1738203"/>
              <a:gd name="connsiteX5264" fmla="*/ 1543239 w 6634280"/>
              <a:gd name="connsiteY5264" fmla="*/ 337755 h 1738203"/>
              <a:gd name="connsiteX5265" fmla="*/ 1543239 w 6634280"/>
              <a:gd name="connsiteY5265" fmla="*/ 335009 h 1738203"/>
              <a:gd name="connsiteX5266" fmla="*/ 1540493 w 6634280"/>
              <a:gd name="connsiteY5266" fmla="*/ 332263 h 1738203"/>
              <a:gd name="connsiteX5267" fmla="*/ 1545985 w 6634280"/>
              <a:gd name="connsiteY5267" fmla="*/ 329517 h 1738203"/>
              <a:gd name="connsiteX5268" fmla="*/ 1559715 w 6634280"/>
              <a:gd name="connsiteY5268" fmla="*/ 326771 h 1738203"/>
              <a:gd name="connsiteX5269" fmla="*/ 1561213 w 6634280"/>
              <a:gd name="connsiteY5269" fmla="*/ 328269 h 1738203"/>
              <a:gd name="connsiteX5270" fmla="*/ 1559715 w 6634280"/>
              <a:gd name="connsiteY5270" fmla="*/ 328039 h 1738203"/>
              <a:gd name="connsiteX5271" fmla="*/ 1551477 w 6634280"/>
              <a:gd name="connsiteY5271" fmla="*/ 326771 h 1738203"/>
              <a:gd name="connsiteX5272" fmla="*/ 1554223 w 6634280"/>
              <a:gd name="connsiteY5272" fmla="*/ 326771 h 1738203"/>
              <a:gd name="connsiteX5273" fmla="*/ 1553356 w 6634280"/>
              <a:gd name="connsiteY5273" fmla="*/ 327060 h 1738203"/>
              <a:gd name="connsiteX5274" fmla="*/ 1419121 w 6634280"/>
              <a:gd name="connsiteY5274" fmla="*/ 323751 h 1738203"/>
              <a:gd name="connsiteX5275" fmla="*/ 1422416 w 6634280"/>
              <a:gd name="connsiteY5275" fmla="*/ 324025 h 1738203"/>
              <a:gd name="connsiteX5276" fmla="*/ 1419670 w 6634280"/>
              <a:gd name="connsiteY5276" fmla="*/ 324025 h 1738203"/>
              <a:gd name="connsiteX5277" fmla="*/ 1248774 w 6634280"/>
              <a:gd name="connsiteY5277" fmla="*/ 318695 h 1738203"/>
              <a:gd name="connsiteX5278" fmla="*/ 1227452 w 6634280"/>
              <a:gd name="connsiteY5278" fmla="*/ 324025 h 1738203"/>
              <a:gd name="connsiteX5279" fmla="*/ 1197247 w 6634280"/>
              <a:gd name="connsiteY5279" fmla="*/ 324025 h 1738203"/>
              <a:gd name="connsiteX5280" fmla="*/ 1249421 w 6634280"/>
              <a:gd name="connsiteY5280" fmla="*/ 318533 h 1738203"/>
              <a:gd name="connsiteX5281" fmla="*/ 1249202 w 6634280"/>
              <a:gd name="connsiteY5281" fmla="*/ 318650 h 1738203"/>
              <a:gd name="connsiteX5282" fmla="*/ 1248774 w 6634280"/>
              <a:gd name="connsiteY5282" fmla="*/ 318695 h 1738203"/>
              <a:gd name="connsiteX5283" fmla="*/ 1850788 w 6634280"/>
              <a:gd name="connsiteY5283" fmla="*/ 313042 h 1738203"/>
              <a:gd name="connsiteX5284" fmla="*/ 1737229 w 6634280"/>
              <a:gd name="connsiteY5284" fmla="*/ 333264 h 1738203"/>
              <a:gd name="connsiteX5285" fmla="*/ 1754679 w 6634280"/>
              <a:gd name="connsiteY5285" fmla="*/ 335009 h 1738203"/>
              <a:gd name="connsiteX5286" fmla="*/ 1779393 w 6634280"/>
              <a:gd name="connsiteY5286" fmla="*/ 335009 h 1738203"/>
              <a:gd name="connsiteX5287" fmla="*/ 1806852 w 6634280"/>
              <a:gd name="connsiteY5287" fmla="*/ 332263 h 1738203"/>
              <a:gd name="connsiteX5288" fmla="*/ 1828821 w 6634280"/>
              <a:gd name="connsiteY5288" fmla="*/ 326772 h 1738203"/>
              <a:gd name="connsiteX5289" fmla="*/ 1839804 w 6634280"/>
              <a:gd name="connsiteY5289" fmla="*/ 321280 h 1738203"/>
              <a:gd name="connsiteX5290" fmla="*/ 1848043 w 6634280"/>
              <a:gd name="connsiteY5290" fmla="*/ 315788 h 1738203"/>
              <a:gd name="connsiteX5291" fmla="*/ 1340038 w 6634280"/>
              <a:gd name="connsiteY5291" fmla="*/ 310295 h 1738203"/>
              <a:gd name="connsiteX5292" fmla="*/ 1318068 w 6634280"/>
              <a:gd name="connsiteY5292" fmla="*/ 324025 h 1738203"/>
              <a:gd name="connsiteX5293" fmla="*/ 1315322 w 6634280"/>
              <a:gd name="connsiteY5293" fmla="*/ 324025 h 1738203"/>
              <a:gd name="connsiteX5294" fmla="*/ 1312577 w 6634280"/>
              <a:gd name="connsiteY5294" fmla="*/ 326771 h 1738203"/>
              <a:gd name="connsiteX5295" fmla="*/ 1304341 w 6634280"/>
              <a:gd name="connsiteY5295" fmla="*/ 324025 h 1738203"/>
              <a:gd name="connsiteX5296" fmla="*/ 1298847 w 6634280"/>
              <a:gd name="connsiteY5296" fmla="*/ 321279 h 1738203"/>
              <a:gd name="connsiteX5297" fmla="*/ 1282371 w 6634280"/>
              <a:gd name="connsiteY5297" fmla="*/ 315787 h 1738203"/>
              <a:gd name="connsiteX5298" fmla="*/ 1857837 w 6634280"/>
              <a:gd name="connsiteY5298" fmla="*/ 305992 h 1738203"/>
              <a:gd name="connsiteX5299" fmla="*/ 1856280 w 6634280"/>
              <a:gd name="connsiteY5299" fmla="*/ 307549 h 1738203"/>
              <a:gd name="connsiteX5300" fmla="*/ 1856280 w 6634280"/>
              <a:gd name="connsiteY5300" fmla="*/ 307550 h 1738203"/>
              <a:gd name="connsiteX5301" fmla="*/ 1513033 w 6634280"/>
              <a:gd name="connsiteY5301" fmla="*/ 304803 h 1738203"/>
              <a:gd name="connsiteX5302" fmla="*/ 1507541 w 6634280"/>
              <a:gd name="connsiteY5302" fmla="*/ 307549 h 1738203"/>
              <a:gd name="connsiteX5303" fmla="*/ 1507541 w 6634280"/>
              <a:gd name="connsiteY5303" fmla="*/ 315787 h 1738203"/>
              <a:gd name="connsiteX5304" fmla="*/ 1510287 w 6634280"/>
              <a:gd name="connsiteY5304" fmla="*/ 315787 h 1738203"/>
              <a:gd name="connsiteX5305" fmla="*/ 1513033 w 6634280"/>
              <a:gd name="connsiteY5305" fmla="*/ 318533 h 1738203"/>
              <a:gd name="connsiteX5306" fmla="*/ 1513033 w 6634280"/>
              <a:gd name="connsiteY5306" fmla="*/ 313041 h 1738203"/>
              <a:gd name="connsiteX5307" fmla="*/ 1518526 w 6634280"/>
              <a:gd name="connsiteY5307" fmla="*/ 313041 h 1738203"/>
              <a:gd name="connsiteX5308" fmla="*/ 1524017 w 6634280"/>
              <a:gd name="connsiteY5308" fmla="*/ 313041 h 1738203"/>
              <a:gd name="connsiteX5309" fmla="*/ 1529509 w 6634280"/>
              <a:gd name="connsiteY5309" fmla="*/ 313041 h 1738203"/>
              <a:gd name="connsiteX5310" fmla="*/ 1529509 w 6634280"/>
              <a:gd name="connsiteY5310" fmla="*/ 307549 h 1738203"/>
              <a:gd name="connsiteX5311" fmla="*/ 1526763 w 6634280"/>
              <a:gd name="connsiteY5311" fmla="*/ 304803 h 1738203"/>
              <a:gd name="connsiteX5312" fmla="*/ 1524017 w 6634280"/>
              <a:gd name="connsiteY5312" fmla="*/ 304803 h 1738203"/>
              <a:gd name="connsiteX5313" fmla="*/ 1408686 w 6634280"/>
              <a:gd name="connsiteY5313" fmla="*/ 302057 h 1738203"/>
              <a:gd name="connsiteX5314" fmla="*/ 1414179 w 6634280"/>
              <a:gd name="connsiteY5314" fmla="*/ 302057 h 1738203"/>
              <a:gd name="connsiteX5315" fmla="*/ 1411434 w 6634280"/>
              <a:gd name="connsiteY5315" fmla="*/ 304803 h 1738203"/>
              <a:gd name="connsiteX5316" fmla="*/ 1408686 w 6634280"/>
              <a:gd name="connsiteY5316" fmla="*/ 304803 h 1738203"/>
              <a:gd name="connsiteX5317" fmla="*/ 1408686 w 6634280"/>
              <a:gd name="connsiteY5317" fmla="*/ 307549 h 1738203"/>
              <a:gd name="connsiteX5318" fmla="*/ 1408686 w 6634280"/>
              <a:gd name="connsiteY5318" fmla="*/ 310295 h 1738203"/>
              <a:gd name="connsiteX5319" fmla="*/ 1405940 w 6634280"/>
              <a:gd name="connsiteY5319" fmla="*/ 313041 h 1738203"/>
              <a:gd name="connsiteX5320" fmla="*/ 1408686 w 6634280"/>
              <a:gd name="connsiteY5320" fmla="*/ 313041 h 1738203"/>
              <a:gd name="connsiteX5321" fmla="*/ 1411434 w 6634280"/>
              <a:gd name="connsiteY5321" fmla="*/ 313041 h 1738203"/>
              <a:gd name="connsiteX5322" fmla="*/ 1414179 w 6634280"/>
              <a:gd name="connsiteY5322" fmla="*/ 313041 h 1738203"/>
              <a:gd name="connsiteX5323" fmla="*/ 1416924 w 6634280"/>
              <a:gd name="connsiteY5323" fmla="*/ 313041 h 1738203"/>
              <a:gd name="connsiteX5324" fmla="*/ 1416924 w 6634280"/>
              <a:gd name="connsiteY5324" fmla="*/ 315787 h 1738203"/>
              <a:gd name="connsiteX5325" fmla="*/ 1416924 w 6634280"/>
              <a:gd name="connsiteY5325" fmla="*/ 318533 h 1738203"/>
              <a:gd name="connsiteX5326" fmla="*/ 1414179 w 6634280"/>
              <a:gd name="connsiteY5326" fmla="*/ 318533 h 1738203"/>
              <a:gd name="connsiteX5327" fmla="*/ 1414179 w 6634280"/>
              <a:gd name="connsiteY5327" fmla="*/ 321279 h 1738203"/>
              <a:gd name="connsiteX5328" fmla="*/ 1419121 w 6634280"/>
              <a:gd name="connsiteY5328" fmla="*/ 323751 h 1738203"/>
              <a:gd name="connsiteX5329" fmla="*/ 1389464 w 6634280"/>
              <a:gd name="connsiteY5329" fmla="*/ 321279 h 1738203"/>
              <a:gd name="connsiteX5330" fmla="*/ 1381227 w 6634280"/>
              <a:gd name="connsiteY5330" fmla="*/ 321279 h 1738203"/>
              <a:gd name="connsiteX5331" fmla="*/ 1386718 w 6634280"/>
              <a:gd name="connsiteY5331" fmla="*/ 318533 h 1738203"/>
              <a:gd name="connsiteX5332" fmla="*/ 1386718 w 6634280"/>
              <a:gd name="connsiteY5332" fmla="*/ 315787 h 1738203"/>
              <a:gd name="connsiteX5333" fmla="*/ 1381227 w 6634280"/>
              <a:gd name="connsiteY5333" fmla="*/ 321279 h 1738203"/>
              <a:gd name="connsiteX5334" fmla="*/ 1367496 w 6634280"/>
              <a:gd name="connsiteY5334" fmla="*/ 313041 h 1738203"/>
              <a:gd name="connsiteX5335" fmla="*/ 1353766 w 6634280"/>
              <a:gd name="connsiteY5335" fmla="*/ 307549 h 1738203"/>
              <a:gd name="connsiteX5336" fmla="*/ 1397703 w 6634280"/>
              <a:gd name="connsiteY5336" fmla="*/ 304803 h 1738203"/>
              <a:gd name="connsiteX5337" fmla="*/ 1394958 w 6634280"/>
              <a:gd name="connsiteY5337" fmla="*/ 307549 h 1738203"/>
              <a:gd name="connsiteX5338" fmla="*/ 1403194 w 6634280"/>
              <a:gd name="connsiteY5338" fmla="*/ 304803 h 1738203"/>
              <a:gd name="connsiteX5339" fmla="*/ 1721728 w 6634280"/>
              <a:gd name="connsiteY5339" fmla="*/ 299311 h 1738203"/>
              <a:gd name="connsiteX5340" fmla="*/ 1721728 w 6634280"/>
              <a:gd name="connsiteY5340" fmla="*/ 302057 h 1738203"/>
              <a:gd name="connsiteX5341" fmla="*/ 1721728 w 6634280"/>
              <a:gd name="connsiteY5341" fmla="*/ 304803 h 1738203"/>
              <a:gd name="connsiteX5342" fmla="*/ 1721728 w 6634280"/>
              <a:gd name="connsiteY5342" fmla="*/ 307549 h 1738203"/>
              <a:gd name="connsiteX5343" fmla="*/ 1727220 w 6634280"/>
              <a:gd name="connsiteY5343" fmla="*/ 307549 h 1738203"/>
              <a:gd name="connsiteX5344" fmla="*/ 1727220 w 6634280"/>
              <a:gd name="connsiteY5344" fmla="*/ 302057 h 1738203"/>
              <a:gd name="connsiteX5345" fmla="*/ 1600905 w 6634280"/>
              <a:gd name="connsiteY5345" fmla="*/ 296565 h 1738203"/>
              <a:gd name="connsiteX5346" fmla="*/ 1589921 w 6634280"/>
              <a:gd name="connsiteY5346" fmla="*/ 304803 h 1738203"/>
              <a:gd name="connsiteX5347" fmla="*/ 1581682 w 6634280"/>
              <a:gd name="connsiteY5347" fmla="*/ 310295 h 1738203"/>
              <a:gd name="connsiteX5348" fmla="*/ 1581682 w 6634280"/>
              <a:gd name="connsiteY5348" fmla="*/ 307549 h 1738203"/>
              <a:gd name="connsiteX5349" fmla="*/ 1573445 w 6634280"/>
              <a:gd name="connsiteY5349" fmla="*/ 302057 h 1738203"/>
              <a:gd name="connsiteX5350" fmla="*/ 1565206 w 6634280"/>
              <a:gd name="connsiteY5350" fmla="*/ 302057 h 1738203"/>
              <a:gd name="connsiteX5351" fmla="*/ 1562461 w 6634280"/>
              <a:gd name="connsiteY5351" fmla="*/ 307549 h 1738203"/>
              <a:gd name="connsiteX5352" fmla="*/ 1565206 w 6634280"/>
              <a:gd name="connsiteY5352" fmla="*/ 313041 h 1738203"/>
              <a:gd name="connsiteX5353" fmla="*/ 1548731 w 6634280"/>
              <a:gd name="connsiteY5353" fmla="*/ 313041 h 1738203"/>
              <a:gd name="connsiteX5354" fmla="*/ 1529509 w 6634280"/>
              <a:gd name="connsiteY5354" fmla="*/ 315787 h 1738203"/>
              <a:gd name="connsiteX5355" fmla="*/ 1524017 w 6634280"/>
              <a:gd name="connsiteY5355" fmla="*/ 318533 h 1738203"/>
              <a:gd name="connsiteX5356" fmla="*/ 1526763 w 6634280"/>
              <a:gd name="connsiteY5356" fmla="*/ 318533 h 1738203"/>
              <a:gd name="connsiteX5357" fmla="*/ 1518526 w 6634280"/>
              <a:gd name="connsiteY5357" fmla="*/ 324025 h 1738203"/>
              <a:gd name="connsiteX5358" fmla="*/ 1510287 w 6634280"/>
              <a:gd name="connsiteY5358" fmla="*/ 332263 h 1738203"/>
              <a:gd name="connsiteX5359" fmla="*/ 1526763 w 6634280"/>
              <a:gd name="connsiteY5359" fmla="*/ 326771 h 1738203"/>
              <a:gd name="connsiteX5360" fmla="*/ 1529509 w 6634280"/>
              <a:gd name="connsiteY5360" fmla="*/ 332263 h 1738203"/>
              <a:gd name="connsiteX5361" fmla="*/ 1515779 w 6634280"/>
              <a:gd name="connsiteY5361" fmla="*/ 332263 h 1738203"/>
              <a:gd name="connsiteX5362" fmla="*/ 1515779 w 6634280"/>
              <a:gd name="connsiteY5362" fmla="*/ 337755 h 1738203"/>
              <a:gd name="connsiteX5363" fmla="*/ 1518526 w 6634280"/>
              <a:gd name="connsiteY5363" fmla="*/ 340501 h 1738203"/>
              <a:gd name="connsiteX5364" fmla="*/ 1518526 w 6634280"/>
              <a:gd name="connsiteY5364" fmla="*/ 345993 h 1738203"/>
              <a:gd name="connsiteX5365" fmla="*/ 1526763 w 6634280"/>
              <a:gd name="connsiteY5365" fmla="*/ 351485 h 1738203"/>
              <a:gd name="connsiteX5366" fmla="*/ 1529509 w 6634280"/>
              <a:gd name="connsiteY5366" fmla="*/ 351485 h 1738203"/>
              <a:gd name="connsiteX5367" fmla="*/ 1535002 w 6634280"/>
              <a:gd name="connsiteY5367" fmla="*/ 351485 h 1738203"/>
              <a:gd name="connsiteX5368" fmla="*/ 1535002 w 6634280"/>
              <a:gd name="connsiteY5368" fmla="*/ 340501 h 1738203"/>
              <a:gd name="connsiteX5369" fmla="*/ 1532255 w 6634280"/>
              <a:gd name="connsiteY5369" fmla="*/ 332263 h 1738203"/>
              <a:gd name="connsiteX5370" fmla="*/ 1535002 w 6634280"/>
              <a:gd name="connsiteY5370" fmla="*/ 329517 h 1738203"/>
              <a:gd name="connsiteX5371" fmla="*/ 1537748 w 6634280"/>
              <a:gd name="connsiteY5371" fmla="*/ 329517 h 1738203"/>
              <a:gd name="connsiteX5372" fmla="*/ 1537748 w 6634280"/>
              <a:gd name="connsiteY5372" fmla="*/ 337755 h 1738203"/>
              <a:gd name="connsiteX5373" fmla="*/ 1537748 w 6634280"/>
              <a:gd name="connsiteY5373" fmla="*/ 345993 h 1738203"/>
              <a:gd name="connsiteX5374" fmla="*/ 1545985 w 6634280"/>
              <a:gd name="connsiteY5374" fmla="*/ 348739 h 1738203"/>
              <a:gd name="connsiteX5375" fmla="*/ 1554223 w 6634280"/>
              <a:gd name="connsiteY5375" fmla="*/ 345993 h 1738203"/>
              <a:gd name="connsiteX5376" fmla="*/ 1562461 w 6634280"/>
              <a:gd name="connsiteY5376" fmla="*/ 343247 h 1738203"/>
              <a:gd name="connsiteX5377" fmla="*/ 1570699 w 6634280"/>
              <a:gd name="connsiteY5377" fmla="*/ 340501 h 1738203"/>
              <a:gd name="connsiteX5378" fmla="*/ 1565206 w 6634280"/>
              <a:gd name="connsiteY5378" fmla="*/ 332263 h 1738203"/>
              <a:gd name="connsiteX5379" fmla="*/ 1561213 w 6634280"/>
              <a:gd name="connsiteY5379" fmla="*/ 328269 h 1738203"/>
              <a:gd name="connsiteX5380" fmla="*/ 1587175 w 6634280"/>
              <a:gd name="connsiteY5380" fmla="*/ 332263 h 1738203"/>
              <a:gd name="connsiteX5381" fmla="*/ 1603651 w 6634280"/>
              <a:gd name="connsiteY5381" fmla="*/ 332263 h 1738203"/>
              <a:gd name="connsiteX5382" fmla="*/ 1609143 w 6634280"/>
              <a:gd name="connsiteY5382" fmla="*/ 326771 h 1738203"/>
              <a:gd name="connsiteX5383" fmla="*/ 1617380 w 6634280"/>
              <a:gd name="connsiteY5383" fmla="*/ 321279 h 1738203"/>
              <a:gd name="connsiteX5384" fmla="*/ 1609143 w 6634280"/>
              <a:gd name="connsiteY5384" fmla="*/ 321279 h 1738203"/>
              <a:gd name="connsiteX5385" fmla="*/ 1603651 w 6634280"/>
              <a:gd name="connsiteY5385" fmla="*/ 315787 h 1738203"/>
              <a:gd name="connsiteX5386" fmla="*/ 1600905 w 6634280"/>
              <a:gd name="connsiteY5386" fmla="*/ 307549 h 1738203"/>
              <a:gd name="connsiteX5387" fmla="*/ 1551477 w 6634280"/>
              <a:gd name="connsiteY5387" fmla="*/ 296565 h 1738203"/>
              <a:gd name="connsiteX5388" fmla="*/ 1543239 w 6634280"/>
              <a:gd name="connsiteY5388" fmla="*/ 302057 h 1738203"/>
              <a:gd name="connsiteX5389" fmla="*/ 1532255 w 6634280"/>
              <a:gd name="connsiteY5389" fmla="*/ 302057 h 1738203"/>
              <a:gd name="connsiteX5390" fmla="*/ 1535002 w 6634280"/>
              <a:gd name="connsiteY5390" fmla="*/ 310295 h 1738203"/>
              <a:gd name="connsiteX5391" fmla="*/ 1540493 w 6634280"/>
              <a:gd name="connsiteY5391" fmla="*/ 313041 h 1738203"/>
              <a:gd name="connsiteX5392" fmla="*/ 1545985 w 6634280"/>
              <a:gd name="connsiteY5392" fmla="*/ 307549 h 1738203"/>
              <a:gd name="connsiteX5393" fmla="*/ 1545985 w 6634280"/>
              <a:gd name="connsiteY5393" fmla="*/ 304803 h 1738203"/>
              <a:gd name="connsiteX5394" fmla="*/ 1551477 w 6634280"/>
              <a:gd name="connsiteY5394" fmla="*/ 304803 h 1738203"/>
              <a:gd name="connsiteX5395" fmla="*/ 1688776 w 6634280"/>
              <a:gd name="connsiteY5395" fmla="*/ 282836 h 1738203"/>
              <a:gd name="connsiteX5396" fmla="*/ 1664062 w 6634280"/>
              <a:gd name="connsiteY5396" fmla="*/ 291073 h 1738203"/>
              <a:gd name="connsiteX5397" fmla="*/ 1639348 w 6634280"/>
              <a:gd name="connsiteY5397" fmla="*/ 296565 h 1738203"/>
              <a:gd name="connsiteX5398" fmla="*/ 1625618 w 6634280"/>
              <a:gd name="connsiteY5398" fmla="*/ 291073 h 1738203"/>
              <a:gd name="connsiteX5399" fmla="*/ 1617380 w 6634280"/>
              <a:gd name="connsiteY5399" fmla="*/ 291073 h 1738203"/>
              <a:gd name="connsiteX5400" fmla="*/ 1609143 w 6634280"/>
              <a:gd name="connsiteY5400" fmla="*/ 291073 h 1738203"/>
              <a:gd name="connsiteX5401" fmla="*/ 1609143 w 6634280"/>
              <a:gd name="connsiteY5401" fmla="*/ 296565 h 1738203"/>
              <a:gd name="connsiteX5402" fmla="*/ 1611889 w 6634280"/>
              <a:gd name="connsiteY5402" fmla="*/ 302057 h 1738203"/>
              <a:gd name="connsiteX5403" fmla="*/ 1617380 w 6634280"/>
              <a:gd name="connsiteY5403" fmla="*/ 302057 h 1738203"/>
              <a:gd name="connsiteX5404" fmla="*/ 1620127 w 6634280"/>
              <a:gd name="connsiteY5404" fmla="*/ 302057 h 1738203"/>
              <a:gd name="connsiteX5405" fmla="*/ 1631111 w 6634280"/>
              <a:gd name="connsiteY5405" fmla="*/ 299311 h 1738203"/>
              <a:gd name="connsiteX5406" fmla="*/ 1639348 w 6634280"/>
              <a:gd name="connsiteY5406" fmla="*/ 296565 h 1738203"/>
              <a:gd name="connsiteX5407" fmla="*/ 1661316 w 6634280"/>
              <a:gd name="connsiteY5407" fmla="*/ 296565 h 1738203"/>
              <a:gd name="connsiteX5408" fmla="*/ 1683284 w 6634280"/>
              <a:gd name="connsiteY5408" fmla="*/ 293819 h 1738203"/>
              <a:gd name="connsiteX5409" fmla="*/ 1705252 w 6634280"/>
              <a:gd name="connsiteY5409" fmla="*/ 293819 h 1738203"/>
              <a:gd name="connsiteX5410" fmla="*/ 1732711 w 6634280"/>
              <a:gd name="connsiteY5410" fmla="*/ 291073 h 1738203"/>
              <a:gd name="connsiteX5411" fmla="*/ 1721728 w 6634280"/>
              <a:gd name="connsiteY5411" fmla="*/ 285582 h 1738203"/>
              <a:gd name="connsiteX5412" fmla="*/ 1710744 w 6634280"/>
              <a:gd name="connsiteY5412" fmla="*/ 282836 h 1738203"/>
              <a:gd name="connsiteX5413" fmla="*/ 1699760 w 6634280"/>
              <a:gd name="connsiteY5413" fmla="*/ 282836 h 1738203"/>
              <a:gd name="connsiteX5414" fmla="*/ 1817837 w 6634280"/>
              <a:gd name="connsiteY5414" fmla="*/ 269106 h 1738203"/>
              <a:gd name="connsiteX5415" fmla="*/ 1823329 w 6634280"/>
              <a:gd name="connsiteY5415" fmla="*/ 277344 h 1738203"/>
              <a:gd name="connsiteX5416" fmla="*/ 1826075 w 6634280"/>
              <a:gd name="connsiteY5416" fmla="*/ 280090 h 1738203"/>
              <a:gd name="connsiteX5417" fmla="*/ 1826075 w 6634280"/>
              <a:gd name="connsiteY5417" fmla="*/ 285582 h 1738203"/>
              <a:gd name="connsiteX5418" fmla="*/ 1809599 w 6634280"/>
              <a:gd name="connsiteY5418" fmla="*/ 285582 h 1738203"/>
              <a:gd name="connsiteX5419" fmla="*/ 1795869 w 6634280"/>
              <a:gd name="connsiteY5419" fmla="*/ 288328 h 1738203"/>
              <a:gd name="connsiteX5420" fmla="*/ 1782139 w 6634280"/>
              <a:gd name="connsiteY5420" fmla="*/ 293819 h 1738203"/>
              <a:gd name="connsiteX5421" fmla="*/ 1771156 w 6634280"/>
              <a:gd name="connsiteY5421" fmla="*/ 293819 h 1738203"/>
              <a:gd name="connsiteX5422" fmla="*/ 1768409 w 6634280"/>
              <a:gd name="connsiteY5422" fmla="*/ 293819 h 1738203"/>
              <a:gd name="connsiteX5423" fmla="*/ 1765663 w 6634280"/>
              <a:gd name="connsiteY5423" fmla="*/ 293819 h 1738203"/>
              <a:gd name="connsiteX5424" fmla="*/ 1757425 w 6634280"/>
              <a:gd name="connsiteY5424" fmla="*/ 288328 h 1738203"/>
              <a:gd name="connsiteX5425" fmla="*/ 1754679 w 6634280"/>
              <a:gd name="connsiteY5425" fmla="*/ 285582 h 1738203"/>
              <a:gd name="connsiteX5426" fmla="*/ 1749187 w 6634280"/>
              <a:gd name="connsiteY5426" fmla="*/ 285582 h 1738203"/>
              <a:gd name="connsiteX5427" fmla="*/ 1740950 w 6634280"/>
              <a:gd name="connsiteY5427" fmla="*/ 293819 h 1738203"/>
              <a:gd name="connsiteX5428" fmla="*/ 1732711 w 6634280"/>
              <a:gd name="connsiteY5428" fmla="*/ 307549 h 1738203"/>
              <a:gd name="connsiteX5429" fmla="*/ 1724474 w 6634280"/>
              <a:gd name="connsiteY5429" fmla="*/ 313041 h 1738203"/>
              <a:gd name="connsiteX5430" fmla="*/ 1718982 w 6634280"/>
              <a:gd name="connsiteY5430" fmla="*/ 318533 h 1738203"/>
              <a:gd name="connsiteX5431" fmla="*/ 1707998 w 6634280"/>
              <a:gd name="connsiteY5431" fmla="*/ 321279 h 1738203"/>
              <a:gd name="connsiteX5432" fmla="*/ 1716236 w 6634280"/>
              <a:gd name="connsiteY5432" fmla="*/ 324025 h 1738203"/>
              <a:gd name="connsiteX5433" fmla="*/ 1732711 w 6634280"/>
              <a:gd name="connsiteY5433" fmla="*/ 326771 h 1738203"/>
              <a:gd name="connsiteX5434" fmla="*/ 1751933 w 6634280"/>
              <a:gd name="connsiteY5434" fmla="*/ 324025 h 1738203"/>
              <a:gd name="connsiteX5435" fmla="*/ 1768409 w 6634280"/>
              <a:gd name="connsiteY5435" fmla="*/ 318533 h 1738203"/>
              <a:gd name="connsiteX5436" fmla="*/ 1801361 w 6634280"/>
              <a:gd name="connsiteY5436" fmla="*/ 307549 h 1738203"/>
              <a:gd name="connsiteX5437" fmla="*/ 1828821 w 6634280"/>
              <a:gd name="connsiteY5437" fmla="*/ 291073 h 1738203"/>
              <a:gd name="connsiteX5438" fmla="*/ 1837059 w 6634280"/>
              <a:gd name="connsiteY5438" fmla="*/ 296565 h 1738203"/>
              <a:gd name="connsiteX5439" fmla="*/ 1839805 w 6634280"/>
              <a:gd name="connsiteY5439" fmla="*/ 296565 h 1738203"/>
              <a:gd name="connsiteX5440" fmla="*/ 1845297 w 6634280"/>
              <a:gd name="connsiteY5440" fmla="*/ 296565 h 1738203"/>
              <a:gd name="connsiteX5441" fmla="*/ 1856280 w 6634280"/>
              <a:gd name="connsiteY5441" fmla="*/ 288328 h 1738203"/>
              <a:gd name="connsiteX5442" fmla="*/ 1859026 w 6634280"/>
              <a:gd name="connsiteY5442" fmla="*/ 282836 h 1738203"/>
              <a:gd name="connsiteX5443" fmla="*/ 1861773 w 6634280"/>
              <a:gd name="connsiteY5443" fmla="*/ 274598 h 1738203"/>
              <a:gd name="connsiteX5444" fmla="*/ 1856280 w 6634280"/>
              <a:gd name="connsiteY5444" fmla="*/ 271852 h 1738203"/>
              <a:gd name="connsiteX5445" fmla="*/ 1853535 w 6634280"/>
              <a:gd name="connsiteY5445" fmla="*/ 269106 h 1738203"/>
              <a:gd name="connsiteX5446" fmla="*/ 1842551 w 6634280"/>
              <a:gd name="connsiteY5446" fmla="*/ 269106 h 1738203"/>
              <a:gd name="connsiteX5447" fmla="*/ 1831567 w 6634280"/>
              <a:gd name="connsiteY5447" fmla="*/ 269106 h 1738203"/>
              <a:gd name="connsiteX5448" fmla="*/ 2233515 w 6634280"/>
              <a:gd name="connsiteY5448" fmla="*/ 247993 h 1738203"/>
              <a:gd name="connsiteX5449" fmla="*/ 2229733 w 6634280"/>
              <a:gd name="connsiteY5449" fmla="*/ 249884 h 1738203"/>
              <a:gd name="connsiteX5450" fmla="*/ 2224241 w 6634280"/>
              <a:gd name="connsiteY5450" fmla="*/ 249884 h 1738203"/>
              <a:gd name="connsiteX5451" fmla="*/ 2224241 w 6634280"/>
              <a:gd name="connsiteY5451" fmla="*/ 249522 h 1738203"/>
              <a:gd name="connsiteX5452" fmla="*/ 2202274 w 6634280"/>
              <a:gd name="connsiteY5452" fmla="*/ 236154 h 1738203"/>
              <a:gd name="connsiteX5453" fmla="*/ 2202274 w 6634280"/>
              <a:gd name="connsiteY5453" fmla="*/ 241646 h 1738203"/>
              <a:gd name="connsiteX5454" fmla="*/ 2205020 w 6634280"/>
              <a:gd name="connsiteY5454" fmla="*/ 238900 h 1738203"/>
              <a:gd name="connsiteX5455" fmla="*/ 2205020 w 6634280"/>
              <a:gd name="connsiteY5455" fmla="*/ 236154 h 1738203"/>
              <a:gd name="connsiteX5456" fmla="*/ 2139116 w 6634280"/>
              <a:gd name="connsiteY5456" fmla="*/ 227916 h 1738203"/>
              <a:gd name="connsiteX5457" fmla="*/ 2139116 w 6634280"/>
              <a:gd name="connsiteY5457" fmla="*/ 233408 h 1738203"/>
              <a:gd name="connsiteX5458" fmla="*/ 2144609 w 6634280"/>
              <a:gd name="connsiteY5458" fmla="*/ 233408 h 1738203"/>
              <a:gd name="connsiteX5459" fmla="*/ 2144609 w 6634280"/>
              <a:gd name="connsiteY5459" fmla="*/ 227916 h 1738203"/>
              <a:gd name="connsiteX5460" fmla="*/ 2292891 w 6634280"/>
              <a:gd name="connsiteY5460" fmla="*/ 222424 h 1738203"/>
              <a:gd name="connsiteX5461" fmla="*/ 2290144 w 6634280"/>
              <a:gd name="connsiteY5461" fmla="*/ 227916 h 1738203"/>
              <a:gd name="connsiteX5462" fmla="*/ 2298383 w 6634280"/>
              <a:gd name="connsiteY5462" fmla="*/ 227916 h 1738203"/>
              <a:gd name="connsiteX5463" fmla="*/ 2298383 w 6634280"/>
              <a:gd name="connsiteY5463" fmla="*/ 225170 h 1738203"/>
              <a:gd name="connsiteX5464" fmla="*/ 2295637 w 6634280"/>
              <a:gd name="connsiteY5464" fmla="*/ 222424 h 1738203"/>
              <a:gd name="connsiteX5465" fmla="*/ 2328589 w 6634280"/>
              <a:gd name="connsiteY5465" fmla="*/ 219678 h 1738203"/>
              <a:gd name="connsiteX5466" fmla="*/ 2325843 w 6634280"/>
              <a:gd name="connsiteY5466" fmla="*/ 222424 h 1738203"/>
              <a:gd name="connsiteX5467" fmla="*/ 2328589 w 6634280"/>
              <a:gd name="connsiteY5467" fmla="*/ 222424 h 1738203"/>
              <a:gd name="connsiteX5468" fmla="*/ 2328589 w 6634280"/>
              <a:gd name="connsiteY5468" fmla="*/ 227916 h 1738203"/>
              <a:gd name="connsiteX5469" fmla="*/ 2331334 w 6634280"/>
              <a:gd name="connsiteY5469" fmla="*/ 227916 h 1738203"/>
              <a:gd name="connsiteX5470" fmla="*/ 2336826 w 6634280"/>
              <a:gd name="connsiteY5470" fmla="*/ 227916 h 1738203"/>
              <a:gd name="connsiteX5471" fmla="*/ 2339572 w 6634280"/>
              <a:gd name="connsiteY5471" fmla="*/ 227916 h 1738203"/>
              <a:gd name="connsiteX5472" fmla="*/ 2339572 w 6634280"/>
              <a:gd name="connsiteY5472" fmla="*/ 222424 h 1738203"/>
              <a:gd name="connsiteX5473" fmla="*/ 2334081 w 6634280"/>
              <a:gd name="connsiteY5473" fmla="*/ 222424 h 1738203"/>
              <a:gd name="connsiteX5474" fmla="*/ 2331334 w 6634280"/>
              <a:gd name="connsiteY5474" fmla="*/ 222424 h 1738203"/>
              <a:gd name="connsiteX5475" fmla="*/ 3174349 w 6634280"/>
              <a:gd name="connsiteY5475" fmla="*/ 123569 h 1738203"/>
              <a:gd name="connsiteX5476" fmla="*/ 2430190 w 6634280"/>
              <a:gd name="connsiteY5476" fmla="*/ 214186 h 1738203"/>
              <a:gd name="connsiteX5477" fmla="*/ 2424698 w 6634280"/>
              <a:gd name="connsiteY5477" fmla="*/ 214186 h 1738203"/>
              <a:gd name="connsiteX5478" fmla="*/ 2421952 w 6634280"/>
              <a:gd name="connsiteY5478" fmla="*/ 216932 h 1738203"/>
              <a:gd name="connsiteX5479" fmla="*/ 2397238 w 6634280"/>
              <a:gd name="connsiteY5479" fmla="*/ 221006 h 1738203"/>
              <a:gd name="connsiteX5480" fmla="*/ 2397238 w 6634280"/>
              <a:gd name="connsiteY5480" fmla="*/ 222424 h 1738203"/>
              <a:gd name="connsiteX5481" fmla="*/ 2391745 w 6634280"/>
              <a:gd name="connsiteY5481" fmla="*/ 230662 h 1738203"/>
              <a:gd name="connsiteX5482" fmla="*/ 2386254 w 6634280"/>
              <a:gd name="connsiteY5482" fmla="*/ 233408 h 1738203"/>
              <a:gd name="connsiteX5483" fmla="*/ 2375269 w 6634280"/>
              <a:gd name="connsiteY5483" fmla="*/ 233408 h 1738203"/>
              <a:gd name="connsiteX5484" fmla="*/ 2369778 w 6634280"/>
              <a:gd name="connsiteY5484" fmla="*/ 230662 h 1738203"/>
              <a:gd name="connsiteX5485" fmla="*/ 2367408 w 6634280"/>
              <a:gd name="connsiteY5485" fmla="*/ 225923 h 1738203"/>
              <a:gd name="connsiteX5486" fmla="*/ 2233515 w 6634280"/>
              <a:gd name="connsiteY5486" fmla="*/ 247993 h 1738203"/>
              <a:gd name="connsiteX5487" fmla="*/ 2235225 w 6634280"/>
              <a:gd name="connsiteY5487" fmla="*/ 247138 h 1738203"/>
              <a:gd name="connsiteX5488" fmla="*/ 2232480 w 6634280"/>
              <a:gd name="connsiteY5488" fmla="*/ 244392 h 1738203"/>
              <a:gd name="connsiteX5489" fmla="*/ 2232480 w 6634280"/>
              <a:gd name="connsiteY5489" fmla="*/ 241646 h 1738203"/>
              <a:gd name="connsiteX5490" fmla="*/ 2224241 w 6634280"/>
              <a:gd name="connsiteY5490" fmla="*/ 241646 h 1738203"/>
              <a:gd name="connsiteX5491" fmla="*/ 2224241 w 6634280"/>
              <a:gd name="connsiteY5491" fmla="*/ 249522 h 1738203"/>
              <a:gd name="connsiteX5492" fmla="*/ 2172069 w 6634280"/>
              <a:gd name="connsiteY5492" fmla="*/ 258122 h 1738203"/>
              <a:gd name="connsiteX5493" fmla="*/ 2169322 w 6634280"/>
              <a:gd name="connsiteY5493" fmla="*/ 260868 h 1738203"/>
              <a:gd name="connsiteX5494" fmla="*/ 2158048 w 6634280"/>
              <a:gd name="connsiteY5494" fmla="*/ 262747 h 1738203"/>
              <a:gd name="connsiteX5495" fmla="*/ 2158338 w 6634280"/>
              <a:gd name="connsiteY5495" fmla="*/ 263614 h 1738203"/>
              <a:gd name="connsiteX5496" fmla="*/ 2158338 w 6634280"/>
              <a:gd name="connsiteY5496" fmla="*/ 274598 h 1738203"/>
              <a:gd name="connsiteX5497" fmla="*/ 2150099 w 6634280"/>
              <a:gd name="connsiteY5497" fmla="*/ 280090 h 1738203"/>
              <a:gd name="connsiteX5498" fmla="*/ 2141862 w 6634280"/>
              <a:gd name="connsiteY5498" fmla="*/ 288328 h 1738203"/>
              <a:gd name="connsiteX5499" fmla="*/ 2133624 w 6634280"/>
              <a:gd name="connsiteY5499" fmla="*/ 296566 h 1738203"/>
              <a:gd name="connsiteX5500" fmla="*/ 2122640 w 6634280"/>
              <a:gd name="connsiteY5500" fmla="*/ 299312 h 1738203"/>
              <a:gd name="connsiteX5501" fmla="*/ 2111656 w 6634280"/>
              <a:gd name="connsiteY5501" fmla="*/ 296566 h 1738203"/>
              <a:gd name="connsiteX5502" fmla="*/ 2103418 w 6634280"/>
              <a:gd name="connsiteY5502" fmla="*/ 291074 h 1738203"/>
              <a:gd name="connsiteX5503" fmla="*/ 2097926 w 6634280"/>
              <a:gd name="connsiteY5503" fmla="*/ 282836 h 1738203"/>
              <a:gd name="connsiteX5504" fmla="*/ 2097492 w 6634280"/>
              <a:gd name="connsiteY5504" fmla="*/ 281102 h 1738203"/>
              <a:gd name="connsiteX5505" fmla="*/ 2106164 w 6634280"/>
              <a:gd name="connsiteY5505" fmla="*/ 282836 h 1738203"/>
              <a:gd name="connsiteX5506" fmla="*/ 2096357 w 6634280"/>
              <a:gd name="connsiteY5506" fmla="*/ 273029 h 1738203"/>
              <a:gd name="connsiteX5507" fmla="*/ 2095510 w 6634280"/>
              <a:gd name="connsiteY5507" fmla="*/ 273170 h 1738203"/>
              <a:gd name="connsiteX5508" fmla="*/ 2097492 w 6634280"/>
              <a:gd name="connsiteY5508" fmla="*/ 281102 h 1738203"/>
              <a:gd name="connsiteX5509" fmla="*/ 2092434 w 6634280"/>
              <a:gd name="connsiteY5509" fmla="*/ 280090 h 1738203"/>
              <a:gd name="connsiteX5510" fmla="*/ 2078704 w 6634280"/>
              <a:gd name="connsiteY5510" fmla="*/ 277344 h 1738203"/>
              <a:gd name="connsiteX5511" fmla="*/ 2074960 w 6634280"/>
              <a:gd name="connsiteY5511" fmla="*/ 276595 h 1738203"/>
              <a:gd name="connsiteX5512" fmla="*/ 2070467 w 6634280"/>
              <a:gd name="connsiteY5512" fmla="*/ 277344 h 1738203"/>
              <a:gd name="connsiteX5513" fmla="*/ 2045753 w 6634280"/>
              <a:gd name="connsiteY5513" fmla="*/ 274598 h 1738203"/>
              <a:gd name="connsiteX5514" fmla="*/ 2021039 w 6634280"/>
              <a:gd name="connsiteY5514" fmla="*/ 277344 h 1738203"/>
              <a:gd name="connsiteX5515" fmla="*/ 2012801 w 6634280"/>
              <a:gd name="connsiteY5515" fmla="*/ 280090 h 1738203"/>
              <a:gd name="connsiteX5516" fmla="*/ 2007309 w 6634280"/>
              <a:gd name="connsiteY5516" fmla="*/ 285582 h 1738203"/>
              <a:gd name="connsiteX5517" fmla="*/ 2004563 w 6634280"/>
              <a:gd name="connsiteY5517" fmla="*/ 285582 h 1738203"/>
              <a:gd name="connsiteX5518" fmla="*/ 2010055 w 6634280"/>
              <a:gd name="connsiteY5518" fmla="*/ 280090 h 1738203"/>
              <a:gd name="connsiteX5519" fmla="*/ 2010055 w 6634280"/>
              <a:gd name="connsiteY5519" fmla="*/ 271852 h 1738203"/>
              <a:gd name="connsiteX5520" fmla="*/ 2004563 w 6634280"/>
              <a:gd name="connsiteY5520" fmla="*/ 269106 h 1738203"/>
              <a:gd name="connsiteX5521" fmla="*/ 2001817 w 6634280"/>
              <a:gd name="connsiteY5521" fmla="*/ 266360 h 1738203"/>
              <a:gd name="connsiteX5522" fmla="*/ 1996325 w 6634280"/>
              <a:gd name="connsiteY5522" fmla="*/ 255376 h 1738203"/>
              <a:gd name="connsiteX5523" fmla="*/ 1988087 w 6634280"/>
              <a:gd name="connsiteY5523" fmla="*/ 258122 h 1738203"/>
              <a:gd name="connsiteX5524" fmla="*/ 1982596 w 6634280"/>
              <a:gd name="connsiteY5524" fmla="*/ 255376 h 1738203"/>
              <a:gd name="connsiteX5525" fmla="*/ 1968866 w 6634280"/>
              <a:gd name="connsiteY5525" fmla="*/ 249884 h 1738203"/>
              <a:gd name="connsiteX5526" fmla="*/ 1963374 w 6634280"/>
              <a:gd name="connsiteY5526" fmla="*/ 255376 h 1738203"/>
              <a:gd name="connsiteX5527" fmla="*/ 1955136 w 6634280"/>
              <a:gd name="connsiteY5527" fmla="*/ 255376 h 1738203"/>
              <a:gd name="connsiteX5528" fmla="*/ 1944152 w 6634280"/>
              <a:gd name="connsiteY5528" fmla="*/ 255376 h 1738203"/>
              <a:gd name="connsiteX5529" fmla="*/ 1941406 w 6634280"/>
              <a:gd name="connsiteY5529" fmla="*/ 255376 h 1738203"/>
              <a:gd name="connsiteX5530" fmla="*/ 1938660 w 6634280"/>
              <a:gd name="connsiteY5530" fmla="*/ 258122 h 1738203"/>
              <a:gd name="connsiteX5531" fmla="*/ 1938660 w 6634280"/>
              <a:gd name="connsiteY5531" fmla="*/ 260868 h 1738203"/>
              <a:gd name="connsiteX5532" fmla="*/ 1938660 w 6634280"/>
              <a:gd name="connsiteY5532" fmla="*/ 263614 h 1738203"/>
              <a:gd name="connsiteX5533" fmla="*/ 1941406 w 6634280"/>
              <a:gd name="connsiteY5533" fmla="*/ 266360 h 1738203"/>
              <a:gd name="connsiteX5534" fmla="*/ 1935914 w 6634280"/>
              <a:gd name="connsiteY5534" fmla="*/ 266360 h 1738203"/>
              <a:gd name="connsiteX5535" fmla="*/ 1930422 w 6634280"/>
              <a:gd name="connsiteY5535" fmla="*/ 269106 h 1738203"/>
              <a:gd name="connsiteX5536" fmla="*/ 1930422 w 6634280"/>
              <a:gd name="connsiteY5536" fmla="*/ 271852 h 1738203"/>
              <a:gd name="connsiteX5537" fmla="*/ 1933168 w 6634280"/>
              <a:gd name="connsiteY5537" fmla="*/ 277344 h 1738203"/>
              <a:gd name="connsiteX5538" fmla="*/ 1927676 w 6634280"/>
              <a:gd name="connsiteY5538" fmla="*/ 277344 h 1738203"/>
              <a:gd name="connsiteX5539" fmla="*/ 1919438 w 6634280"/>
              <a:gd name="connsiteY5539" fmla="*/ 280090 h 1738203"/>
              <a:gd name="connsiteX5540" fmla="*/ 1916692 w 6634280"/>
              <a:gd name="connsiteY5540" fmla="*/ 285582 h 1738203"/>
              <a:gd name="connsiteX5541" fmla="*/ 1916692 w 6634280"/>
              <a:gd name="connsiteY5541" fmla="*/ 296565 h 1738203"/>
              <a:gd name="connsiteX5542" fmla="*/ 1924930 w 6634280"/>
              <a:gd name="connsiteY5542" fmla="*/ 299311 h 1738203"/>
              <a:gd name="connsiteX5543" fmla="*/ 1924930 w 6634280"/>
              <a:gd name="connsiteY5543" fmla="*/ 302057 h 1738203"/>
              <a:gd name="connsiteX5544" fmla="*/ 1900163 w 6634280"/>
              <a:gd name="connsiteY5544" fmla="*/ 305596 h 1738203"/>
              <a:gd name="connsiteX5545" fmla="*/ 1900776 w 6634280"/>
              <a:gd name="connsiteY5545" fmla="*/ 307028 h 1738203"/>
              <a:gd name="connsiteX5546" fmla="*/ 1949643 w 6634280"/>
              <a:gd name="connsiteY5546" fmla="*/ 299312 h 1738203"/>
              <a:gd name="connsiteX5547" fmla="*/ 1968865 w 6634280"/>
              <a:gd name="connsiteY5547" fmla="*/ 293820 h 1738203"/>
              <a:gd name="connsiteX5548" fmla="*/ 1990832 w 6634280"/>
              <a:gd name="connsiteY5548" fmla="*/ 285582 h 1738203"/>
              <a:gd name="connsiteX5549" fmla="*/ 1993578 w 6634280"/>
              <a:gd name="connsiteY5549" fmla="*/ 288328 h 1738203"/>
              <a:gd name="connsiteX5550" fmla="*/ 1990832 w 6634280"/>
              <a:gd name="connsiteY5550" fmla="*/ 288328 h 1738203"/>
              <a:gd name="connsiteX5551" fmla="*/ 1982595 w 6634280"/>
              <a:gd name="connsiteY5551" fmla="*/ 296566 h 1738203"/>
              <a:gd name="connsiteX5552" fmla="*/ 1971611 w 6634280"/>
              <a:gd name="connsiteY5552" fmla="*/ 302058 h 1738203"/>
              <a:gd name="connsiteX5553" fmla="*/ 1946897 w 6634280"/>
              <a:gd name="connsiteY5553" fmla="*/ 307550 h 1738203"/>
              <a:gd name="connsiteX5554" fmla="*/ 1903087 w 6634280"/>
              <a:gd name="connsiteY5554" fmla="*/ 312418 h 1738203"/>
              <a:gd name="connsiteX5555" fmla="*/ 1905708 w 6634280"/>
              <a:gd name="connsiteY5555" fmla="*/ 318534 h 1738203"/>
              <a:gd name="connsiteX5556" fmla="*/ 1905708 w 6634280"/>
              <a:gd name="connsiteY5556" fmla="*/ 324026 h 1738203"/>
              <a:gd name="connsiteX5557" fmla="*/ 1905708 w 6634280"/>
              <a:gd name="connsiteY5557" fmla="*/ 329517 h 1738203"/>
              <a:gd name="connsiteX5558" fmla="*/ 1900216 w 6634280"/>
              <a:gd name="connsiteY5558" fmla="*/ 340501 h 1738203"/>
              <a:gd name="connsiteX5559" fmla="*/ 1894723 w 6634280"/>
              <a:gd name="connsiteY5559" fmla="*/ 348739 h 1738203"/>
              <a:gd name="connsiteX5560" fmla="*/ 1891978 w 6634280"/>
              <a:gd name="connsiteY5560" fmla="*/ 356977 h 1738203"/>
              <a:gd name="connsiteX5561" fmla="*/ 1889232 w 6634280"/>
              <a:gd name="connsiteY5561" fmla="*/ 373453 h 1738203"/>
              <a:gd name="connsiteX5562" fmla="*/ 1889232 w 6634280"/>
              <a:gd name="connsiteY5562" fmla="*/ 395421 h 1738203"/>
              <a:gd name="connsiteX5563" fmla="*/ 1891978 w 6634280"/>
              <a:gd name="connsiteY5563" fmla="*/ 414643 h 1738203"/>
              <a:gd name="connsiteX5564" fmla="*/ 1902962 w 6634280"/>
              <a:gd name="connsiteY5564" fmla="*/ 455832 h 1738203"/>
              <a:gd name="connsiteX5565" fmla="*/ 1905708 w 6634280"/>
              <a:gd name="connsiteY5565" fmla="*/ 475054 h 1738203"/>
              <a:gd name="connsiteX5566" fmla="*/ 1908453 w 6634280"/>
              <a:gd name="connsiteY5566" fmla="*/ 491530 h 1738203"/>
              <a:gd name="connsiteX5567" fmla="*/ 1905708 w 6634280"/>
              <a:gd name="connsiteY5567" fmla="*/ 497022 h 1738203"/>
              <a:gd name="connsiteX5568" fmla="*/ 1902962 w 6634280"/>
              <a:gd name="connsiteY5568" fmla="*/ 502514 h 1738203"/>
              <a:gd name="connsiteX5569" fmla="*/ 1900216 w 6634280"/>
              <a:gd name="connsiteY5569" fmla="*/ 505260 h 1738203"/>
              <a:gd name="connsiteX5570" fmla="*/ 1894723 w 6634280"/>
              <a:gd name="connsiteY5570" fmla="*/ 508006 h 1738203"/>
              <a:gd name="connsiteX5571" fmla="*/ 1889232 w 6634280"/>
              <a:gd name="connsiteY5571" fmla="*/ 508006 h 1738203"/>
              <a:gd name="connsiteX5572" fmla="*/ 1883740 w 6634280"/>
              <a:gd name="connsiteY5572" fmla="*/ 505260 h 1738203"/>
              <a:gd name="connsiteX5573" fmla="*/ 1878248 w 6634280"/>
              <a:gd name="connsiteY5573" fmla="*/ 502514 h 1738203"/>
              <a:gd name="connsiteX5574" fmla="*/ 1875502 w 6634280"/>
              <a:gd name="connsiteY5574" fmla="*/ 497022 h 1738203"/>
              <a:gd name="connsiteX5575" fmla="*/ 1872756 w 6634280"/>
              <a:gd name="connsiteY5575" fmla="*/ 477800 h 1738203"/>
              <a:gd name="connsiteX5576" fmla="*/ 1867264 w 6634280"/>
              <a:gd name="connsiteY5576" fmla="*/ 455832 h 1738203"/>
              <a:gd name="connsiteX5577" fmla="*/ 1867264 w 6634280"/>
              <a:gd name="connsiteY5577" fmla="*/ 444848 h 1738203"/>
              <a:gd name="connsiteX5578" fmla="*/ 1867264 w 6634280"/>
              <a:gd name="connsiteY5578" fmla="*/ 433865 h 1738203"/>
              <a:gd name="connsiteX5579" fmla="*/ 1870010 w 6634280"/>
              <a:gd name="connsiteY5579" fmla="*/ 425627 h 1738203"/>
              <a:gd name="connsiteX5580" fmla="*/ 1872756 w 6634280"/>
              <a:gd name="connsiteY5580" fmla="*/ 417389 h 1738203"/>
              <a:gd name="connsiteX5581" fmla="*/ 1880994 w 6634280"/>
              <a:gd name="connsiteY5581" fmla="*/ 409151 h 1738203"/>
              <a:gd name="connsiteX5582" fmla="*/ 1883740 w 6634280"/>
              <a:gd name="connsiteY5582" fmla="*/ 398167 h 1738203"/>
              <a:gd name="connsiteX5583" fmla="*/ 1883740 w 6634280"/>
              <a:gd name="connsiteY5583" fmla="*/ 387183 h 1738203"/>
              <a:gd name="connsiteX5584" fmla="*/ 1880994 w 6634280"/>
              <a:gd name="connsiteY5584" fmla="*/ 376199 h 1738203"/>
              <a:gd name="connsiteX5585" fmla="*/ 1872756 w 6634280"/>
              <a:gd name="connsiteY5585" fmla="*/ 354231 h 1738203"/>
              <a:gd name="connsiteX5586" fmla="*/ 1864518 w 6634280"/>
              <a:gd name="connsiteY5586" fmla="*/ 335009 h 1738203"/>
              <a:gd name="connsiteX5587" fmla="*/ 1861772 w 6634280"/>
              <a:gd name="connsiteY5587" fmla="*/ 326772 h 1738203"/>
              <a:gd name="connsiteX5588" fmla="*/ 1861772 w 6634280"/>
              <a:gd name="connsiteY5588" fmla="*/ 324483 h 1738203"/>
              <a:gd name="connsiteX5589" fmla="*/ 1864518 w 6634280"/>
              <a:gd name="connsiteY5589" fmla="*/ 324026 h 1738203"/>
              <a:gd name="connsiteX5590" fmla="*/ 1880994 w 6634280"/>
              <a:gd name="connsiteY5590" fmla="*/ 324026 h 1738203"/>
              <a:gd name="connsiteX5591" fmla="*/ 1871443 w 6634280"/>
              <a:gd name="connsiteY5591" fmla="*/ 309699 h 1738203"/>
              <a:gd name="connsiteX5592" fmla="*/ 1867265 w 6634280"/>
              <a:gd name="connsiteY5592" fmla="*/ 310295 h 1738203"/>
              <a:gd name="connsiteX5593" fmla="*/ 1867265 w 6634280"/>
              <a:gd name="connsiteY5593" fmla="*/ 303432 h 1738203"/>
              <a:gd name="connsiteX5594" fmla="*/ 1866349 w 6634280"/>
              <a:gd name="connsiteY5594" fmla="*/ 302057 h 1738203"/>
              <a:gd name="connsiteX5595" fmla="*/ 1864519 w 6634280"/>
              <a:gd name="connsiteY5595" fmla="*/ 302057 h 1738203"/>
              <a:gd name="connsiteX5596" fmla="*/ 1864126 w 6634280"/>
              <a:gd name="connsiteY5596" fmla="*/ 302057 h 1738203"/>
              <a:gd name="connsiteX5597" fmla="*/ 1861772 w 6634280"/>
              <a:gd name="connsiteY5597" fmla="*/ 318534 h 1738203"/>
              <a:gd name="connsiteX5598" fmla="*/ 1861772 w 6634280"/>
              <a:gd name="connsiteY5598" fmla="*/ 324483 h 1738203"/>
              <a:gd name="connsiteX5599" fmla="*/ 1848043 w 6634280"/>
              <a:gd name="connsiteY5599" fmla="*/ 326772 h 1738203"/>
              <a:gd name="connsiteX5600" fmla="*/ 1815091 w 6634280"/>
              <a:gd name="connsiteY5600" fmla="*/ 337755 h 1738203"/>
              <a:gd name="connsiteX5601" fmla="*/ 1782139 w 6634280"/>
              <a:gd name="connsiteY5601" fmla="*/ 351485 h 1738203"/>
              <a:gd name="connsiteX5602" fmla="*/ 1751933 w 6634280"/>
              <a:gd name="connsiteY5602" fmla="*/ 365215 h 1738203"/>
              <a:gd name="connsiteX5603" fmla="*/ 1735457 w 6634280"/>
              <a:gd name="connsiteY5603" fmla="*/ 367961 h 1738203"/>
              <a:gd name="connsiteX5604" fmla="*/ 1716235 w 6634280"/>
              <a:gd name="connsiteY5604" fmla="*/ 367961 h 1738203"/>
              <a:gd name="connsiteX5605" fmla="*/ 1697014 w 6634280"/>
              <a:gd name="connsiteY5605" fmla="*/ 367961 h 1738203"/>
              <a:gd name="connsiteX5606" fmla="*/ 1677792 w 6634280"/>
              <a:gd name="connsiteY5606" fmla="*/ 367961 h 1738203"/>
              <a:gd name="connsiteX5607" fmla="*/ 1653078 w 6634280"/>
              <a:gd name="connsiteY5607" fmla="*/ 370707 h 1738203"/>
              <a:gd name="connsiteX5608" fmla="*/ 1631110 w 6634280"/>
              <a:gd name="connsiteY5608" fmla="*/ 376199 h 1738203"/>
              <a:gd name="connsiteX5609" fmla="*/ 1620126 w 6634280"/>
              <a:gd name="connsiteY5609" fmla="*/ 378945 h 1738203"/>
              <a:gd name="connsiteX5610" fmla="*/ 1609143 w 6634280"/>
              <a:gd name="connsiteY5610" fmla="*/ 387183 h 1738203"/>
              <a:gd name="connsiteX5611" fmla="*/ 1600904 w 6634280"/>
              <a:gd name="connsiteY5611" fmla="*/ 395421 h 1738203"/>
              <a:gd name="connsiteX5612" fmla="*/ 1595412 w 6634280"/>
              <a:gd name="connsiteY5612" fmla="*/ 406405 h 1738203"/>
              <a:gd name="connsiteX5613" fmla="*/ 1589921 w 6634280"/>
              <a:gd name="connsiteY5613" fmla="*/ 417389 h 1738203"/>
              <a:gd name="connsiteX5614" fmla="*/ 1584428 w 6634280"/>
              <a:gd name="connsiteY5614" fmla="*/ 422881 h 1738203"/>
              <a:gd name="connsiteX5615" fmla="*/ 1578936 w 6634280"/>
              <a:gd name="connsiteY5615" fmla="*/ 425627 h 1738203"/>
              <a:gd name="connsiteX5616" fmla="*/ 1576191 w 6634280"/>
              <a:gd name="connsiteY5616" fmla="*/ 425627 h 1738203"/>
              <a:gd name="connsiteX5617" fmla="*/ 1576191 w 6634280"/>
              <a:gd name="connsiteY5617" fmla="*/ 431118 h 1738203"/>
              <a:gd name="connsiteX5618" fmla="*/ 1573445 w 6634280"/>
              <a:gd name="connsiteY5618" fmla="*/ 431118 h 1738203"/>
              <a:gd name="connsiteX5619" fmla="*/ 1570699 w 6634280"/>
              <a:gd name="connsiteY5619" fmla="*/ 431118 h 1738203"/>
              <a:gd name="connsiteX5620" fmla="*/ 1567952 w 6634280"/>
              <a:gd name="connsiteY5620" fmla="*/ 428372 h 1738203"/>
              <a:gd name="connsiteX5621" fmla="*/ 1565206 w 6634280"/>
              <a:gd name="connsiteY5621" fmla="*/ 428372 h 1738203"/>
              <a:gd name="connsiteX5622" fmla="*/ 1565206 w 6634280"/>
              <a:gd name="connsiteY5622" fmla="*/ 431118 h 1738203"/>
              <a:gd name="connsiteX5623" fmla="*/ 1567952 w 6634280"/>
              <a:gd name="connsiteY5623" fmla="*/ 433864 h 1738203"/>
              <a:gd name="connsiteX5624" fmla="*/ 1567952 w 6634280"/>
              <a:gd name="connsiteY5624" fmla="*/ 436610 h 1738203"/>
              <a:gd name="connsiteX5625" fmla="*/ 1573445 w 6634280"/>
              <a:gd name="connsiteY5625" fmla="*/ 433864 h 1738203"/>
              <a:gd name="connsiteX5626" fmla="*/ 1576191 w 6634280"/>
              <a:gd name="connsiteY5626" fmla="*/ 431118 h 1738203"/>
              <a:gd name="connsiteX5627" fmla="*/ 1576191 w 6634280"/>
              <a:gd name="connsiteY5627" fmla="*/ 458578 h 1738203"/>
              <a:gd name="connsiteX5628" fmla="*/ 1573445 w 6634280"/>
              <a:gd name="connsiteY5628" fmla="*/ 455832 h 1738203"/>
              <a:gd name="connsiteX5629" fmla="*/ 1570699 w 6634280"/>
              <a:gd name="connsiteY5629" fmla="*/ 461324 h 1738203"/>
              <a:gd name="connsiteX5630" fmla="*/ 1573445 w 6634280"/>
              <a:gd name="connsiteY5630" fmla="*/ 466816 h 1738203"/>
              <a:gd name="connsiteX5631" fmla="*/ 1576191 w 6634280"/>
              <a:gd name="connsiteY5631" fmla="*/ 466816 h 1738203"/>
              <a:gd name="connsiteX5632" fmla="*/ 1576191 w 6634280"/>
              <a:gd name="connsiteY5632" fmla="*/ 472308 h 1738203"/>
              <a:gd name="connsiteX5633" fmla="*/ 1573445 w 6634280"/>
              <a:gd name="connsiteY5633" fmla="*/ 475054 h 1738203"/>
              <a:gd name="connsiteX5634" fmla="*/ 1570699 w 6634280"/>
              <a:gd name="connsiteY5634" fmla="*/ 475054 h 1738203"/>
              <a:gd name="connsiteX5635" fmla="*/ 1565206 w 6634280"/>
              <a:gd name="connsiteY5635" fmla="*/ 464070 h 1738203"/>
              <a:gd name="connsiteX5636" fmla="*/ 1559715 w 6634280"/>
              <a:gd name="connsiteY5636" fmla="*/ 458578 h 1738203"/>
              <a:gd name="connsiteX5637" fmla="*/ 1551477 w 6634280"/>
              <a:gd name="connsiteY5637" fmla="*/ 458578 h 1738203"/>
              <a:gd name="connsiteX5638" fmla="*/ 1551477 w 6634280"/>
              <a:gd name="connsiteY5638" fmla="*/ 461324 h 1738203"/>
              <a:gd name="connsiteX5639" fmla="*/ 1554223 w 6634280"/>
              <a:gd name="connsiteY5639" fmla="*/ 464070 h 1738203"/>
              <a:gd name="connsiteX5640" fmla="*/ 1551477 w 6634280"/>
              <a:gd name="connsiteY5640" fmla="*/ 466816 h 1738203"/>
              <a:gd name="connsiteX5641" fmla="*/ 1548731 w 6634280"/>
              <a:gd name="connsiteY5641" fmla="*/ 466816 h 1738203"/>
              <a:gd name="connsiteX5642" fmla="*/ 1545985 w 6634280"/>
              <a:gd name="connsiteY5642" fmla="*/ 466816 h 1738203"/>
              <a:gd name="connsiteX5643" fmla="*/ 1543239 w 6634280"/>
              <a:gd name="connsiteY5643" fmla="*/ 469562 h 1738203"/>
              <a:gd name="connsiteX5644" fmla="*/ 1554223 w 6634280"/>
              <a:gd name="connsiteY5644" fmla="*/ 475054 h 1738203"/>
              <a:gd name="connsiteX5645" fmla="*/ 1559715 w 6634280"/>
              <a:gd name="connsiteY5645" fmla="*/ 477800 h 1738203"/>
              <a:gd name="connsiteX5646" fmla="*/ 1567952 w 6634280"/>
              <a:gd name="connsiteY5646" fmla="*/ 475054 h 1738203"/>
              <a:gd name="connsiteX5647" fmla="*/ 1570699 w 6634280"/>
              <a:gd name="connsiteY5647" fmla="*/ 477800 h 1738203"/>
              <a:gd name="connsiteX5648" fmla="*/ 1576191 w 6634280"/>
              <a:gd name="connsiteY5648" fmla="*/ 477800 h 1738203"/>
              <a:gd name="connsiteX5649" fmla="*/ 1576191 w 6634280"/>
              <a:gd name="connsiteY5649" fmla="*/ 497022 h 1738203"/>
              <a:gd name="connsiteX5650" fmla="*/ 1573445 w 6634280"/>
              <a:gd name="connsiteY5650" fmla="*/ 499768 h 1738203"/>
              <a:gd name="connsiteX5651" fmla="*/ 1573445 w 6634280"/>
              <a:gd name="connsiteY5651" fmla="*/ 502514 h 1738203"/>
              <a:gd name="connsiteX5652" fmla="*/ 1576191 w 6634280"/>
              <a:gd name="connsiteY5652" fmla="*/ 502514 h 1738203"/>
              <a:gd name="connsiteX5653" fmla="*/ 1576191 w 6634280"/>
              <a:gd name="connsiteY5653" fmla="*/ 505260 h 1738203"/>
              <a:gd name="connsiteX5654" fmla="*/ 1576191 w 6634280"/>
              <a:gd name="connsiteY5654" fmla="*/ 510752 h 1738203"/>
              <a:gd name="connsiteX5655" fmla="*/ 1576191 w 6634280"/>
              <a:gd name="connsiteY5655" fmla="*/ 546449 h 1738203"/>
              <a:gd name="connsiteX5656" fmla="*/ 1570699 w 6634280"/>
              <a:gd name="connsiteY5656" fmla="*/ 546449 h 1738203"/>
              <a:gd name="connsiteX5657" fmla="*/ 1570699 w 6634280"/>
              <a:gd name="connsiteY5657" fmla="*/ 549195 h 1738203"/>
              <a:gd name="connsiteX5658" fmla="*/ 1576191 w 6634280"/>
              <a:gd name="connsiteY5658" fmla="*/ 549195 h 1738203"/>
              <a:gd name="connsiteX5659" fmla="*/ 1576191 w 6634280"/>
              <a:gd name="connsiteY5659" fmla="*/ 568417 h 1738203"/>
              <a:gd name="connsiteX5660" fmla="*/ 1570699 w 6634280"/>
              <a:gd name="connsiteY5660" fmla="*/ 568417 h 1738203"/>
              <a:gd name="connsiteX5661" fmla="*/ 1570699 w 6634280"/>
              <a:gd name="connsiteY5661" fmla="*/ 573909 h 1738203"/>
              <a:gd name="connsiteX5662" fmla="*/ 1576191 w 6634280"/>
              <a:gd name="connsiteY5662" fmla="*/ 576655 h 1738203"/>
              <a:gd name="connsiteX5663" fmla="*/ 1573445 w 6634280"/>
              <a:gd name="connsiteY5663" fmla="*/ 818301 h 1738203"/>
              <a:gd name="connsiteX5664" fmla="*/ 1556969 w 6634280"/>
              <a:gd name="connsiteY5664" fmla="*/ 818301 h 1738203"/>
              <a:gd name="connsiteX5665" fmla="*/ 1540493 w 6634280"/>
              <a:gd name="connsiteY5665" fmla="*/ 818301 h 1738203"/>
              <a:gd name="connsiteX5666" fmla="*/ 1537748 w 6634280"/>
              <a:gd name="connsiteY5666" fmla="*/ 823793 h 1738203"/>
              <a:gd name="connsiteX5667" fmla="*/ 1537748 w 6634280"/>
              <a:gd name="connsiteY5667" fmla="*/ 829285 h 1738203"/>
              <a:gd name="connsiteX5668" fmla="*/ 1540493 w 6634280"/>
              <a:gd name="connsiteY5668" fmla="*/ 829285 h 1738203"/>
              <a:gd name="connsiteX5669" fmla="*/ 1540493 w 6634280"/>
              <a:gd name="connsiteY5669" fmla="*/ 834777 h 1738203"/>
              <a:gd name="connsiteX5670" fmla="*/ 1548731 w 6634280"/>
              <a:gd name="connsiteY5670" fmla="*/ 834777 h 1738203"/>
              <a:gd name="connsiteX5671" fmla="*/ 1551477 w 6634280"/>
              <a:gd name="connsiteY5671" fmla="*/ 837523 h 1738203"/>
              <a:gd name="connsiteX5672" fmla="*/ 1556969 w 6634280"/>
              <a:gd name="connsiteY5672" fmla="*/ 840269 h 1738203"/>
              <a:gd name="connsiteX5673" fmla="*/ 1562461 w 6634280"/>
              <a:gd name="connsiteY5673" fmla="*/ 840269 h 1738203"/>
              <a:gd name="connsiteX5674" fmla="*/ 1562461 w 6634280"/>
              <a:gd name="connsiteY5674" fmla="*/ 853999 h 1738203"/>
              <a:gd name="connsiteX5675" fmla="*/ 1567952 w 6634280"/>
              <a:gd name="connsiteY5675" fmla="*/ 853999 h 1738203"/>
              <a:gd name="connsiteX5676" fmla="*/ 1573445 w 6634280"/>
              <a:gd name="connsiteY5676" fmla="*/ 853999 h 1738203"/>
              <a:gd name="connsiteX5677" fmla="*/ 1573445 w 6634280"/>
              <a:gd name="connsiteY5677" fmla="*/ 867729 h 1738203"/>
              <a:gd name="connsiteX5678" fmla="*/ 1562461 w 6634280"/>
              <a:gd name="connsiteY5678" fmla="*/ 867729 h 1738203"/>
              <a:gd name="connsiteX5679" fmla="*/ 1559715 w 6634280"/>
              <a:gd name="connsiteY5679" fmla="*/ 870475 h 1738203"/>
              <a:gd name="connsiteX5680" fmla="*/ 1556969 w 6634280"/>
              <a:gd name="connsiteY5680" fmla="*/ 873221 h 1738203"/>
              <a:gd name="connsiteX5681" fmla="*/ 1554223 w 6634280"/>
              <a:gd name="connsiteY5681" fmla="*/ 873221 h 1738203"/>
              <a:gd name="connsiteX5682" fmla="*/ 1551477 w 6634280"/>
              <a:gd name="connsiteY5682" fmla="*/ 873221 h 1738203"/>
              <a:gd name="connsiteX5683" fmla="*/ 1548731 w 6634280"/>
              <a:gd name="connsiteY5683" fmla="*/ 875967 h 1738203"/>
              <a:gd name="connsiteX5684" fmla="*/ 1545985 w 6634280"/>
              <a:gd name="connsiteY5684" fmla="*/ 878713 h 1738203"/>
              <a:gd name="connsiteX5685" fmla="*/ 1551477 w 6634280"/>
              <a:gd name="connsiteY5685" fmla="*/ 878713 h 1738203"/>
              <a:gd name="connsiteX5686" fmla="*/ 1556969 w 6634280"/>
              <a:gd name="connsiteY5686" fmla="*/ 875967 h 1738203"/>
              <a:gd name="connsiteX5687" fmla="*/ 1554223 w 6634280"/>
              <a:gd name="connsiteY5687" fmla="*/ 886951 h 1738203"/>
              <a:gd name="connsiteX5688" fmla="*/ 1554223 w 6634280"/>
              <a:gd name="connsiteY5688" fmla="*/ 892443 h 1738203"/>
              <a:gd name="connsiteX5689" fmla="*/ 1556969 w 6634280"/>
              <a:gd name="connsiteY5689" fmla="*/ 895188 h 1738203"/>
              <a:gd name="connsiteX5690" fmla="*/ 1548731 w 6634280"/>
              <a:gd name="connsiteY5690" fmla="*/ 900680 h 1738203"/>
              <a:gd name="connsiteX5691" fmla="*/ 1548731 w 6634280"/>
              <a:gd name="connsiteY5691" fmla="*/ 897934 h 1738203"/>
              <a:gd name="connsiteX5692" fmla="*/ 1545985 w 6634280"/>
              <a:gd name="connsiteY5692" fmla="*/ 895188 h 1738203"/>
              <a:gd name="connsiteX5693" fmla="*/ 1543239 w 6634280"/>
              <a:gd name="connsiteY5693" fmla="*/ 895188 h 1738203"/>
              <a:gd name="connsiteX5694" fmla="*/ 1543239 w 6634280"/>
              <a:gd name="connsiteY5694" fmla="*/ 889697 h 1738203"/>
              <a:gd name="connsiteX5695" fmla="*/ 1532255 w 6634280"/>
              <a:gd name="connsiteY5695" fmla="*/ 889697 h 1738203"/>
              <a:gd name="connsiteX5696" fmla="*/ 1524017 w 6634280"/>
              <a:gd name="connsiteY5696" fmla="*/ 889697 h 1738203"/>
              <a:gd name="connsiteX5697" fmla="*/ 1521272 w 6634280"/>
              <a:gd name="connsiteY5697" fmla="*/ 897934 h 1738203"/>
              <a:gd name="connsiteX5698" fmla="*/ 1518526 w 6634280"/>
              <a:gd name="connsiteY5698" fmla="*/ 908918 h 1738203"/>
              <a:gd name="connsiteX5699" fmla="*/ 1524017 w 6634280"/>
              <a:gd name="connsiteY5699" fmla="*/ 908918 h 1738203"/>
              <a:gd name="connsiteX5700" fmla="*/ 1524017 w 6634280"/>
              <a:gd name="connsiteY5700" fmla="*/ 911664 h 1738203"/>
              <a:gd name="connsiteX5701" fmla="*/ 1526763 w 6634280"/>
              <a:gd name="connsiteY5701" fmla="*/ 919902 h 1738203"/>
              <a:gd name="connsiteX5702" fmla="*/ 1455368 w 6634280"/>
              <a:gd name="connsiteY5702" fmla="*/ 928140 h 1738203"/>
              <a:gd name="connsiteX5703" fmla="*/ 1455368 w 6634280"/>
              <a:gd name="connsiteY5703" fmla="*/ 925394 h 1738203"/>
              <a:gd name="connsiteX5704" fmla="*/ 1452622 w 6634280"/>
              <a:gd name="connsiteY5704" fmla="*/ 925394 h 1738203"/>
              <a:gd name="connsiteX5705" fmla="*/ 1447130 w 6634280"/>
              <a:gd name="connsiteY5705" fmla="*/ 925394 h 1738203"/>
              <a:gd name="connsiteX5706" fmla="*/ 1447130 w 6634280"/>
              <a:gd name="connsiteY5706" fmla="*/ 928140 h 1738203"/>
              <a:gd name="connsiteX5707" fmla="*/ 1070932 w 6634280"/>
              <a:gd name="connsiteY5707" fmla="*/ 972076 h 1738203"/>
              <a:gd name="connsiteX5708" fmla="*/ 1062694 w 6634280"/>
              <a:gd name="connsiteY5708" fmla="*/ 969330 h 1738203"/>
              <a:gd name="connsiteX5709" fmla="*/ 1054456 w 6634280"/>
              <a:gd name="connsiteY5709" fmla="*/ 969330 h 1738203"/>
              <a:gd name="connsiteX5710" fmla="*/ 1054456 w 6634280"/>
              <a:gd name="connsiteY5710" fmla="*/ 972076 h 1738203"/>
              <a:gd name="connsiteX5711" fmla="*/ 1018756 w 6634280"/>
              <a:gd name="connsiteY5711" fmla="*/ 978026 h 1738203"/>
              <a:gd name="connsiteX5712" fmla="*/ 1018756 w 6634280"/>
              <a:gd name="connsiteY5712" fmla="*/ 980314 h 1738203"/>
              <a:gd name="connsiteX5713" fmla="*/ 1016010 w 6634280"/>
              <a:gd name="connsiteY5713" fmla="*/ 985806 h 1738203"/>
              <a:gd name="connsiteX5714" fmla="*/ 1010518 w 6634280"/>
              <a:gd name="connsiteY5714" fmla="*/ 991298 h 1738203"/>
              <a:gd name="connsiteX5715" fmla="*/ 1005026 w 6634280"/>
              <a:gd name="connsiteY5715" fmla="*/ 996790 h 1738203"/>
              <a:gd name="connsiteX5716" fmla="*/ 991296 w 6634280"/>
              <a:gd name="connsiteY5716" fmla="*/ 1002282 h 1738203"/>
              <a:gd name="connsiteX5717" fmla="*/ 974820 w 6634280"/>
              <a:gd name="connsiteY5717" fmla="*/ 1002282 h 1738203"/>
              <a:gd name="connsiteX5718" fmla="*/ 958344 w 6634280"/>
              <a:gd name="connsiteY5718" fmla="*/ 999536 h 1738203"/>
              <a:gd name="connsiteX5719" fmla="*/ 933631 w 6634280"/>
              <a:gd name="connsiteY5719" fmla="*/ 994044 h 1738203"/>
              <a:gd name="connsiteX5720" fmla="*/ 911663 w 6634280"/>
              <a:gd name="connsiteY5720" fmla="*/ 991298 h 1738203"/>
              <a:gd name="connsiteX5721" fmla="*/ 889695 w 6634280"/>
              <a:gd name="connsiteY5721" fmla="*/ 994044 h 1738203"/>
              <a:gd name="connsiteX5722" fmla="*/ 878712 w 6634280"/>
              <a:gd name="connsiteY5722" fmla="*/ 996790 h 1738203"/>
              <a:gd name="connsiteX5723" fmla="*/ 867728 w 6634280"/>
              <a:gd name="connsiteY5723" fmla="*/ 1002282 h 1738203"/>
              <a:gd name="connsiteX5724" fmla="*/ 843014 w 6634280"/>
              <a:gd name="connsiteY5724" fmla="*/ 1016011 h 1738203"/>
              <a:gd name="connsiteX5725" fmla="*/ 832030 w 6634280"/>
              <a:gd name="connsiteY5725" fmla="*/ 1024249 h 1738203"/>
              <a:gd name="connsiteX5726" fmla="*/ 818300 w 6634280"/>
              <a:gd name="connsiteY5726" fmla="*/ 1026995 h 1738203"/>
              <a:gd name="connsiteX5727" fmla="*/ 804570 w 6634280"/>
              <a:gd name="connsiteY5727" fmla="*/ 1032487 h 1738203"/>
              <a:gd name="connsiteX5728" fmla="*/ 788094 w 6634280"/>
              <a:gd name="connsiteY5728" fmla="*/ 1032487 h 1738203"/>
              <a:gd name="connsiteX5729" fmla="*/ 757889 w 6634280"/>
              <a:gd name="connsiteY5729" fmla="*/ 1032487 h 1738203"/>
              <a:gd name="connsiteX5730" fmla="*/ 727683 w 6634280"/>
              <a:gd name="connsiteY5730" fmla="*/ 1026995 h 1738203"/>
              <a:gd name="connsiteX5731" fmla="*/ 697477 w 6634280"/>
              <a:gd name="connsiteY5731" fmla="*/ 1021503 h 1738203"/>
              <a:gd name="connsiteX5732" fmla="*/ 680690 w 6634280"/>
              <a:gd name="connsiteY5732" fmla="*/ 1016467 h 1738203"/>
              <a:gd name="connsiteX5733" fmla="*/ 540957 w 6634280"/>
              <a:gd name="connsiteY5733" fmla="*/ 1032488 h 1738203"/>
              <a:gd name="connsiteX5734" fmla="*/ 543703 w 6634280"/>
              <a:gd name="connsiteY5734" fmla="*/ 1029742 h 1738203"/>
              <a:gd name="connsiteX5735" fmla="*/ 546450 w 6634280"/>
              <a:gd name="connsiteY5735" fmla="*/ 1029742 h 1738203"/>
              <a:gd name="connsiteX5736" fmla="*/ 546450 w 6634280"/>
              <a:gd name="connsiteY5736" fmla="*/ 1024250 h 1738203"/>
              <a:gd name="connsiteX5737" fmla="*/ 543703 w 6634280"/>
              <a:gd name="connsiteY5737" fmla="*/ 1024250 h 1738203"/>
              <a:gd name="connsiteX5738" fmla="*/ 540957 w 6634280"/>
              <a:gd name="connsiteY5738" fmla="*/ 1026996 h 1738203"/>
              <a:gd name="connsiteX5739" fmla="*/ 538212 w 6634280"/>
              <a:gd name="connsiteY5739" fmla="*/ 1026996 h 1738203"/>
              <a:gd name="connsiteX5740" fmla="*/ 538212 w 6634280"/>
              <a:gd name="connsiteY5740" fmla="*/ 1032488 h 1738203"/>
              <a:gd name="connsiteX5741" fmla="*/ 513498 w 6634280"/>
              <a:gd name="connsiteY5741" fmla="*/ 1035234 h 1738203"/>
              <a:gd name="connsiteX5742" fmla="*/ 508005 w 6634280"/>
              <a:gd name="connsiteY5742" fmla="*/ 1035234 h 1738203"/>
              <a:gd name="connsiteX5743" fmla="*/ 502514 w 6634280"/>
              <a:gd name="connsiteY5743" fmla="*/ 1032488 h 1738203"/>
              <a:gd name="connsiteX5744" fmla="*/ 502514 w 6634280"/>
              <a:gd name="connsiteY5744" fmla="*/ 1035234 h 1738203"/>
              <a:gd name="connsiteX5745" fmla="*/ 505260 w 6634280"/>
              <a:gd name="connsiteY5745" fmla="*/ 1035234 h 1738203"/>
              <a:gd name="connsiteX5746" fmla="*/ 477800 w 6634280"/>
              <a:gd name="connsiteY5746" fmla="*/ 1040726 h 1738203"/>
              <a:gd name="connsiteX5747" fmla="*/ 469562 w 6634280"/>
              <a:gd name="connsiteY5747" fmla="*/ 1037980 h 1738203"/>
              <a:gd name="connsiteX5748" fmla="*/ 461324 w 6634280"/>
              <a:gd name="connsiteY5748" fmla="*/ 1040726 h 1738203"/>
              <a:gd name="connsiteX5749" fmla="*/ 461324 w 6634280"/>
              <a:gd name="connsiteY5749" fmla="*/ 1037980 h 1738203"/>
              <a:gd name="connsiteX5750" fmla="*/ 458578 w 6634280"/>
              <a:gd name="connsiteY5750" fmla="*/ 1035234 h 1738203"/>
              <a:gd name="connsiteX5751" fmla="*/ 469562 w 6634280"/>
              <a:gd name="connsiteY5751" fmla="*/ 1035234 h 1738203"/>
              <a:gd name="connsiteX5752" fmla="*/ 469562 w 6634280"/>
              <a:gd name="connsiteY5752" fmla="*/ 1029742 h 1738203"/>
              <a:gd name="connsiteX5753" fmla="*/ 464070 w 6634280"/>
              <a:gd name="connsiteY5753" fmla="*/ 1029742 h 1738203"/>
              <a:gd name="connsiteX5754" fmla="*/ 461324 w 6634280"/>
              <a:gd name="connsiteY5754" fmla="*/ 1029742 h 1738203"/>
              <a:gd name="connsiteX5755" fmla="*/ 458578 w 6634280"/>
              <a:gd name="connsiteY5755" fmla="*/ 1032488 h 1738203"/>
              <a:gd name="connsiteX5756" fmla="*/ 455832 w 6634280"/>
              <a:gd name="connsiteY5756" fmla="*/ 1032488 h 1738203"/>
              <a:gd name="connsiteX5757" fmla="*/ 453086 w 6634280"/>
              <a:gd name="connsiteY5757" fmla="*/ 1037980 h 1738203"/>
              <a:gd name="connsiteX5758" fmla="*/ 447594 w 6634280"/>
              <a:gd name="connsiteY5758" fmla="*/ 1037980 h 1738203"/>
              <a:gd name="connsiteX5759" fmla="*/ 447594 w 6634280"/>
              <a:gd name="connsiteY5759" fmla="*/ 1043472 h 1738203"/>
              <a:gd name="connsiteX5760" fmla="*/ 439356 w 6634280"/>
              <a:gd name="connsiteY5760" fmla="*/ 1043472 h 1738203"/>
              <a:gd name="connsiteX5761" fmla="*/ 439356 w 6634280"/>
              <a:gd name="connsiteY5761" fmla="*/ 1037980 h 1738203"/>
              <a:gd name="connsiteX5762" fmla="*/ 433864 w 6634280"/>
              <a:gd name="connsiteY5762" fmla="*/ 1037980 h 1738203"/>
              <a:gd name="connsiteX5763" fmla="*/ 428372 w 6634280"/>
              <a:gd name="connsiteY5763" fmla="*/ 1035234 h 1738203"/>
              <a:gd name="connsiteX5764" fmla="*/ 422880 w 6634280"/>
              <a:gd name="connsiteY5764" fmla="*/ 1035234 h 1738203"/>
              <a:gd name="connsiteX5765" fmla="*/ 420134 w 6634280"/>
              <a:gd name="connsiteY5765" fmla="*/ 1037980 h 1738203"/>
              <a:gd name="connsiteX5766" fmla="*/ 420134 w 6634280"/>
              <a:gd name="connsiteY5766" fmla="*/ 1035234 h 1738203"/>
              <a:gd name="connsiteX5767" fmla="*/ 420134 w 6634280"/>
              <a:gd name="connsiteY5767" fmla="*/ 1032488 h 1738203"/>
              <a:gd name="connsiteX5768" fmla="*/ 414642 w 6634280"/>
              <a:gd name="connsiteY5768" fmla="*/ 1029742 h 1738203"/>
              <a:gd name="connsiteX5769" fmla="*/ 406404 w 6634280"/>
              <a:gd name="connsiteY5769" fmla="*/ 1029742 h 1738203"/>
              <a:gd name="connsiteX5770" fmla="*/ 400913 w 6634280"/>
              <a:gd name="connsiteY5770" fmla="*/ 1026996 h 1738203"/>
              <a:gd name="connsiteX5771" fmla="*/ 392675 w 6634280"/>
              <a:gd name="connsiteY5771" fmla="*/ 1032488 h 1738203"/>
              <a:gd name="connsiteX5772" fmla="*/ 387183 w 6634280"/>
              <a:gd name="connsiteY5772" fmla="*/ 1032488 h 1738203"/>
              <a:gd name="connsiteX5773" fmla="*/ 381691 w 6634280"/>
              <a:gd name="connsiteY5773" fmla="*/ 1032488 h 1738203"/>
              <a:gd name="connsiteX5774" fmla="*/ 381691 w 6634280"/>
              <a:gd name="connsiteY5774" fmla="*/ 1043472 h 1738203"/>
              <a:gd name="connsiteX5775" fmla="*/ 384437 w 6634280"/>
              <a:gd name="connsiteY5775" fmla="*/ 1040726 h 1738203"/>
              <a:gd name="connsiteX5776" fmla="*/ 384437 w 6634280"/>
              <a:gd name="connsiteY5776" fmla="*/ 1037980 h 1738203"/>
              <a:gd name="connsiteX5777" fmla="*/ 387183 w 6634280"/>
              <a:gd name="connsiteY5777" fmla="*/ 1035234 h 1738203"/>
              <a:gd name="connsiteX5778" fmla="*/ 389929 w 6634280"/>
              <a:gd name="connsiteY5778" fmla="*/ 1037980 h 1738203"/>
              <a:gd name="connsiteX5779" fmla="*/ 392675 w 6634280"/>
              <a:gd name="connsiteY5779" fmla="*/ 1037980 h 1738203"/>
              <a:gd name="connsiteX5780" fmla="*/ 398167 w 6634280"/>
              <a:gd name="connsiteY5780" fmla="*/ 1035234 h 1738203"/>
              <a:gd name="connsiteX5781" fmla="*/ 395421 w 6634280"/>
              <a:gd name="connsiteY5781" fmla="*/ 1040726 h 1738203"/>
              <a:gd name="connsiteX5782" fmla="*/ 395421 w 6634280"/>
              <a:gd name="connsiteY5782" fmla="*/ 1043472 h 1738203"/>
              <a:gd name="connsiteX5783" fmla="*/ 392675 w 6634280"/>
              <a:gd name="connsiteY5783" fmla="*/ 1046218 h 1738203"/>
              <a:gd name="connsiteX5784" fmla="*/ 389929 w 6634280"/>
              <a:gd name="connsiteY5784" fmla="*/ 1048964 h 1738203"/>
              <a:gd name="connsiteX5785" fmla="*/ 387183 w 6634280"/>
              <a:gd name="connsiteY5785" fmla="*/ 1048964 h 1738203"/>
              <a:gd name="connsiteX5786" fmla="*/ 384437 w 6634280"/>
              <a:gd name="connsiteY5786" fmla="*/ 1046218 h 1738203"/>
              <a:gd name="connsiteX5787" fmla="*/ 381691 w 6634280"/>
              <a:gd name="connsiteY5787" fmla="*/ 1046218 h 1738203"/>
              <a:gd name="connsiteX5788" fmla="*/ 381691 w 6634280"/>
              <a:gd name="connsiteY5788" fmla="*/ 1048964 h 1738203"/>
              <a:gd name="connsiteX5789" fmla="*/ 378945 w 6634280"/>
              <a:gd name="connsiteY5789" fmla="*/ 1051710 h 1738203"/>
              <a:gd name="connsiteX5790" fmla="*/ 376199 w 6634280"/>
              <a:gd name="connsiteY5790" fmla="*/ 1051710 h 1738203"/>
              <a:gd name="connsiteX5791" fmla="*/ 370707 w 6634280"/>
              <a:gd name="connsiteY5791" fmla="*/ 1048964 h 1738203"/>
              <a:gd name="connsiteX5792" fmla="*/ 370707 w 6634280"/>
              <a:gd name="connsiteY5792" fmla="*/ 1051710 h 1738203"/>
              <a:gd name="connsiteX5793" fmla="*/ 60411 w 6634280"/>
              <a:gd name="connsiteY5793" fmla="*/ 1087407 h 1738203"/>
              <a:gd name="connsiteX5794" fmla="*/ 63157 w 6634280"/>
              <a:gd name="connsiteY5794" fmla="*/ 1084661 h 1738203"/>
              <a:gd name="connsiteX5795" fmla="*/ 68650 w 6634280"/>
              <a:gd name="connsiteY5795" fmla="*/ 1084661 h 1738203"/>
              <a:gd name="connsiteX5796" fmla="*/ 74141 w 6634280"/>
              <a:gd name="connsiteY5796" fmla="*/ 1081915 h 1738203"/>
              <a:gd name="connsiteX5797" fmla="*/ 85125 w 6634280"/>
              <a:gd name="connsiteY5797" fmla="*/ 1076423 h 1738203"/>
              <a:gd name="connsiteX5798" fmla="*/ 85125 w 6634280"/>
              <a:gd name="connsiteY5798" fmla="*/ 1068185 h 1738203"/>
              <a:gd name="connsiteX5799" fmla="*/ 87871 w 6634280"/>
              <a:gd name="connsiteY5799" fmla="*/ 1062693 h 1738203"/>
              <a:gd name="connsiteX5800" fmla="*/ 85125 w 6634280"/>
              <a:gd name="connsiteY5800" fmla="*/ 1057201 h 1738203"/>
              <a:gd name="connsiteX5801" fmla="*/ 79633 w 6634280"/>
              <a:gd name="connsiteY5801" fmla="*/ 1054455 h 1738203"/>
              <a:gd name="connsiteX5802" fmla="*/ 76887 w 6634280"/>
              <a:gd name="connsiteY5802" fmla="*/ 1046218 h 1738203"/>
              <a:gd name="connsiteX5803" fmla="*/ 68650 w 6634280"/>
              <a:gd name="connsiteY5803" fmla="*/ 1040726 h 1738203"/>
              <a:gd name="connsiteX5804" fmla="*/ 60411 w 6634280"/>
              <a:gd name="connsiteY5804" fmla="*/ 1035234 h 1738203"/>
              <a:gd name="connsiteX5805" fmla="*/ 54920 w 6634280"/>
              <a:gd name="connsiteY5805" fmla="*/ 1029742 h 1738203"/>
              <a:gd name="connsiteX5806" fmla="*/ 112585 w 6634280"/>
              <a:gd name="connsiteY5806" fmla="*/ 958346 h 1738203"/>
              <a:gd name="connsiteX5807" fmla="*/ 118077 w 6634280"/>
              <a:gd name="connsiteY5807" fmla="*/ 958346 h 1738203"/>
              <a:gd name="connsiteX5808" fmla="*/ 115331 w 6634280"/>
              <a:gd name="connsiteY5808" fmla="*/ 952854 h 1738203"/>
              <a:gd name="connsiteX5809" fmla="*/ 266360 w 6634280"/>
              <a:gd name="connsiteY5809" fmla="*/ 771620 h 1738203"/>
              <a:gd name="connsiteX5810" fmla="*/ 282836 w 6634280"/>
              <a:gd name="connsiteY5810" fmla="*/ 771620 h 1738203"/>
              <a:gd name="connsiteX5811" fmla="*/ 296565 w 6634280"/>
              <a:gd name="connsiteY5811" fmla="*/ 768874 h 1738203"/>
              <a:gd name="connsiteX5812" fmla="*/ 313041 w 6634280"/>
              <a:gd name="connsiteY5812" fmla="*/ 766128 h 1738203"/>
              <a:gd name="connsiteX5813" fmla="*/ 329517 w 6634280"/>
              <a:gd name="connsiteY5813" fmla="*/ 760636 h 1738203"/>
              <a:gd name="connsiteX5814" fmla="*/ 356977 w 6634280"/>
              <a:gd name="connsiteY5814" fmla="*/ 746906 h 1738203"/>
              <a:gd name="connsiteX5815" fmla="*/ 381691 w 6634280"/>
              <a:gd name="connsiteY5815" fmla="*/ 730430 h 1738203"/>
              <a:gd name="connsiteX5816" fmla="*/ 370707 w 6634280"/>
              <a:gd name="connsiteY5816" fmla="*/ 730430 h 1738203"/>
              <a:gd name="connsiteX5817" fmla="*/ 362469 w 6634280"/>
              <a:gd name="connsiteY5817" fmla="*/ 730430 h 1738203"/>
              <a:gd name="connsiteX5818" fmla="*/ 343247 w 6634280"/>
              <a:gd name="connsiteY5818" fmla="*/ 733176 h 1738203"/>
              <a:gd name="connsiteX5819" fmla="*/ 329517 w 6634280"/>
              <a:gd name="connsiteY5819" fmla="*/ 738668 h 1738203"/>
              <a:gd name="connsiteX5820" fmla="*/ 315787 w 6634280"/>
              <a:gd name="connsiteY5820" fmla="*/ 741414 h 1738203"/>
              <a:gd name="connsiteX5821" fmla="*/ 307549 w 6634280"/>
              <a:gd name="connsiteY5821" fmla="*/ 738668 h 1738203"/>
              <a:gd name="connsiteX5822" fmla="*/ 304803 w 6634280"/>
              <a:gd name="connsiteY5822" fmla="*/ 735922 h 1738203"/>
              <a:gd name="connsiteX5823" fmla="*/ 299311 w 6634280"/>
              <a:gd name="connsiteY5823" fmla="*/ 733176 h 1738203"/>
              <a:gd name="connsiteX5824" fmla="*/ 293820 w 6634280"/>
              <a:gd name="connsiteY5824" fmla="*/ 733176 h 1738203"/>
              <a:gd name="connsiteX5825" fmla="*/ 291074 w 6634280"/>
              <a:gd name="connsiteY5825" fmla="*/ 735922 h 1738203"/>
              <a:gd name="connsiteX5826" fmla="*/ 90617 w 6634280"/>
              <a:gd name="connsiteY5826" fmla="*/ 535465 h 1738203"/>
              <a:gd name="connsiteX5827" fmla="*/ 112585 w 6634280"/>
              <a:gd name="connsiteY5827" fmla="*/ 527228 h 1738203"/>
              <a:gd name="connsiteX5828" fmla="*/ 123569 w 6634280"/>
              <a:gd name="connsiteY5828" fmla="*/ 518990 h 1738203"/>
              <a:gd name="connsiteX5829" fmla="*/ 131807 w 6634280"/>
              <a:gd name="connsiteY5829" fmla="*/ 510752 h 1738203"/>
              <a:gd name="connsiteX5830" fmla="*/ 101601 w 6634280"/>
              <a:gd name="connsiteY5830" fmla="*/ 505260 h 1738203"/>
              <a:gd name="connsiteX5831" fmla="*/ 93363 w 6634280"/>
              <a:gd name="connsiteY5831" fmla="*/ 505260 h 1738203"/>
              <a:gd name="connsiteX5832" fmla="*/ 85125 w 6634280"/>
              <a:gd name="connsiteY5832" fmla="*/ 505260 h 1738203"/>
              <a:gd name="connsiteX5833" fmla="*/ 76887 w 6634280"/>
              <a:gd name="connsiteY5833" fmla="*/ 508006 h 1738203"/>
              <a:gd name="connsiteX5834" fmla="*/ 68650 w 6634280"/>
              <a:gd name="connsiteY5834" fmla="*/ 513498 h 1738203"/>
              <a:gd name="connsiteX5835" fmla="*/ 68650 w 6634280"/>
              <a:gd name="connsiteY5835" fmla="*/ 516244 h 1738203"/>
              <a:gd name="connsiteX5836" fmla="*/ 63157 w 6634280"/>
              <a:gd name="connsiteY5836" fmla="*/ 510752 h 1738203"/>
              <a:gd name="connsiteX5837" fmla="*/ 65904 w 6634280"/>
              <a:gd name="connsiteY5837" fmla="*/ 510752 h 1738203"/>
              <a:gd name="connsiteX5838" fmla="*/ 63157 w 6634280"/>
              <a:gd name="connsiteY5838" fmla="*/ 502514 h 1738203"/>
              <a:gd name="connsiteX5839" fmla="*/ 60411 w 6634280"/>
              <a:gd name="connsiteY5839" fmla="*/ 499768 h 1738203"/>
              <a:gd name="connsiteX5840" fmla="*/ 57665 w 6634280"/>
              <a:gd name="connsiteY5840" fmla="*/ 499768 h 1738203"/>
              <a:gd name="connsiteX5841" fmla="*/ 54920 w 6634280"/>
              <a:gd name="connsiteY5841" fmla="*/ 502514 h 1738203"/>
              <a:gd name="connsiteX5842" fmla="*/ 46682 w 6634280"/>
              <a:gd name="connsiteY5842" fmla="*/ 494276 h 1738203"/>
              <a:gd name="connsiteX5843" fmla="*/ 60411 w 6634280"/>
              <a:gd name="connsiteY5843" fmla="*/ 491530 h 1738203"/>
              <a:gd name="connsiteX5844" fmla="*/ 71395 w 6634280"/>
              <a:gd name="connsiteY5844" fmla="*/ 488784 h 1738203"/>
              <a:gd name="connsiteX5845" fmla="*/ 87871 w 6634280"/>
              <a:gd name="connsiteY5845" fmla="*/ 480546 h 1738203"/>
              <a:gd name="connsiteX5846" fmla="*/ 96109 w 6634280"/>
              <a:gd name="connsiteY5846" fmla="*/ 475054 h 1738203"/>
              <a:gd name="connsiteX5847" fmla="*/ 104347 w 6634280"/>
              <a:gd name="connsiteY5847" fmla="*/ 472308 h 1738203"/>
              <a:gd name="connsiteX5848" fmla="*/ 109839 w 6634280"/>
              <a:gd name="connsiteY5848" fmla="*/ 472308 h 1738203"/>
              <a:gd name="connsiteX5849" fmla="*/ 115331 w 6634280"/>
              <a:gd name="connsiteY5849" fmla="*/ 477800 h 1738203"/>
              <a:gd name="connsiteX5850" fmla="*/ 118077 w 6634280"/>
              <a:gd name="connsiteY5850" fmla="*/ 483292 h 1738203"/>
              <a:gd name="connsiteX5851" fmla="*/ 118077 w 6634280"/>
              <a:gd name="connsiteY5851" fmla="*/ 488784 h 1738203"/>
              <a:gd name="connsiteX5852" fmla="*/ 118077 w 6634280"/>
              <a:gd name="connsiteY5852" fmla="*/ 494276 h 1738203"/>
              <a:gd name="connsiteX5853" fmla="*/ 120823 w 6634280"/>
              <a:gd name="connsiteY5853" fmla="*/ 499768 h 1738203"/>
              <a:gd name="connsiteX5854" fmla="*/ 123569 w 6634280"/>
              <a:gd name="connsiteY5854" fmla="*/ 499768 h 1738203"/>
              <a:gd name="connsiteX5855" fmla="*/ 129061 w 6634280"/>
              <a:gd name="connsiteY5855" fmla="*/ 499768 h 1738203"/>
              <a:gd name="connsiteX5856" fmla="*/ 131807 w 6634280"/>
              <a:gd name="connsiteY5856" fmla="*/ 497022 h 1738203"/>
              <a:gd name="connsiteX5857" fmla="*/ 134553 w 6634280"/>
              <a:gd name="connsiteY5857" fmla="*/ 499768 h 1738203"/>
              <a:gd name="connsiteX5858" fmla="*/ 137299 w 6634280"/>
              <a:gd name="connsiteY5858" fmla="*/ 505260 h 1738203"/>
              <a:gd name="connsiteX5859" fmla="*/ 140045 w 6634280"/>
              <a:gd name="connsiteY5859" fmla="*/ 513498 h 1738203"/>
              <a:gd name="connsiteX5860" fmla="*/ 142791 w 6634280"/>
              <a:gd name="connsiteY5860" fmla="*/ 521736 h 1738203"/>
              <a:gd name="connsiteX5861" fmla="*/ 148283 w 6634280"/>
              <a:gd name="connsiteY5861" fmla="*/ 527228 h 1738203"/>
              <a:gd name="connsiteX5862" fmla="*/ 153775 w 6634280"/>
              <a:gd name="connsiteY5862" fmla="*/ 529974 h 1738203"/>
              <a:gd name="connsiteX5863" fmla="*/ 153775 w 6634280"/>
              <a:gd name="connsiteY5863" fmla="*/ 521736 h 1738203"/>
              <a:gd name="connsiteX5864" fmla="*/ 156521 w 6634280"/>
              <a:gd name="connsiteY5864" fmla="*/ 518990 h 1738203"/>
              <a:gd name="connsiteX5865" fmla="*/ 151029 w 6634280"/>
              <a:gd name="connsiteY5865" fmla="*/ 513498 h 1738203"/>
              <a:gd name="connsiteX5866" fmla="*/ 151029 w 6634280"/>
              <a:gd name="connsiteY5866" fmla="*/ 505260 h 1738203"/>
              <a:gd name="connsiteX5867" fmla="*/ 153775 w 6634280"/>
              <a:gd name="connsiteY5867" fmla="*/ 502514 h 1738203"/>
              <a:gd name="connsiteX5868" fmla="*/ 159267 w 6634280"/>
              <a:gd name="connsiteY5868" fmla="*/ 497022 h 1738203"/>
              <a:gd name="connsiteX5869" fmla="*/ 170251 w 6634280"/>
              <a:gd name="connsiteY5869" fmla="*/ 494276 h 1738203"/>
              <a:gd name="connsiteX5870" fmla="*/ 178488 w 6634280"/>
              <a:gd name="connsiteY5870" fmla="*/ 488784 h 1738203"/>
              <a:gd name="connsiteX5871" fmla="*/ 175743 w 6634280"/>
              <a:gd name="connsiteY5871" fmla="*/ 488784 h 1738203"/>
              <a:gd name="connsiteX5872" fmla="*/ 172997 w 6634280"/>
              <a:gd name="connsiteY5872" fmla="*/ 483292 h 1738203"/>
              <a:gd name="connsiteX5873" fmla="*/ 170251 w 6634280"/>
              <a:gd name="connsiteY5873" fmla="*/ 480546 h 1738203"/>
              <a:gd name="connsiteX5874" fmla="*/ 167505 w 6634280"/>
              <a:gd name="connsiteY5874" fmla="*/ 475054 h 1738203"/>
              <a:gd name="connsiteX5875" fmla="*/ 172997 w 6634280"/>
              <a:gd name="connsiteY5875" fmla="*/ 469562 h 1738203"/>
              <a:gd name="connsiteX5876" fmla="*/ 181234 w 6634280"/>
              <a:gd name="connsiteY5876" fmla="*/ 461324 h 1738203"/>
              <a:gd name="connsiteX5877" fmla="*/ 194964 w 6634280"/>
              <a:gd name="connsiteY5877" fmla="*/ 455832 h 1738203"/>
              <a:gd name="connsiteX5878" fmla="*/ 208694 w 6634280"/>
              <a:gd name="connsiteY5878" fmla="*/ 453086 h 1738203"/>
              <a:gd name="connsiteX5879" fmla="*/ 222424 w 6634280"/>
              <a:gd name="connsiteY5879" fmla="*/ 453086 h 1738203"/>
              <a:gd name="connsiteX5880" fmla="*/ 230662 w 6634280"/>
              <a:gd name="connsiteY5880" fmla="*/ 455832 h 1738203"/>
              <a:gd name="connsiteX5881" fmla="*/ 236154 w 6634280"/>
              <a:gd name="connsiteY5881" fmla="*/ 458578 h 1738203"/>
              <a:gd name="connsiteX5882" fmla="*/ 238900 w 6634280"/>
              <a:gd name="connsiteY5882" fmla="*/ 461324 h 1738203"/>
              <a:gd name="connsiteX5883" fmla="*/ 238900 w 6634280"/>
              <a:gd name="connsiteY5883" fmla="*/ 466816 h 1738203"/>
              <a:gd name="connsiteX5884" fmla="*/ 238900 w 6634280"/>
              <a:gd name="connsiteY5884" fmla="*/ 472308 h 1738203"/>
              <a:gd name="connsiteX5885" fmla="*/ 238900 w 6634280"/>
              <a:gd name="connsiteY5885" fmla="*/ 477800 h 1738203"/>
              <a:gd name="connsiteX5886" fmla="*/ 241646 w 6634280"/>
              <a:gd name="connsiteY5886" fmla="*/ 480546 h 1738203"/>
              <a:gd name="connsiteX5887" fmla="*/ 249884 w 6634280"/>
              <a:gd name="connsiteY5887" fmla="*/ 480546 h 1738203"/>
              <a:gd name="connsiteX5888" fmla="*/ 263614 w 6634280"/>
              <a:gd name="connsiteY5888" fmla="*/ 480546 h 1738203"/>
              <a:gd name="connsiteX5889" fmla="*/ 277344 w 6634280"/>
              <a:gd name="connsiteY5889" fmla="*/ 480546 h 1738203"/>
              <a:gd name="connsiteX5890" fmla="*/ 271852 w 6634280"/>
              <a:gd name="connsiteY5890" fmla="*/ 464070 h 1738203"/>
              <a:gd name="connsiteX5891" fmla="*/ 266360 w 6634280"/>
              <a:gd name="connsiteY5891" fmla="*/ 450340 h 1738203"/>
              <a:gd name="connsiteX5892" fmla="*/ 260868 w 6634280"/>
              <a:gd name="connsiteY5892" fmla="*/ 433864 h 1738203"/>
              <a:gd name="connsiteX5893" fmla="*/ 255376 w 6634280"/>
              <a:gd name="connsiteY5893" fmla="*/ 422880 h 1738203"/>
              <a:gd name="connsiteX5894" fmla="*/ 848507 w 6634280"/>
              <a:gd name="connsiteY5894" fmla="*/ 359723 h 1738203"/>
              <a:gd name="connsiteX5895" fmla="*/ 873221 w 6634280"/>
              <a:gd name="connsiteY5895" fmla="*/ 356977 h 1738203"/>
              <a:gd name="connsiteX5896" fmla="*/ 892443 w 6634280"/>
              <a:gd name="connsiteY5896" fmla="*/ 373453 h 1738203"/>
              <a:gd name="connsiteX5897" fmla="*/ 903426 w 6634280"/>
              <a:gd name="connsiteY5897" fmla="*/ 381691 h 1738203"/>
              <a:gd name="connsiteX5898" fmla="*/ 911664 w 6634280"/>
              <a:gd name="connsiteY5898" fmla="*/ 384437 h 1738203"/>
              <a:gd name="connsiteX5899" fmla="*/ 917156 w 6634280"/>
              <a:gd name="connsiteY5899" fmla="*/ 384437 h 1738203"/>
              <a:gd name="connsiteX5900" fmla="*/ 922648 w 6634280"/>
              <a:gd name="connsiteY5900" fmla="*/ 384437 h 1738203"/>
              <a:gd name="connsiteX5901" fmla="*/ 933632 w 6634280"/>
              <a:gd name="connsiteY5901" fmla="*/ 378945 h 1738203"/>
              <a:gd name="connsiteX5902" fmla="*/ 941870 w 6634280"/>
              <a:gd name="connsiteY5902" fmla="*/ 376199 h 1738203"/>
              <a:gd name="connsiteX5903" fmla="*/ 947362 w 6634280"/>
              <a:gd name="connsiteY5903" fmla="*/ 373453 h 1738203"/>
              <a:gd name="connsiteX5904" fmla="*/ 950108 w 6634280"/>
              <a:gd name="connsiteY5904" fmla="*/ 376199 h 1738203"/>
              <a:gd name="connsiteX5905" fmla="*/ 952854 w 6634280"/>
              <a:gd name="connsiteY5905" fmla="*/ 376199 h 1738203"/>
              <a:gd name="connsiteX5906" fmla="*/ 952854 w 6634280"/>
              <a:gd name="connsiteY5906" fmla="*/ 378945 h 1738203"/>
              <a:gd name="connsiteX5907" fmla="*/ 952854 w 6634280"/>
              <a:gd name="connsiteY5907" fmla="*/ 384437 h 1738203"/>
              <a:gd name="connsiteX5908" fmla="*/ 952854 w 6634280"/>
              <a:gd name="connsiteY5908" fmla="*/ 389929 h 1738203"/>
              <a:gd name="connsiteX5909" fmla="*/ 958346 w 6634280"/>
              <a:gd name="connsiteY5909" fmla="*/ 392675 h 1738203"/>
              <a:gd name="connsiteX5910" fmla="*/ 980314 w 6634280"/>
              <a:gd name="connsiteY5910" fmla="*/ 392675 h 1738203"/>
              <a:gd name="connsiteX5911" fmla="*/ 1005028 w 6634280"/>
              <a:gd name="connsiteY5911" fmla="*/ 389929 h 1738203"/>
              <a:gd name="connsiteX5912" fmla="*/ 1059948 w 6634280"/>
              <a:gd name="connsiteY5912" fmla="*/ 381691 h 1738203"/>
              <a:gd name="connsiteX5913" fmla="*/ 1087407 w 6634280"/>
              <a:gd name="connsiteY5913" fmla="*/ 376199 h 1738203"/>
              <a:gd name="connsiteX5914" fmla="*/ 1112121 w 6634280"/>
              <a:gd name="connsiteY5914" fmla="*/ 367961 h 1738203"/>
              <a:gd name="connsiteX5915" fmla="*/ 1131343 w 6634280"/>
              <a:gd name="connsiteY5915" fmla="*/ 359723 h 1738203"/>
              <a:gd name="connsiteX5916" fmla="*/ 1145073 w 6634280"/>
              <a:gd name="connsiteY5916" fmla="*/ 348739 h 1738203"/>
              <a:gd name="connsiteX5917" fmla="*/ 1153311 w 6634280"/>
              <a:gd name="connsiteY5917" fmla="*/ 345993 h 1738203"/>
              <a:gd name="connsiteX5918" fmla="*/ 1158803 w 6634280"/>
              <a:gd name="connsiteY5918" fmla="*/ 348739 h 1738203"/>
              <a:gd name="connsiteX5919" fmla="*/ 1164296 w 6634280"/>
              <a:gd name="connsiteY5919" fmla="*/ 351485 h 1738203"/>
              <a:gd name="connsiteX5920" fmla="*/ 1172532 w 6634280"/>
              <a:gd name="connsiteY5920" fmla="*/ 354231 h 1738203"/>
              <a:gd name="connsiteX5921" fmla="*/ 1175278 w 6634280"/>
              <a:gd name="connsiteY5921" fmla="*/ 356977 h 1738203"/>
              <a:gd name="connsiteX5922" fmla="*/ 1180772 w 6634280"/>
              <a:gd name="connsiteY5922" fmla="*/ 359723 h 1738203"/>
              <a:gd name="connsiteX5923" fmla="*/ 1180772 w 6634280"/>
              <a:gd name="connsiteY5923" fmla="*/ 351485 h 1738203"/>
              <a:gd name="connsiteX5924" fmla="*/ 1178025 w 6634280"/>
              <a:gd name="connsiteY5924" fmla="*/ 351485 h 1738203"/>
              <a:gd name="connsiteX5925" fmla="*/ 1194500 w 6634280"/>
              <a:gd name="connsiteY5925" fmla="*/ 345993 h 1738203"/>
              <a:gd name="connsiteX5926" fmla="*/ 1213722 w 6634280"/>
              <a:gd name="connsiteY5926" fmla="*/ 337755 h 1738203"/>
              <a:gd name="connsiteX5927" fmla="*/ 1249202 w 6634280"/>
              <a:gd name="connsiteY5927" fmla="*/ 318650 h 1738203"/>
              <a:gd name="connsiteX5928" fmla="*/ 1276880 w 6634280"/>
              <a:gd name="connsiteY5928" fmla="*/ 315787 h 1738203"/>
              <a:gd name="connsiteX5929" fmla="*/ 1271389 w 6634280"/>
              <a:gd name="connsiteY5929" fmla="*/ 321279 h 1738203"/>
              <a:gd name="connsiteX5930" fmla="*/ 1271389 w 6634280"/>
              <a:gd name="connsiteY5930" fmla="*/ 332263 h 1738203"/>
              <a:gd name="connsiteX5931" fmla="*/ 1282371 w 6634280"/>
              <a:gd name="connsiteY5931" fmla="*/ 335009 h 1738203"/>
              <a:gd name="connsiteX5932" fmla="*/ 1296101 w 6634280"/>
              <a:gd name="connsiteY5932" fmla="*/ 337755 h 1738203"/>
              <a:gd name="connsiteX5933" fmla="*/ 1323562 w 6634280"/>
              <a:gd name="connsiteY5933" fmla="*/ 337755 h 1738203"/>
              <a:gd name="connsiteX5934" fmla="*/ 1337290 w 6634280"/>
              <a:gd name="connsiteY5934" fmla="*/ 337755 h 1738203"/>
              <a:gd name="connsiteX5935" fmla="*/ 1351020 w 6634280"/>
              <a:gd name="connsiteY5935" fmla="*/ 340501 h 1738203"/>
              <a:gd name="connsiteX5936" fmla="*/ 1362005 w 6634280"/>
              <a:gd name="connsiteY5936" fmla="*/ 345993 h 1738203"/>
              <a:gd name="connsiteX5937" fmla="*/ 1372988 w 6634280"/>
              <a:gd name="connsiteY5937" fmla="*/ 354231 h 1738203"/>
              <a:gd name="connsiteX5938" fmla="*/ 1367496 w 6634280"/>
              <a:gd name="connsiteY5938" fmla="*/ 354231 h 1738203"/>
              <a:gd name="connsiteX5939" fmla="*/ 1370242 w 6634280"/>
              <a:gd name="connsiteY5939" fmla="*/ 362469 h 1738203"/>
              <a:gd name="connsiteX5940" fmla="*/ 1375736 w 6634280"/>
              <a:gd name="connsiteY5940" fmla="*/ 365215 h 1738203"/>
              <a:gd name="connsiteX5941" fmla="*/ 1378481 w 6634280"/>
              <a:gd name="connsiteY5941" fmla="*/ 370707 h 1738203"/>
              <a:gd name="connsiteX5942" fmla="*/ 1372988 w 6634280"/>
              <a:gd name="connsiteY5942" fmla="*/ 367961 h 1738203"/>
              <a:gd name="connsiteX5943" fmla="*/ 1375736 w 6634280"/>
              <a:gd name="connsiteY5943" fmla="*/ 373453 h 1738203"/>
              <a:gd name="connsiteX5944" fmla="*/ 1378481 w 6634280"/>
              <a:gd name="connsiteY5944" fmla="*/ 376199 h 1738203"/>
              <a:gd name="connsiteX5945" fmla="*/ 1389464 w 6634280"/>
              <a:gd name="connsiteY5945" fmla="*/ 370707 h 1738203"/>
              <a:gd name="connsiteX5946" fmla="*/ 1392210 w 6634280"/>
              <a:gd name="connsiteY5946" fmla="*/ 365215 h 1738203"/>
              <a:gd name="connsiteX5947" fmla="*/ 1394958 w 6634280"/>
              <a:gd name="connsiteY5947" fmla="*/ 359723 h 1738203"/>
              <a:gd name="connsiteX5948" fmla="*/ 1400448 w 6634280"/>
              <a:gd name="connsiteY5948" fmla="*/ 354231 h 1738203"/>
              <a:gd name="connsiteX5949" fmla="*/ 1405940 w 6634280"/>
              <a:gd name="connsiteY5949" fmla="*/ 354231 h 1738203"/>
              <a:gd name="connsiteX5950" fmla="*/ 1408686 w 6634280"/>
              <a:gd name="connsiteY5950" fmla="*/ 354231 h 1738203"/>
              <a:gd name="connsiteX5951" fmla="*/ 1416924 w 6634280"/>
              <a:gd name="connsiteY5951" fmla="*/ 345993 h 1738203"/>
              <a:gd name="connsiteX5952" fmla="*/ 1436146 w 6634280"/>
              <a:gd name="connsiteY5952" fmla="*/ 343247 h 1738203"/>
              <a:gd name="connsiteX5953" fmla="*/ 1436146 w 6634280"/>
              <a:gd name="connsiteY5953" fmla="*/ 345993 h 1738203"/>
              <a:gd name="connsiteX5954" fmla="*/ 1433400 w 6634280"/>
              <a:gd name="connsiteY5954" fmla="*/ 345993 h 1738203"/>
              <a:gd name="connsiteX5955" fmla="*/ 1433400 w 6634280"/>
              <a:gd name="connsiteY5955" fmla="*/ 348739 h 1738203"/>
              <a:gd name="connsiteX5956" fmla="*/ 1433400 w 6634280"/>
              <a:gd name="connsiteY5956" fmla="*/ 351485 h 1738203"/>
              <a:gd name="connsiteX5957" fmla="*/ 1436146 w 6634280"/>
              <a:gd name="connsiteY5957" fmla="*/ 351485 h 1738203"/>
              <a:gd name="connsiteX5958" fmla="*/ 1441637 w 6634280"/>
              <a:gd name="connsiteY5958" fmla="*/ 348739 h 1738203"/>
              <a:gd name="connsiteX5959" fmla="*/ 1447130 w 6634280"/>
              <a:gd name="connsiteY5959" fmla="*/ 343247 h 1738203"/>
              <a:gd name="connsiteX5960" fmla="*/ 1449877 w 6634280"/>
              <a:gd name="connsiteY5960" fmla="*/ 343247 h 1738203"/>
              <a:gd name="connsiteX5961" fmla="*/ 1455368 w 6634280"/>
              <a:gd name="connsiteY5961" fmla="*/ 345993 h 1738203"/>
              <a:gd name="connsiteX5962" fmla="*/ 1460859 w 6634280"/>
              <a:gd name="connsiteY5962" fmla="*/ 345993 h 1738203"/>
              <a:gd name="connsiteX5963" fmla="*/ 1460859 w 6634280"/>
              <a:gd name="connsiteY5963" fmla="*/ 351485 h 1738203"/>
              <a:gd name="connsiteX5964" fmla="*/ 1466353 w 6634280"/>
              <a:gd name="connsiteY5964" fmla="*/ 351485 h 1738203"/>
              <a:gd name="connsiteX5965" fmla="*/ 1480081 w 6634280"/>
              <a:gd name="connsiteY5965" fmla="*/ 354231 h 1738203"/>
              <a:gd name="connsiteX5966" fmla="*/ 1480081 w 6634280"/>
              <a:gd name="connsiteY5966" fmla="*/ 348739 h 1738203"/>
              <a:gd name="connsiteX5967" fmla="*/ 1485574 w 6634280"/>
              <a:gd name="connsiteY5967" fmla="*/ 345993 h 1738203"/>
              <a:gd name="connsiteX5968" fmla="*/ 1485574 w 6634280"/>
              <a:gd name="connsiteY5968" fmla="*/ 348739 h 1738203"/>
              <a:gd name="connsiteX5969" fmla="*/ 1482829 w 6634280"/>
              <a:gd name="connsiteY5969" fmla="*/ 348739 h 1738203"/>
              <a:gd name="connsiteX5970" fmla="*/ 1482829 w 6634280"/>
              <a:gd name="connsiteY5970" fmla="*/ 351485 h 1738203"/>
              <a:gd name="connsiteX5971" fmla="*/ 1491065 w 6634280"/>
              <a:gd name="connsiteY5971" fmla="*/ 351485 h 1738203"/>
              <a:gd name="connsiteX5972" fmla="*/ 1485574 w 6634280"/>
              <a:gd name="connsiteY5972" fmla="*/ 337755 h 1738203"/>
              <a:gd name="connsiteX5973" fmla="*/ 1499304 w 6634280"/>
              <a:gd name="connsiteY5973" fmla="*/ 337755 h 1738203"/>
              <a:gd name="connsiteX5974" fmla="*/ 1502050 w 6634280"/>
              <a:gd name="connsiteY5974" fmla="*/ 340501 h 1738203"/>
              <a:gd name="connsiteX5975" fmla="*/ 1504796 w 6634280"/>
              <a:gd name="connsiteY5975" fmla="*/ 340501 h 1738203"/>
              <a:gd name="connsiteX5976" fmla="*/ 1504796 w 6634280"/>
              <a:gd name="connsiteY5976" fmla="*/ 337755 h 1738203"/>
              <a:gd name="connsiteX5977" fmla="*/ 1507541 w 6634280"/>
              <a:gd name="connsiteY5977" fmla="*/ 335009 h 1738203"/>
              <a:gd name="connsiteX5978" fmla="*/ 1502050 w 6634280"/>
              <a:gd name="connsiteY5978" fmla="*/ 335009 h 1738203"/>
              <a:gd name="connsiteX5979" fmla="*/ 1499304 w 6634280"/>
              <a:gd name="connsiteY5979" fmla="*/ 324025 h 1738203"/>
              <a:gd name="connsiteX5980" fmla="*/ 1496557 w 6634280"/>
              <a:gd name="connsiteY5980" fmla="*/ 321279 h 1738203"/>
              <a:gd name="connsiteX5981" fmla="*/ 1493811 w 6634280"/>
              <a:gd name="connsiteY5981" fmla="*/ 321279 h 1738203"/>
              <a:gd name="connsiteX5982" fmla="*/ 1499304 w 6634280"/>
              <a:gd name="connsiteY5982" fmla="*/ 313041 h 1738203"/>
              <a:gd name="connsiteX5983" fmla="*/ 1502050 w 6634280"/>
              <a:gd name="connsiteY5983" fmla="*/ 307549 h 1738203"/>
              <a:gd name="connsiteX5984" fmla="*/ 1499304 w 6634280"/>
              <a:gd name="connsiteY5984" fmla="*/ 307549 h 1738203"/>
              <a:gd name="connsiteX5985" fmla="*/ 1496557 w 6634280"/>
              <a:gd name="connsiteY5985" fmla="*/ 307549 h 1738203"/>
              <a:gd name="connsiteX5986" fmla="*/ 1496557 w 6634280"/>
              <a:gd name="connsiteY5986" fmla="*/ 310295 h 1738203"/>
              <a:gd name="connsiteX5987" fmla="*/ 1491065 w 6634280"/>
              <a:gd name="connsiteY5987" fmla="*/ 310295 h 1738203"/>
              <a:gd name="connsiteX5988" fmla="*/ 1493811 w 6634280"/>
              <a:gd name="connsiteY5988" fmla="*/ 307549 h 1738203"/>
              <a:gd name="connsiteX5989" fmla="*/ 1491065 w 6634280"/>
              <a:gd name="connsiteY5989" fmla="*/ 304803 h 1738203"/>
              <a:gd name="connsiteX5990" fmla="*/ 1491065 w 6634280"/>
              <a:gd name="connsiteY5990" fmla="*/ 302057 h 1738203"/>
              <a:gd name="connsiteX5991" fmla="*/ 1491065 w 6634280"/>
              <a:gd name="connsiteY5991" fmla="*/ 299311 h 1738203"/>
              <a:gd name="connsiteX5992" fmla="*/ 1485574 w 6634280"/>
              <a:gd name="connsiteY5992" fmla="*/ 304803 h 1738203"/>
              <a:gd name="connsiteX5993" fmla="*/ 1482829 w 6634280"/>
              <a:gd name="connsiteY5993" fmla="*/ 313041 h 1738203"/>
              <a:gd name="connsiteX5994" fmla="*/ 1488320 w 6634280"/>
              <a:gd name="connsiteY5994" fmla="*/ 315787 h 1738203"/>
              <a:gd name="connsiteX5995" fmla="*/ 1493811 w 6634280"/>
              <a:gd name="connsiteY5995" fmla="*/ 321279 h 1738203"/>
              <a:gd name="connsiteX5996" fmla="*/ 1491065 w 6634280"/>
              <a:gd name="connsiteY5996" fmla="*/ 321279 h 1738203"/>
              <a:gd name="connsiteX5997" fmla="*/ 1488320 w 6634280"/>
              <a:gd name="connsiteY5997" fmla="*/ 324025 h 1738203"/>
              <a:gd name="connsiteX5998" fmla="*/ 1482829 w 6634280"/>
              <a:gd name="connsiteY5998" fmla="*/ 321279 h 1738203"/>
              <a:gd name="connsiteX5999" fmla="*/ 1477335 w 6634280"/>
              <a:gd name="connsiteY5999" fmla="*/ 321279 h 1738203"/>
              <a:gd name="connsiteX6000" fmla="*/ 1460859 w 6634280"/>
              <a:gd name="connsiteY6000" fmla="*/ 321279 h 1738203"/>
              <a:gd name="connsiteX6001" fmla="*/ 1460859 w 6634280"/>
              <a:gd name="connsiteY6001" fmla="*/ 318533 h 1738203"/>
              <a:gd name="connsiteX6002" fmla="*/ 1463606 w 6634280"/>
              <a:gd name="connsiteY6002" fmla="*/ 313041 h 1738203"/>
              <a:gd name="connsiteX6003" fmla="*/ 1469098 w 6634280"/>
              <a:gd name="connsiteY6003" fmla="*/ 318533 h 1738203"/>
              <a:gd name="connsiteX6004" fmla="*/ 1474589 w 6634280"/>
              <a:gd name="connsiteY6004" fmla="*/ 318533 h 1738203"/>
              <a:gd name="connsiteX6005" fmla="*/ 1477335 w 6634280"/>
              <a:gd name="connsiteY6005" fmla="*/ 315787 h 1738203"/>
              <a:gd name="connsiteX6006" fmla="*/ 1474589 w 6634280"/>
              <a:gd name="connsiteY6006" fmla="*/ 310295 h 1738203"/>
              <a:gd name="connsiteX6007" fmla="*/ 1471844 w 6634280"/>
              <a:gd name="connsiteY6007" fmla="*/ 304803 h 1738203"/>
              <a:gd name="connsiteX6008" fmla="*/ 1469098 w 6634280"/>
              <a:gd name="connsiteY6008" fmla="*/ 304803 h 1738203"/>
              <a:gd name="connsiteX6009" fmla="*/ 1463606 w 6634280"/>
              <a:gd name="connsiteY6009" fmla="*/ 307549 h 1738203"/>
              <a:gd name="connsiteX6010" fmla="*/ 1463606 w 6634280"/>
              <a:gd name="connsiteY6010" fmla="*/ 310295 h 1738203"/>
              <a:gd name="connsiteX6011" fmla="*/ 1460859 w 6634280"/>
              <a:gd name="connsiteY6011" fmla="*/ 313041 h 1738203"/>
              <a:gd name="connsiteX6012" fmla="*/ 1460859 w 6634280"/>
              <a:gd name="connsiteY6012" fmla="*/ 304803 h 1738203"/>
              <a:gd name="connsiteX6013" fmla="*/ 1458113 w 6634280"/>
              <a:gd name="connsiteY6013" fmla="*/ 302057 h 1738203"/>
              <a:gd name="connsiteX6014" fmla="*/ 1452622 w 6634280"/>
              <a:gd name="connsiteY6014" fmla="*/ 299311 h 1738203"/>
              <a:gd name="connsiteX6015" fmla="*/ 1447130 w 6634280"/>
              <a:gd name="connsiteY6015" fmla="*/ 299311 h 1738203"/>
              <a:gd name="connsiteX6016" fmla="*/ 1447130 w 6634280"/>
              <a:gd name="connsiteY6016" fmla="*/ 302057 h 1738203"/>
              <a:gd name="connsiteX6017" fmla="*/ 1447130 w 6634280"/>
              <a:gd name="connsiteY6017" fmla="*/ 304803 h 1738203"/>
              <a:gd name="connsiteX6018" fmla="*/ 1444383 w 6634280"/>
              <a:gd name="connsiteY6018" fmla="*/ 307549 h 1738203"/>
              <a:gd name="connsiteX6019" fmla="*/ 1444383 w 6634280"/>
              <a:gd name="connsiteY6019" fmla="*/ 310295 h 1738203"/>
              <a:gd name="connsiteX6020" fmla="*/ 1449877 w 6634280"/>
              <a:gd name="connsiteY6020" fmla="*/ 310295 h 1738203"/>
              <a:gd name="connsiteX6021" fmla="*/ 1452622 w 6634280"/>
              <a:gd name="connsiteY6021" fmla="*/ 310295 h 1738203"/>
              <a:gd name="connsiteX6022" fmla="*/ 1455368 w 6634280"/>
              <a:gd name="connsiteY6022" fmla="*/ 313041 h 1738203"/>
              <a:gd name="connsiteX6023" fmla="*/ 1452622 w 6634280"/>
              <a:gd name="connsiteY6023" fmla="*/ 313041 h 1738203"/>
              <a:gd name="connsiteX6024" fmla="*/ 1447130 w 6634280"/>
              <a:gd name="connsiteY6024" fmla="*/ 313041 h 1738203"/>
              <a:gd name="connsiteX6025" fmla="*/ 1444383 w 6634280"/>
              <a:gd name="connsiteY6025" fmla="*/ 313041 h 1738203"/>
              <a:gd name="connsiteX6026" fmla="*/ 1441637 w 6634280"/>
              <a:gd name="connsiteY6026" fmla="*/ 315787 h 1738203"/>
              <a:gd name="connsiteX6027" fmla="*/ 1441637 w 6634280"/>
              <a:gd name="connsiteY6027" fmla="*/ 318533 h 1738203"/>
              <a:gd name="connsiteX6028" fmla="*/ 1444383 w 6634280"/>
              <a:gd name="connsiteY6028" fmla="*/ 318533 h 1738203"/>
              <a:gd name="connsiteX6029" fmla="*/ 1444383 w 6634280"/>
              <a:gd name="connsiteY6029" fmla="*/ 321279 h 1738203"/>
              <a:gd name="connsiteX6030" fmla="*/ 1441637 w 6634280"/>
              <a:gd name="connsiteY6030" fmla="*/ 321279 h 1738203"/>
              <a:gd name="connsiteX6031" fmla="*/ 1438891 w 6634280"/>
              <a:gd name="connsiteY6031" fmla="*/ 321279 h 1738203"/>
              <a:gd name="connsiteX6032" fmla="*/ 1438891 w 6634280"/>
              <a:gd name="connsiteY6032" fmla="*/ 324025 h 1738203"/>
              <a:gd name="connsiteX6033" fmla="*/ 1436146 w 6634280"/>
              <a:gd name="connsiteY6033" fmla="*/ 324025 h 1738203"/>
              <a:gd name="connsiteX6034" fmla="*/ 1433400 w 6634280"/>
              <a:gd name="connsiteY6034" fmla="*/ 315787 h 1738203"/>
              <a:gd name="connsiteX6035" fmla="*/ 1433400 w 6634280"/>
              <a:gd name="connsiteY6035" fmla="*/ 313041 h 1738203"/>
              <a:gd name="connsiteX6036" fmla="*/ 1436146 w 6634280"/>
              <a:gd name="connsiteY6036" fmla="*/ 310295 h 1738203"/>
              <a:gd name="connsiteX6037" fmla="*/ 1430655 w 6634280"/>
              <a:gd name="connsiteY6037" fmla="*/ 307549 h 1738203"/>
              <a:gd name="connsiteX6038" fmla="*/ 1427907 w 6634280"/>
              <a:gd name="connsiteY6038" fmla="*/ 304803 h 1738203"/>
              <a:gd name="connsiteX6039" fmla="*/ 1427907 w 6634280"/>
              <a:gd name="connsiteY6039" fmla="*/ 299311 h 1738203"/>
              <a:gd name="connsiteX6040" fmla="*/ 1496557 w 6634280"/>
              <a:gd name="connsiteY6040" fmla="*/ 293819 h 1738203"/>
              <a:gd name="connsiteX6041" fmla="*/ 1496557 w 6634280"/>
              <a:gd name="connsiteY6041" fmla="*/ 299311 h 1738203"/>
              <a:gd name="connsiteX6042" fmla="*/ 1507541 w 6634280"/>
              <a:gd name="connsiteY6042" fmla="*/ 304803 h 1738203"/>
              <a:gd name="connsiteX6043" fmla="*/ 1507541 w 6634280"/>
              <a:gd name="connsiteY6043" fmla="*/ 299311 h 1738203"/>
              <a:gd name="connsiteX6044" fmla="*/ 1510287 w 6634280"/>
              <a:gd name="connsiteY6044" fmla="*/ 299311 h 1738203"/>
              <a:gd name="connsiteX6045" fmla="*/ 1510287 w 6634280"/>
              <a:gd name="connsiteY6045" fmla="*/ 293819 h 1738203"/>
              <a:gd name="connsiteX6046" fmla="*/ 1507541 w 6634280"/>
              <a:gd name="connsiteY6046" fmla="*/ 291073 h 1738203"/>
              <a:gd name="connsiteX6047" fmla="*/ 1515779 w 6634280"/>
              <a:gd name="connsiteY6047" fmla="*/ 291073 h 1738203"/>
              <a:gd name="connsiteX6048" fmla="*/ 1513033 w 6634280"/>
              <a:gd name="connsiteY6048" fmla="*/ 296565 h 1738203"/>
              <a:gd name="connsiteX6049" fmla="*/ 1524017 w 6634280"/>
              <a:gd name="connsiteY6049" fmla="*/ 296565 h 1738203"/>
              <a:gd name="connsiteX6050" fmla="*/ 1521272 w 6634280"/>
              <a:gd name="connsiteY6050" fmla="*/ 291073 h 1738203"/>
              <a:gd name="connsiteX6051" fmla="*/ 1529509 w 6634280"/>
              <a:gd name="connsiteY6051" fmla="*/ 291073 h 1738203"/>
              <a:gd name="connsiteX6052" fmla="*/ 1535002 w 6634280"/>
              <a:gd name="connsiteY6052" fmla="*/ 293819 h 1738203"/>
              <a:gd name="connsiteX6053" fmla="*/ 1532255 w 6634280"/>
              <a:gd name="connsiteY6053" fmla="*/ 288328 h 1738203"/>
              <a:gd name="connsiteX6054" fmla="*/ 1548731 w 6634280"/>
              <a:gd name="connsiteY6054" fmla="*/ 288328 h 1738203"/>
              <a:gd name="connsiteX6055" fmla="*/ 1554223 w 6634280"/>
              <a:gd name="connsiteY6055" fmla="*/ 291073 h 1738203"/>
              <a:gd name="connsiteX6056" fmla="*/ 1556969 w 6634280"/>
              <a:gd name="connsiteY6056" fmla="*/ 291073 h 1738203"/>
              <a:gd name="connsiteX6057" fmla="*/ 1559715 w 6634280"/>
              <a:gd name="connsiteY6057" fmla="*/ 288328 h 1738203"/>
              <a:gd name="connsiteX6058" fmla="*/ 1559715 w 6634280"/>
              <a:gd name="connsiteY6058" fmla="*/ 285582 h 1738203"/>
              <a:gd name="connsiteX6059" fmla="*/ 1790377 w 6634280"/>
              <a:gd name="connsiteY6059" fmla="*/ 263614 h 1738203"/>
              <a:gd name="connsiteX6060" fmla="*/ 1795869 w 6634280"/>
              <a:gd name="connsiteY6060" fmla="*/ 263614 h 1738203"/>
              <a:gd name="connsiteX6061" fmla="*/ 1798615 w 6634280"/>
              <a:gd name="connsiteY6061" fmla="*/ 260868 h 1738203"/>
              <a:gd name="connsiteX6062" fmla="*/ 1867265 w 6634280"/>
              <a:gd name="connsiteY6062" fmla="*/ 255376 h 1738203"/>
              <a:gd name="connsiteX6063" fmla="*/ 1872756 w 6634280"/>
              <a:gd name="connsiteY6063" fmla="*/ 260868 h 1738203"/>
              <a:gd name="connsiteX6064" fmla="*/ 1880995 w 6634280"/>
              <a:gd name="connsiteY6064" fmla="*/ 266360 h 1738203"/>
              <a:gd name="connsiteX6065" fmla="*/ 1889232 w 6634280"/>
              <a:gd name="connsiteY6065" fmla="*/ 269106 h 1738203"/>
              <a:gd name="connsiteX6066" fmla="*/ 1900217 w 6634280"/>
              <a:gd name="connsiteY6066" fmla="*/ 271852 h 1738203"/>
              <a:gd name="connsiteX6067" fmla="*/ 1905708 w 6634280"/>
              <a:gd name="connsiteY6067" fmla="*/ 269106 h 1738203"/>
              <a:gd name="connsiteX6068" fmla="*/ 1913947 w 6634280"/>
              <a:gd name="connsiteY6068" fmla="*/ 266360 h 1738203"/>
              <a:gd name="connsiteX6069" fmla="*/ 1922184 w 6634280"/>
              <a:gd name="connsiteY6069" fmla="*/ 263614 h 1738203"/>
              <a:gd name="connsiteX6070" fmla="*/ 1930422 w 6634280"/>
              <a:gd name="connsiteY6070" fmla="*/ 258122 h 1738203"/>
              <a:gd name="connsiteX6071" fmla="*/ 1930422 w 6634280"/>
              <a:gd name="connsiteY6071" fmla="*/ 252630 h 1738203"/>
              <a:gd name="connsiteX6072" fmla="*/ 1930422 w 6634280"/>
              <a:gd name="connsiteY6072" fmla="*/ 247138 h 1738203"/>
              <a:gd name="connsiteX6073" fmla="*/ 2073213 w 6634280"/>
              <a:gd name="connsiteY6073" fmla="*/ 233408 h 1738203"/>
              <a:gd name="connsiteX6074" fmla="*/ 2075959 w 6634280"/>
              <a:gd name="connsiteY6074" fmla="*/ 233408 h 1738203"/>
              <a:gd name="connsiteX6075" fmla="*/ 2378014 w 6634280"/>
              <a:gd name="connsiteY6075" fmla="*/ 203202 h 1738203"/>
              <a:gd name="connsiteX6076" fmla="*/ 2378015 w 6634280"/>
              <a:gd name="connsiteY6076" fmla="*/ 203202 h 1738203"/>
              <a:gd name="connsiteX6077" fmla="*/ 2378019 w 6634280"/>
              <a:gd name="connsiteY6077" fmla="*/ 203202 h 1738203"/>
              <a:gd name="connsiteX6078" fmla="*/ 3352837 w 6634280"/>
              <a:gd name="connsiteY6078" fmla="*/ 98855 h 1738203"/>
              <a:gd name="connsiteX6079" fmla="*/ 3358329 w 6634280"/>
              <a:gd name="connsiteY6079" fmla="*/ 101601 h 1738203"/>
              <a:gd name="connsiteX6080" fmla="*/ 3358329 w 6634280"/>
              <a:gd name="connsiteY6080" fmla="*/ 98855 h 1738203"/>
              <a:gd name="connsiteX6081" fmla="*/ 3361075 w 6634280"/>
              <a:gd name="connsiteY6081" fmla="*/ 101601 h 1738203"/>
              <a:gd name="connsiteX6082" fmla="*/ 3350091 w 6634280"/>
              <a:gd name="connsiteY6082" fmla="*/ 107093 h 1738203"/>
              <a:gd name="connsiteX6083" fmla="*/ 3355583 w 6634280"/>
              <a:gd name="connsiteY6083" fmla="*/ 112585 h 1738203"/>
              <a:gd name="connsiteX6084" fmla="*/ 3358329 w 6634280"/>
              <a:gd name="connsiteY6084" fmla="*/ 118077 h 1738203"/>
              <a:gd name="connsiteX6085" fmla="*/ 3355583 w 6634280"/>
              <a:gd name="connsiteY6085" fmla="*/ 118077 h 1738203"/>
              <a:gd name="connsiteX6086" fmla="*/ 3355583 w 6634280"/>
              <a:gd name="connsiteY6086" fmla="*/ 120823 h 1738203"/>
              <a:gd name="connsiteX6087" fmla="*/ 3352837 w 6634280"/>
              <a:gd name="connsiteY6087" fmla="*/ 123569 h 1738203"/>
              <a:gd name="connsiteX6088" fmla="*/ 3350091 w 6634280"/>
              <a:gd name="connsiteY6088" fmla="*/ 115331 h 1738203"/>
              <a:gd name="connsiteX6089" fmla="*/ 3347345 w 6634280"/>
              <a:gd name="connsiteY6089" fmla="*/ 115331 h 1738203"/>
              <a:gd name="connsiteX6090" fmla="*/ 3347345 w 6634280"/>
              <a:gd name="connsiteY6090" fmla="*/ 118077 h 1738203"/>
              <a:gd name="connsiteX6091" fmla="*/ 3347345 w 6634280"/>
              <a:gd name="connsiteY6091" fmla="*/ 120823 h 1738203"/>
              <a:gd name="connsiteX6092" fmla="*/ 3344599 w 6634280"/>
              <a:gd name="connsiteY6092" fmla="*/ 120823 h 1738203"/>
              <a:gd name="connsiteX6093" fmla="*/ 3339107 w 6634280"/>
              <a:gd name="connsiteY6093" fmla="*/ 115331 h 1738203"/>
              <a:gd name="connsiteX6094" fmla="*/ 3339107 w 6634280"/>
              <a:gd name="connsiteY6094" fmla="*/ 109839 h 1738203"/>
              <a:gd name="connsiteX6095" fmla="*/ 3341853 w 6634280"/>
              <a:gd name="connsiteY6095" fmla="*/ 107093 h 1738203"/>
              <a:gd name="connsiteX6096" fmla="*/ 3344599 w 6634280"/>
              <a:gd name="connsiteY6096" fmla="*/ 112585 h 1738203"/>
              <a:gd name="connsiteX6097" fmla="*/ 3347345 w 6634280"/>
              <a:gd name="connsiteY6097" fmla="*/ 112585 h 1738203"/>
              <a:gd name="connsiteX6098" fmla="*/ 3347345 w 6634280"/>
              <a:gd name="connsiteY6098" fmla="*/ 107093 h 1738203"/>
              <a:gd name="connsiteX6099" fmla="*/ 3350091 w 6634280"/>
              <a:gd name="connsiteY6099" fmla="*/ 104347 h 1738203"/>
              <a:gd name="connsiteX6100" fmla="*/ 3352837 w 6634280"/>
              <a:gd name="connsiteY6100" fmla="*/ 104347 h 1738203"/>
              <a:gd name="connsiteX6101" fmla="*/ 3374805 w 6634280"/>
              <a:gd name="connsiteY6101" fmla="*/ 93363 h 1738203"/>
              <a:gd name="connsiteX6102" fmla="*/ 3377551 w 6634280"/>
              <a:gd name="connsiteY6102" fmla="*/ 98855 h 1738203"/>
              <a:gd name="connsiteX6103" fmla="*/ 3372059 w 6634280"/>
              <a:gd name="connsiteY6103" fmla="*/ 101601 h 1738203"/>
              <a:gd name="connsiteX6104" fmla="*/ 3372059 w 6634280"/>
              <a:gd name="connsiteY6104" fmla="*/ 96109 h 1738203"/>
              <a:gd name="connsiteX6105" fmla="*/ 3372059 w 6634280"/>
              <a:gd name="connsiteY6105" fmla="*/ 79633 h 1738203"/>
              <a:gd name="connsiteX6106" fmla="*/ 3374805 w 6634280"/>
              <a:gd name="connsiteY6106" fmla="*/ 87871 h 1738203"/>
              <a:gd name="connsiteX6107" fmla="*/ 3369313 w 6634280"/>
              <a:gd name="connsiteY6107" fmla="*/ 90617 h 1738203"/>
              <a:gd name="connsiteX6108" fmla="*/ 3366567 w 6634280"/>
              <a:gd name="connsiteY6108" fmla="*/ 82379 h 1738203"/>
              <a:gd name="connsiteX6109" fmla="*/ 3377551 w 6634280"/>
              <a:gd name="connsiteY6109" fmla="*/ 76887 h 1738203"/>
              <a:gd name="connsiteX6110" fmla="*/ 3380297 w 6634280"/>
              <a:gd name="connsiteY6110" fmla="*/ 76887 h 1738203"/>
              <a:gd name="connsiteX6111" fmla="*/ 3383043 w 6634280"/>
              <a:gd name="connsiteY6111" fmla="*/ 76887 h 1738203"/>
              <a:gd name="connsiteX6112" fmla="*/ 3388535 w 6634280"/>
              <a:gd name="connsiteY6112" fmla="*/ 76887 h 1738203"/>
              <a:gd name="connsiteX6113" fmla="*/ 3388535 w 6634280"/>
              <a:gd name="connsiteY6113" fmla="*/ 79633 h 1738203"/>
              <a:gd name="connsiteX6114" fmla="*/ 3391281 w 6634280"/>
              <a:gd name="connsiteY6114" fmla="*/ 82379 h 1738203"/>
              <a:gd name="connsiteX6115" fmla="*/ 3399519 w 6634280"/>
              <a:gd name="connsiteY6115" fmla="*/ 79633 h 1738203"/>
              <a:gd name="connsiteX6116" fmla="*/ 3402265 w 6634280"/>
              <a:gd name="connsiteY6116" fmla="*/ 79633 h 1738203"/>
              <a:gd name="connsiteX6117" fmla="*/ 3405011 w 6634280"/>
              <a:gd name="connsiteY6117" fmla="*/ 85125 h 1738203"/>
              <a:gd name="connsiteX6118" fmla="*/ 3396773 w 6634280"/>
              <a:gd name="connsiteY6118" fmla="*/ 87871 h 1738203"/>
              <a:gd name="connsiteX6119" fmla="*/ 3394027 w 6634280"/>
              <a:gd name="connsiteY6119" fmla="*/ 90617 h 1738203"/>
              <a:gd name="connsiteX6120" fmla="*/ 3391281 w 6634280"/>
              <a:gd name="connsiteY6120" fmla="*/ 85125 h 1738203"/>
              <a:gd name="connsiteX6121" fmla="*/ 3385789 w 6634280"/>
              <a:gd name="connsiteY6121" fmla="*/ 82379 h 1738203"/>
              <a:gd name="connsiteX6122" fmla="*/ 3888303 w 6634280"/>
              <a:gd name="connsiteY6122" fmla="*/ 54919 h 1738203"/>
              <a:gd name="connsiteX6123" fmla="*/ 3888303 w 6634280"/>
              <a:gd name="connsiteY6123" fmla="*/ 57665 h 1738203"/>
              <a:gd name="connsiteX6124" fmla="*/ 3882811 w 6634280"/>
              <a:gd name="connsiteY6124" fmla="*/ 57665 h 1738203"/>
              <a:gd name="connsiteX6125" fmla="*/ 3915763 w 6634280"/>
              <a:gd name="connsiteY6125" fmla="*/ 52173 h 1738203"/>
              <a:gd name="connsiteX6126" fmla="*/ 3918509 w 6634280"/>
              <a:gd name="connsiteY6126" fmla="*/ 52173 h 1738203"/>
              <a:gd name="connsiteX6127" fmla="*/ 3913017 w 6634280"/>
              <a:gd name="connsiteY6127" fmla="*/ 54919 h 1738203"/>
              <a:gd name="connsiteX6128" fmla="*/ 3929492 w 6634280"/>
              <a:gd name="connsiteY6128" fmla="*/ 43936 h 1738203"/>
              <a:gd name="connsiteX6129" fmla="*/ 3934984 w 6634280"/>
              <a:gd name="connsiteY6129" fmla="*/ 49427 h 1738203"/>
              <a:gd name="connsiteX6130" fmla="*/ 3940476 w 6634280"/>
              <a:gd name="connsiteY6130" fmla="*/ 49427 h 1738203"/>
              <a:gd name="connsiteX6131" fmla="*/ 3934984 w 6634280"/>
              <a:gd name="connsiteY6131" fmla="*/ 43936 h 1738203"/>
              <a:gd name="connsiteX6132" fmla="*/ 3805923 w 6634280"/>
              <a:gd name="connsiteY6132" fmla="*/ 43936 h 1738203"/>
              <a:gd name="connsiteX6133" fmla="*/ 3811415 w 6634280"/>
              <a:gd name="connsiteY6133" fmla="*/ 49427 h 1738203"/>
              <a:gd name="connsiteX6134" fmla="*/ 3805923 w 6634280"/>
              <a:gd name="connsiteY6134" fmla="*/ 54919 h 1738203"/>
              <a:gd name="connsiteX6135" fmla="*/ 3805923 w 6634280"/>
              <a:gd name="connsiteY6135" fmla="*/ 63157 h 1738203"/>
              <a:gd name="connsiteX6136" fmla="*/ 3811415 w 6634280"/>
              <a:gd name="connsiteY6136" fmla="*/ 63157 h 1738203"/>
              <a:gd name="connsiteX6137" fmla="*/ 3808669 w 6634280"/>
              <a:gd name="connsiteY6137" fmla="*/ 65903 h 1738203"/>
              <a:gd name="connsiteX6138" fmla="*/ 3808669 w 6634280"/>
              <a:gd name="connsiteY6138" fmla="*/ 68649 h 1738203"/>
              <a:gd name="connsiteX6139" fmla="*/ 3794940 w 6634280"/>
              <a:gd name="connsiteY6139" fmla="*/ 68649 h 1738203"/>
              <a:gd name="connsiteX6140" fmla="*/ 3792194 w 6634280"/>
              <a:gd name="connsiteY6140" fmla="*/ 68649 h 1738203"/>
              <a:gd name="connsiteX6141" fmla="*/ 3789448 w 6634280"/>
              <a:gd name="connsiteY6141" fmla="*/ 71395 h 1738203"/>
              <a:gd name="connsiteX6142" fmla="*/ 3767480 w 6634280"/>
              <a:gd name="connsiteY6142" fmla="*/ 74141 h 1738203"/>
              <a:gd name="connsiteX6143" fmla="*/ 3764734 w 6634280"/>
              <a:gd name="connsiteY6143" fmla="*/ 65903 h 1738203"/>
              <a:gd name="connsiteX6144" fmla="*/ 3753750 w 6634280"/>
              <a:gd name="connsiteY6144" fmla="*/ 68649 h 1738203"/>
              <a:gd name="connsiteX6145" fmla="*/ 3756496 w 6634280"/>
              <a:gd name="connsiteY6145" fmla="*/ 74141 h 1738203"/>
              <a:gd name="connsiteX6146" fmla="*/ 3753750 w 6634280"/>
              <a:gd name="connsiteY6146" fmla="*/ 74141 h 1738203"/>
              <a:gd name="connsiteX6147" fmla="*/ 3712560 w 6634280"/>
              <a:gd name="connsiteY6147" fmla="*/ 79633 h 1738203"/>
              <a:gd name="connsiteX6148" fmla="*/ 3734528 w 6634280"/>
              <a:gd name="connsiteY6148" fmla="*/ 49427 h 1738203"/>
              <a:gd name="connsiteX6149" fmla="*/ 3907525 w 6634280"/>
              <a:gd name="connsiteY6149" fmla="*/ 32952 h 1738203"/>
              <a:gd name="connsiteX6150" fmla="*/ 3915763 w 6634280"/>
              <a:gd name="connsiteY6150" fmla="*/ 32952 h 1738203"/>
              <a:gd name="connsiteX6151" fmla="*/ 3907525 w 6634280"/>
              <a:gd name="connsiteY6151" fmla="*/ 43936 h 1738203"/>
              <a:gd name="connsiteX6152" fmla="*/ 3907525 w 6634280"/>
              <a:gd name="connsiteY6152" fmla="*/ 49427 h 1738203"/>
              <a:gd name="connsiteX6153" fmla="*/ 3910271 w 6634280"/>
              <a:gd name="connsiteY6153" fmla="*/ 54919 h 1738203"/>
              <a:gd name="connsiteX6154" fmla="*/ 3904779 w 6634280"/>
              <a:gd name="connsiteY6154" fmla="*/ 54919 h 1738203"/>
              <a:gd name="connsiteX6155" fmla="*/ 3899287 w 6634280"/>
              <a:gd name="connsiteY6155" fmla="*/ 43936 h 1738203"/>
              <a:gd name="connsiteX6156" fmla="*/ 3899287 w 6634280"/>
              <a:gd name="connsiteY6156" fmla="*/ 38444 h 1738203"/>
              <a:gd name="connsiteX6157" fmla="*/ 3888303 w 6634280"/>
              <a:gd name="connsiteY6157" fmla="*/ 35698 h 1738203"/>
              <a:gd name="connsiteX6158" fmla="*/ 3899287 w 6634280"/>
              <a:gd name="connsiteY6158" fmla="*/ 35698 h 1738203"/>
              <a:gd name="connsiteX6159" fmla="*/ 4076085 w 6634280"/>
              <a:gd name="connsiteY6159" fmla="*/ 31896 h 1738203"/>
              <a:gd name="connsiteX6160" fmla="*/ 4075029 w 6634280"/>
              <a:gd name="connsiteY6160" fmla="*/ 32952 h 1738203"/>
              <a:gd name="connsiteX6161" fmla="*/ 4074222 w 6634280"/>
              <a:gd name="connsiteY6161" fmla="*/ 32144 h 1738203"/>
              <a:gd name="connsiteX6162" fmla="*/ 3945968 w 6634280"/>
              <a:gd name="connsiteY6162" fmla="*/ 30206 h 1738203"/>
              <a:gd name="connsiteX6163" fmla="*/ 3948714 w 6634280"/>
              <a:gd name="connsiteY6163" fmla="*/ 32952 h 1738203"/>
              <a:gd name="connsiteX6164" fmla="*/ 3954206 w 6634280"/>
              <a:gd name="connsiteY6164" fmla="*/ 32952 h 1738203"/>
              <a:gd name="connsiteX6165" fmla="*/ 3956952 w 6634280"/>
              <a:gd name="connsiteY6165" fmla="*/ 30206 h 1738203"/>
              <a:gd name="connsiteX6166" fmla="*/ 3967936 w 6634280"/>
              <a:gd name="connsiteY6166" fmla="*/ 30206 h 1738203"/>
              <a:gd name="connsiteX6167" fmla="*/ 3962444 w 6634280"/>
              <a:gd name="connsiteY6167" fmla="*/ 38444 h 1738203"/>
              <a:gd name="connsiteX6168" fmla="*/ 3956952 w 6634280"/>
              <a:gd name="connsiteY6168" fmla="*/ 46681 h 1738203"/>
              <a:gd name="connsiteX6169" fmla="*/ 3954206 w 6634280"/>
              <a:gd name="connsiteY6169" fmla="*/ 46681 h 1738203"/>
              <a:gd name="connsiteX6170" fmla="*/ 3951460 w 6634280"/>
              <a:gd name="connsiteY6170" fmla="*/ 46681 h 1738203"/>
              <a:gd name="connsiteX6171" fmla="*/ 3948714 w 6634280"/>
              <a:gd name="connsiteY6171" fmla="*/ 49427 h 1738203"/>
              <a:gd name="connsiteX6172" fmla="*/ 3924000 w 6634280"/>
              <a:gd name="connsiteY6172" fmla="*/ 52173 h 1738203"/>
              <a:gd name="connsiteX6173" fmla="*/ 3924000 w 6634280"/>
              <a:gd name="connsiteY6173" fmla="*/ 41190 h 1738203"/>
              <a:gd name="connsiteX6174" fmla="*/ 3924000 w 6634280"/>
              <a:gd name="connsiteY6174" fmla="*/ 38444 h 1738203"/>
              <a:gd name="connsiteX6175" fmla="*/ 3918509 w 6634280"/>
              <a:gd name="connsiteY6175" fmla="*/ 32952 h 1738203"/>
              <a:gd name="connsiteX6176" fmla="*/ 4146425 w 6634280"/>
              <a:gd name="connsiteY6176" fmla="*/ 13730 h 1738203"/>
              <a:gd name="connsiteX6177" fmla="*/ 4149171 w 6634280"/>
              <a:gd name="connsiteY6177" fmla="*/ 21968 h 1738203"/>
              <a:gd name="connsiteX6178" fmla="*/ 4094251 w 6634280"/>
              <a:gd name="connsiteY6178" fmla="*/ 30206 h 1738203"/>
              <a:gd name="connsiteX6179" fmla="*/ 4094251 w 6634280"/>
              <a:gd name="connsiteY6179" fmla="*/ 27460 h 1738203"/>
              <a:gd name="connsiteX6180" fmla="*/ 4088759 w 6634280"/>
              <a:gd name="connsiteY6180" fmla="*/ 27460 h 1738203"/>
              <a:gd name="connsiteX6181" fmla="*/ 4088759 w 6634280"/>
              <a:gd name="connsiteY6181" fmla="*/ 30206 h 1738203"/>
              <a:gd name="connsiteX6182" fmla="*/ 4076085 w 6634280"/>
              <a:gd name="connsiteY6182" fmla="*/ 31896 h 1738203"/>
              <a:gd name="connsiteX6183" fmla="*/ 4077775 w 6634280"/>
              <a:gd name="connsiteY6183" fmla="*/ 30206 h 1738203"/>
              <a:gd name="connsiteX6184" fmla="*/ 4075029 w 6634280"/>
              <a:gd name="connsiteY6184" fmla="*/ 30206 h 1738203"/>
              <a:gd name="connsiteX6185" fmla="*/ 4077775 w 6634280"/>
              <a:gd name="connsiteY6185" fmla="*/ 27460 h 1738203"/>
              <a:gd name="connsiteX6186" fmla="*/ 4075029 w 6634280"/>
              <a:gd name="connsiteY6186" fmla="*/ 27460 h 1738203"/>
              <a:gd name="connsiteX6187" fmla="*/ 4075029 w 6634280"/>
              <a:gd name="connsiteY6187" fmla="*/ 24714 h 1738203"/>
              <a:gd name="connsiteX6188" fmla="*/ 4072283 w 6634280"/>
              <a:gd name="connsiteY6188" fmla="*/ 24714 h 1738203"/>
              <a:gd name="connsiteX6189" fmla="*/ 4072283 w 6634280"/>
              <a:gd name="connsiteY6189" fmla="*/ 27460 h 1738203"/>
              <a:gd name="connsiteX6190" fmla="*/ 4069537 w 6634280"/>
              <a:gd name="connsiteY6190" fmla="*/ 27460 h 1738203"/>
              <a:gd name="connsiteX6191" fmla="*/ 4072283 w 6634280"/>
              <a:gd name="connsiteY6191" fmla="*/ 30206 h 1738203"/>
              <a:gd name="connsiteX6192" fmla="*/ 4074222 w 6634280"/>
              <a:gd name="connsiteY6192" fmla="*/ 32144 h 1738203"/>
              <a:gd name="connsiteX6193" fmla="*/ 4006380 w 6634280"/>
              <a:gd name="connsiteY6193" fmla="*/ 41190 h 1738203"/>
              <a:gd name="connsiteX6194" fmla="*/ 4003634 w 6634280"/>
              <a:gd name="connsiteY6194" fmla="*/ 38444 h 1738203"/>
              <a:gd name="connsiteX6195" fmla="*/ 4003634 w 6634280"/>
              <a:gd name="connsiteY6195" fmla="*/ 41190 h 1738203"/>
              <a:gd name="connsiteX6196" fmla="*/ 3989904 w 6634280"/>
              <a:gd name="connsiteY6196" fmla="*/ 43936 h 1738203"/>
              <a:gd name="connsiteX6197" fmla="*/ 3981666 w 6634280"/>
              <a:gd name="connsiteY6197" fmla="*/ 38444 h 1738203"/>
              <a:gd name="connsiteX6198" fmla="*/ 3976174 w 6634280"/>
              <a:gd name="connsiteY6198" fmla="*/ 35698 h 1738203"/>
              <a:gd name="connsiteX6199" fmla="*/ 3970682 w 6634280"/>
              <a:gd name="connsiteY6199" fmla="*/ 35698 h 1738203"/>
              <a:gd name="connsiteX6200" fmla="*/ 3970682 w 6634280"/>
              <a:gd name="connsiteY6200" fmla="*/ 30206 h 1738203"/>
              <a:gd name="connsiteX6201" fmla="*/ 4228804 w 6634280"/>
              <a:gd name="connsiteY6201" fmla="*/ 8369 h 1738203"/>
              <a:gd name="connsiteX6202" fmla="*/ 4228804 w 6634280"/>
              <a:gd name="connsiteY6202" fmla="*/ 10984 h 1738203"/>
              <a:gd name="connsiteX6203" fmla="*/ 4231550 w 6634280"/>
              <a:gd name="connsiteY6203" fmla="*/ 13730 h 1738203"/>
              <a:gd name="connsiteX6204" fmla="*/ 4223312 w 6634280"/>
              <a:gd name="connsiteY6204" fmla="*/ 13730 h 1738203"/>
              <a:gd name="connsiteX6205" fmla="*/ 4217820 w 6634280"/>
              <a:gd name="connsiteY6205" fmla="*/ 13730 h 1738203"/>
              <a:gd name="connsiteX6206" fmla="*/ 4176630 w 6634280"/>
              <a:gd name="connsiteY6206" fmla="*/ 19222 h 1738203"/>
              <a:gd name="connsiteX6207" fmla="*/ 4173884 w 6634280"/>
              <a:gd name="connsiteY6207" fmla="*/ 10984 h 1738203"/>
              <a:gd name="connsiteX6208" fmla="*/ 4228804 w 6634280"/>
              <a:gd name="connsiteY6208" fmla="*/ 8238 h 1738203"/>
              <a:gd name="connsiteX6209" fmla="*/ 4231550 w 6634280"/>
              <a:gd name="connsiteY6209" fmla="*/ 8238 h 1738203"/>
              <a:gd name="connsiteX6210" fmla="*/ 4228804 w 6634280"/>
              <a:gd name="connsiteY6210" fmla="*/ 8369 h 1738203"/>
              <a:gd name="connsiteX6211" fmla="*/ 4278232 w 6634280"/>
              <a:gd name="connsiteY6211" fmla="*/ 2746 h 1738203"/>
              <a:gd name="connsiteX6212" fmla="*/ 4280978 w 6634280"/>
              <a:gd name="connsiteY6212" fmla="*/ 2746 h 1738203"/>
              <a:gd name="connsiteX6213" fmla="*/ 4280978 w 6634280"/>
              <a:gd name="connsiteY6213" fmla="*/ 5492 h 1738203"/>
              <a:gd name="connsiteX6214" fmla="*/ 4278232 w 6634280"/>
              <a:gd name="connsiteY6214" fmla="*/ 5492 h 1738203"/>
              <a:gd name="connsiteX6215" fmla="*/ 4272740 w 6634280"/>
              <a:gd name="connsiteY6215" fmla="*/ 2746 h 1738203"/>
              <a:gd name="connsiteX6216" fmla="*/ 4267248 w 6634280"/>
              <a:gd name="connsiteY6216" fmla="*/ 5492 h 1738203"/>
              <a:gd name="connsiteX6217" fmla="*/ 4261756 w 6634280"/>
              <a:gd name="connsiteY6217" fmla="*/ 8238 h 1738203"/>
              <a:gd name="connsiteX6218" fmla="*/ 4264502 w 6634280"/>
              <a:gd name="connsiteY6218" fmla="*/ 8238 h 1738203"/>
              <a:gd name="connsiteX6219" fmla="*/ 4237042 w 6634280"/>
              <a:gd name="connsiteY6219" fmla="*/ 10984 h 1738203"/>
              <a:gd name="connsiteX6220" fmla="*/ 4237042 w 6634280"/>
              <a:gd name="connsiteY6220" fmla="*/ 8238 h 1738203"/>
              <a:gd name="connsiteX6221" fmla="*/ 4234296 w 6634280"/>
              <a:gd name="connsiteY6221" fmla="*/ 8238 h 1738203"/>
              <a:gd name="connsiteX6222" fmla="*/ 4253518 w 6634280"/>
              <a:gd name="connsiteY6222" fmla="*/ 5492 h 1738203"/>
              <a:gd name="connsiteX6223" fmla="*/ 4256264 w 6634280"/>
              <a:gd name="connsiteY6223" fmla="*/ 8238 h 1738203"/>
              <a:gd name="connsiteX6224" fmla="*/ 4256264 w 6634280"/>
              <a:gd name="connsiteY6224" fmla="*/ 5492 h 1738203"/>
              <a:gd name="connsiteX6225" fmla="*/ 4330405 w 6634280"/>
              <a:gd name="connsiteY6225" fmla="*/ 0 h 1738203"/>
              <a:gd name="connsiteX6226" fmla="*/ 4286470 w 6634280"/>
              <a:gd name="connsiteY6226" fmla="*/ 5492 h 1738203"/>
              <a:gd name="connsiteX6227" fmla="*/ 4286470 w 6634280"/>
              <a:gd name="connsiteY6227" fmla="*/ 2746 h 1738203"/>
              <a:gd name="connsiteX6228" fmla="*/ 4291962 w 6634280"/>
              <a:gd name="connsiteY6228" fmla="*/ 2746 h 1738203"/>
              <a:gd name="connsiteX6229" fmla="*/ 4300199 w 6634280"/>
              <a:gd name="connsiteY6229" fmla="*/ 2746 h 173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Lst>
            <a:rect l="l" t="t" r="r" b="b"/>
            <a:pathLst>
              <a:path w="6634280" h="1738203">
                <a:moveTo>
                  <a:pt x="3326681" y="1342526"/>
                </a:moveTo>
                <a:lnTo>
                  <a:pt x="3324688" y="1342739"/>
                </a:lnTo>
                <a:lnTo>
                  <a:pt x="3327475" y="1344906"/>
                </a:lnTo>
                <a:close/>
                <a:moveTo>
                  <a:pt x="3526967" y="1321134"/>
                </a:moveTo>
                <a:lnTo>
                  <a:pt x="3519137" y="1321970"/>
                </a:lnTo>
                <a:lnTo>
                  <a:pt x="3523747" y="1325428"/>
                </a:lnTo>
                <a:lnTo>
                  <a:pt x="3523088" y="1326307"/>
                </a:lnTo>
                <a:lnTo>
                  <a:pt x="3517596" y="1340036"/>
                </a:lnTo>
                <a:lnTo>
                  <a:pt x="3536818" y="1337290"/>
                </a:lnTo>
                <a:lnTo>
                  <a:pt x="3529679" y="1330151"/>
                </a:lnTo>
                <a:lnTo>
                  <a:pt x="3528580" y="1331799"/>
                </a:lnTo>
                <a:lnTo>
                  <a:pt x="3529129" y="1329602"/>
                </a:lnTo>
                <a:lnTo>
                  <a:pt x="3528580" y="1329053"/>
                </a:lnTo>
                <a:lnTo>
                  <a:pt x="3523747" y="1325428"/>
                </a:lnTo>
                <a:close/>
                <a:moveTo>
                  <a:pt x="3599976" y="1298847"/>
                </a:moveTo>
                <a:lnTo>
                  <a:pt x="3575262" y="1301593"/>
                </a:lnTo>
                <a:lnTo>
                  <a:pt x="3574250" y="1301882"/>
                </a:lnTo>
                <a:lnTo>
                  <a:pt x="3577576" y="1302436"/>
                </a:lnTo>
                <a:lnTo>
                  <a:pt x="3603861" y="1299304"/>
                </a:lnTo>
                <a:close/>
                <a:moveTo>
                  <a:pt x="3767126" y="1295483"/>
                </a:moveTo>
                <a:lnTo>
                  <a:pt x="3755086" y="1296769"/>
                </a:lnTo>
                <a:lnTo>
                  <a:pt x="3764735" y="1301593"/>
                </a:lnTo>
                <a:lnTo>
                  <a:pt x="3765911" y="1302769"/>
                </a:lnTo>
                <a:close/>
                <a:moveTo>
                  <a:pt x="5384650" y="1258502"/>
                </a:moveTo>
                <a:lnTo>
                  <a:pt x="5387607" y="1265895"/>
                </a:lnTo>
                <a:lnTo>
                  <a:pt x="5393099" y="1268641"/>
                </a:lnTo>
                <a:lnTo>
                  <a:pt x="5398590" y="1271387"/>
                </a:lnTo>
                <a:lnTo>
                  <a:pt x="5404082" y="1274132"/>
                </a:lnTo>
                <a:lnTo>
                  <a:pt x="5409574" y="1279624"/>
                </a:lnTo>
                <a:lnTo>
                  <a:pt x="5412320" y="1287862"/>
                </a:lnTo>
                <a:lnTo>
                  <a:pt x="5412320" y="1296100"/>
                </a:lnTo>
                <a:lnTo>
                  <a:pt x="5409574" y="1298846"/>
                </a:lnTo>
                <a:lnTo>
                  <a:pt x="5404082" y="1307084"/>
                </a:lnTo>
                <a:lnTo>
                  <a:pt x="5401336" y="1309830"/>
                </a:lnTo>
                <a:lnTo>
                  <a:pt x="5395844" y="1309830"/>
                </a:lnTo>
                <a:lnTo>
                  <a:pt x="5393099" y="1309830"/>
                </a:lnTo>
                <a:lnTo>
                  <a:pt x="5382115" y="1307084"/>
                </a:lnTo>
                <a:lnTo>
                  <a:pt x="5373877" y="1298846"/>
                </a:lnTo>
                <a:lnTo>
                  <a:pt x="5373877" y="1287862"/>
                </a:lnTo>
                <a:lnTo>
                  <a:pt x="5376623" y="1282370"/>
                </a:lnTo>
                <a:lnTo>
                  <a:pt x="5379369" y="1276878"/>
                </a:lnTo>
                <a:lnTo>
                  <a:pt x="5382115" y="1268641"/>
                </a:lnTo>
                <a:close/>
                <a:moveTo>
                  <a:pt x="5382548" y="1232220"/>
                </a:moveTo>
                <a:lnTo>
                  <a:pt x="5384861" y="1257657"/>
                </a:lnTo>
                <a:lnTo>
                  <a:pt x="5384650" y="1258502"/>
                </a:lnTo>
                <a:lnTo>
                  <a:pt x="5382115" y="1252165"/>
                </a:lnTo>
                <a:lnTo>
                  <a:pt x="5382115" y="1235689"/>
                </a:lnTo>
                <a:close/>
                <a:moveTo>
                  <a:pt x="4338643" y="1216468"/>
                </a:moveTo>
                <a:lnTo>
                  <a:pt x="4338643" y="1219214"/>
                </a:lnTo>
                <a:lnTo>
                  <a:pt x="4338643" y="1221960"/>
                </a:lnTo>
                <a:lnTo>
                  <a:pt x="4344135" y="1219214"/>
                </a:lnTo>
                <a:lnTo>
                  <a:pt x="4344135" y="1216468"/>
                </a:lnTo>
                <a:close/>
                <a:moveTo>
                  <a:pt x="4300199" y="1213722"/>
                </a:moveTo>
                <a:lnTo>
                  <a:pt x="4298827" y="1215095"/>
                </a:lnTo>
                <a:lnTo>
                  <a:pt x="4300199" y="1216467"/>
                </a:lnTo>
                <a:lnTo>
                  <a:pt x="4297453" y="1219213"/>
                </a:lnTo>
                <a:lnTo>
                  <a:pt x="4297449" y="1219214"/>
                </a:lnTo>
                <a:lnTo>
                  <a:pt x="4300199" y="1219214"/>
                </a:lnTo>
                <a:lnTo>
                  <a:pt x="4305691" y="1221960"/>
                </a:lnTo>
                <a:lnTo>
                  <a:pt x="4308437" y="1224706"/>
                </a:lnTo>
                <a:lnTo>
                  <a:pt x="4311183" y="1221960"/>
                </a:lnTo>
                <a:lnTo>
                  <a:pt x="4308437" y="1221960"/>
                </a:lnTo>
                <a:lnTo>
                  <a:pt x="4308437" y="1219214"/>
                </a:lnTo>
                <a:lnTo>
                  <a:pt x="4308437" y="1216468"/>
                </a:lnTo>
                <a:lnTo>
                  <a:pt x="4302945" y="1216468"/>
                </a:lnTo>
                <a:close/>
                <a:moveTo>
                  <a:pt x="4492418" y="1210976"/>
                </a:moveTo>
                <a:lnTo>
                  <a:pt x="4492418" y="1213722"/>
                </a:lnTo>
                <a:lnTo>
                  <a:pt x="4497910" y="1213722"/>
                </a:lnTo>
                <a:lnTo>
                  <a:pt x="4497910" y="1210976"/>
                </a:lnTo>
                <a:close/>
                <a:moveTo>
                  <a:pt x="4434752" y="1199992"/>
                </a:moveTo>
                <a:lnTo>
                  <a:pt x="4429260" y="1202738"/>
                </a:lnTo>
                <a:lnTo>
                  <a:pt x="4429260" y="1208230"/>
                </a:lnTo>
                <a:lnTo>
                  <a:pt x="4434752" y="1208230"/>
                </a:lnTo>
                <a:close/>
                <a:moveTo>
                  <a:pt x="4404547" y="1194500"/>
                </a:moveTo>
                <a:lnTo>
                  <a:pt x="4401801" y="1197246"/>
                </a:lnTo>
                <a:lnTo>
                  <a:pt x="4401801" y="1199992"/>
                </a:lnTo>
                <a:lnTo>
                  <a:pt x="4404547" y="1199992"/>
                </a:lnTo>
                <a:lnTo>
                  <a:pt x="4412784" y="1199992"/>
                </a:lnTo>
                <a:lnTo>
                  <a:pt x="4412784" y="1194500"/>
                </a:lnTo>
                <a:close/>
                <a:moveTo>
                  <a:pt x="6049387" y="1158802"/>
                </a:moveTo>
                <a:lnTo>
                  <a:pt x="6054021" y="1160347"/>
                </a:lnTo>
                <a:lnTo>
                  <a:pt x="6054879" y="1161548"/>
                </a:lnTo>
                <a:close/>
                <a:moveTo>
                  <a:pt x="5062413" y="1157634"/>
                </a:moveTo>
                <a:lnTo>
                  <a:pt x="5057771" y="1158125"/>
                </a:lnTo>
                <a:lnTo>
                  <a:pt x="5066327" y="1161548"/>
                </a:lnTo>
                <a:close/>
                <a:moveTo>
                  <a:pt x="4945951" y="1148115"/>
                </a:moveTo>
                <a:lnTo>
                  <a:pt x="4904314" y="1150564"/>
                </a:lnTo>
                <a:lnTo>
                  <a:pt x="4912552" y="1156056"/>
                </a:lnTo>
                <a:lnTo>
                  <a:pt x="4923536" y="1161548"/>
                </a:lnTo>
                <a:lnTo>
                  <a:pt x="4934520" y="1161548"/>
                </a:lnTo>
                <a:lnTo>
                  <a:pt x="4945504" y="1158802"/>
                </a:lnTo>
                <a:lnTo>
                  <a:pt x="4958813" y="1155845"/>
                </a:lnTo>
                <a:lnTo>
                  <a:pt x="4953742" y="1153310"/>
                </a:lnTo>
                <a:close/>
                <a:moveTo>
                  <a:pt x="5014153" y="1139581"/>
                </a:moveTo>
                <a:lnTo>
                  <a:pt x="5010164" y="1140578"/>
                </a:lnTo>
                <a:lnTo>
                  <a:pt x="5019988" y="1139923"/>
                </a:lnTo>
                <a:lnTo>
                  <a:pt x="5019645" y="1139581"/>
                </a:lnTo>
                <a:close/>
                <a:moveTo>
                  <a:pt x="4907060" y="1136835"/>
                </a:moveTo>
                <a:lnTo>
                  <a:pt x="4909806" y="1142327"/>
                </a:lnTo>
                <a:lnTo>
                  <a:pt x="4912552" y="1142327"/>
                </a:lnTo>
                <a:lnTo>
                  <a:pt x="4915298" y="1139581"/>
                </a:lnTo>
                <a:lnTo>
                  <a:pt x="4915298" y="1136835"/>
                </a:lnTo>
                <a:close/>
                <a:moveTo>
                  <a:pt x="5176166" y="1131343"/>
                </a:moveTo>
                <a:lnTo>
                  <a:pt x="5176166" y="1136835"/>
                </a:lnTo>
                <a:lnTo>
                  <a:pt x="5177645" y="1139791"/>
                </a:lnTo>
                <a:lnTo>
                  <a:pt x="5178912" y="1139580"/>
                </a:lnTo>
                <a:lnTo>
                  <a:pt x="5189896" y="1136834"/>
                </a:lnTo>
                <a:lnTo>
                  <a:pt x="5189896" y="1134089"/>
                </a:lnTo>
                <a:lnTo>
                  <a:pt x="5187150" y="1134089"/>
                </a:lnTo>
                <a:lnTo>
                  <a:pt x="5181658" y="1131343"/>
                </a:lnTo>
                <a:lnTo>
                  <a:pt x="5178912" y="1131343"/>
                </a:lnTo>
                <a:close/>
                <a:moveTo>
                  <a:pt x="6075474" y="1129969"/>
                </a:moveTo>
                <a:lnTo>
                  <a:pt x="6076847" y="1131342"/>
                </a:lnTo>
                <a:lnTo>
                  <a:pt x="6079593" y="1136834"/>
                </a:lnTo>
                <a:lnTo>
                  <a:pt x="6079593" y="1142326"/>
                </a:lnTo>
                <a:lnTo>
                  <a:pt x="6076847" y="1134088"/>
                </a:lnTo>
                <a:close/>
                <a:moveTo>
                  <a:pt x="5104771" y="1128597"/>
                </a:moveTo>
                <a:lnTo>
                  <a:pt x="5104771" y="1130884"/>
                </a:lnTo>
                <a:lnTo>
                  <a:pt x="5115753" y="1129969"/>
                </a:lnTo>
                <a:lnTo>
                  <a:pt x="5113009" y="1128597"/>
                </a:lnTo>
                <a:close/>
                <a:moveTo>
                  <a:pt x="5093787" y="1128597"/>
                </a:moveTo>
                <a:lnTo>
                  <a:pt x="5092011" y="1132149"/>
                </a:lnTo>
                <a:lnTo>
                  <a:pt x="5096807" y="1131617"/>
                </a:lnTo>
                <a:close/>
                <a:moveTo>
                  <a:pt x="5140468" y="1123105"/>
                </a:moveTo>
                <a:lnTo>
                  <a:pt x="5137723" y="1128596"/>
                </a:lnTo>
                <a:lnTo>
                  <a:pt x="5145961" y="1131342"/>
                </a:lnTo>
                <a:lnTo>
                  <a:pt x="5151452" y="1136833"/>
                </a:lnTo>
                <a:lnTo>
                  <a:pt x="5151452" y="1128597"/>
                </a:lnTo>
                <a:lnTo>
                  <a:pt x="5145960" y="1125851"/>
                </a:lnTo>
                <a:close/>
                <a:moveTo>
                  <a:pt x="5121247" y="1123105"/>
                </a:moveTo>
                <a:lnTo>
                  <a:pt x="5121247" y="1128597"/>
                </a:lnTo>
                <a:lnTo>
                  <a:pt x="5120249" y="1129594"/>
                </a:lnTo>
                <a:lnTo>
                  <a:pt x="5128465" y="1128910"/>
                </a:lnTo>
                <a:lnTo>
                  <a:pt x="5129485" y="1125851"/>
                </a:lnTo>
                <a:lnTo>
                  <a:pt x="5126739" y="1125851"/>
                </a:lnTo>
                <a:lnTo>
                  <a:pt x="5123993" y="1125851"/>
                </a:lnTo>
                <a:close/>
                <a:moveTo>
                  <a:pt x="6046642" y="1120359"/>
                </a:moveTo>
                <a:lnTo>
                  <a:pt x="6047557" y="1120359"/>
                </a:lnTo>
                <a:lnTo>
                  <a:pt x="6046642" y="1123104"/>
                </a:lnTo>
                <a:lnTo>
                  <a:pt x="6043896" y="1134088"/>
                </a:lnTo>
                <a:lnTo>
                  <a:pt x="6079593" y="1142326"/>
                </a:lnTo>
                <a:lnTo>
                  <a:pt x="6076847" y="1150564"/>
                </a:lnTo>
                <a:lnTo>
                  <a:pt x="6071355" y="1156056"/>
                </a:lnTo>
                <a:lnTo>
                  <a:pt x="6065863" y="1161548"/>
                </a:lnTo>
                <a:lnTo>
                  <a:pt x="6057625" y="1161548"/>
                </a:lnTo>
                <a:lnTo>
                  <a:pt x="6054021" y="1160347"/>
                </a:lnTo>
                <a:lnTo>
                  <a:pt x="6041150" y="1142326"/>
                </a:lnTo>
                <a:lnTo>
                  <a:pt x="6043896" y="1153310"/>
                </a:lnTo>
                <a:lnTo>
                  <a:pt x="6049387" y="1158802"/>
                </a:lnTo>
                <a:lnTo>
                  <a:pt x="6041150" y="1156056"/>
                </a:lnTo>
                <a:lnTo>
                  <a:pt x="6035658" y="1147818"/>
                </a:lnTo>
                <a:lnTo>
                  <a:pt x="6032912" y="1142326"/>
                </a:lnTo>
                <a:lnTo>
                  <a:pt x="6035658" y="1134088"/>
                </a:lnTo>
                <a:lnTo>
                  <a:pt x="6041150" y="1125850"/>
                </a:lnTo>
                <a:close/>
                <a:moveTo>
                  <a:pt x="5318957" y="1117613"/>
                </a:moveTo>
                <a:lnTo>
                  <a:pt x="5324449" y="1117613"/>
                </a:lnTo>
                <a:lnTo>
                  <a:pt x="5329941" y="1117613"/>
                </a:lnTo>
                <a:lnTo>
                  <a:pt x="5338179" y="1120359"/>
                </a:lnTo>
                <a:lnTo>
                  <a:pt x="5354655" y="1128597"/>
                </a:lnTo>
                <a:lnTo>
                  <a:pt x="5294243" y="1134089"/>
                </a:lnTo>
                <a:lnTo>
                  <a:pt x="5318957" y="1120359"/>
                </a:lnTo>
                <a:close/>
                <a:moveTo>
                  <a:pt x="4901568" y="1117613"/>
                </a:moveTo>
                <a:lnTo>
                  <a:pt x="4885093" y="1120359"/>
                </a:lnTo>
                <a:lnTo>
                  <a:pt x="4868617" y="1123105"/>
                </a:lnTo>
                <a:lnTo>
                  <a:pt x="4835665" y="1136835"/>
                </a:lnTo>
                <a:lnTo>
                  <a:pt x="4805459" y="1150564"/>
                </a:lnTo>
                <a:lnTo>
                  <a:pt x="4799967" y="1147819"/>
                </a:lnTo>
                <a:lnTo>
                  <a:pt x="4794475" y="1145073"/>
                </a:lnTo>
                <a:lnTo>
                  <a:pt x="4788983" y="1145073"/>
                </a:lnTo>
                <a:lnTo>
                  <a:pt x="4780745" y="1153310"/>
                </a:lnTo>
                <a:lnTo>
                  <a:pt x="4775253" y="1158802"/>
                </a:lnTo>
                <a:lnTo>
                  <a:pt x="4775253" y="1167040"/>
                </a:lnTo>
                <a:lnTo>
                  <a:pt x="4777999" y="1172532"/>
                </a:lnTo>
                <a:lnTo>
                  <a:pt x="4783491" y="1172532"/>
                </a:lnTo>
                <a:lnTo>
                  <a:pt x="4791729" y="1175278"/>
                </a:lnTo>
                <a:lnTo>
                  <a:pt x="4805459" y="1175278"/>
                </a:lnTo>
                <a:lnTo>
                  <a:pt x="4816443" y="1175278"/>
                </a:lnTo>
                <a:lnTo>
                  <a:pt x="4810951" y="1167040"/>
                </a:lnTo>
                <a:lnTo>
                  <a:pt x="4810951" y="1161548"/>
                </a:lnTo>
                <a:lnTo>
                  <a:pt x="4810951" y="1158802"/>
                </a:lnTo>
                <a:lnTo>
                  <a:pt x="4827427" y="1156056"/>
                </a:lnTo>
                <a:lnTo>
                  <a:pt x="4841157" y="1153310"/>
                </a:lnTo>
                <a:lnTo>
                  <a:pt x="4852141" y="1150564"/>
                </a:lnTo>
                <a:lnTo>
                  <a:pt x="4863125" y="1147819"/>
                </a:lnTo>
                <a:lnTo>
                  <a:pt x="4865871" y="1147819"/>
                </a:lnTo>
                <a:lnTo>
                  <a:pt x="4865871" y="1150564"/>
                </a:lnTo>
                <a:lnTo>
                  <a:pt x="4868617" y="1150564"/>
                </a:lnTo>
                <a:lnTo>
                  <a:pt x="4876855" y="1156056"/>
                </a:lnTo>
                <a:lnTo>
                  <a:pt x="4879601" y="1156056"/>
                </a:lnTo>
                <a:lnTo>
                  <a:pt x="4885093" y="1156056"/>
                </a:lnTo>
                <a:lnTo>
                  <a:pt x="4893330" y="1147819"/>
                </a:lnTo>
                <a:lnTo>
                  <a:pt x="4904314" y="1134089"/>
                </a:lnTo>
                <a:lnTo>
                  <a:pt x="4909806" y="1128597"/>
                </a:lnTo>
                <a:lnTo>
                  <a:pt x="4918044" y="1123105"/>
                </a:lnTo>
                <a:lnTo>
                  <a:pt x="4926282" y="1123105"/>
                </a:lnTo>
                <a:lnTo>
                  <a:pt x="4918044" y="1120359"/>
                </a:lnTo>
                <a:close/>
                <a:moveTo>
                  <a:pt x="5011407" y="1103883"/>
                </a:moveTo>
                <a:lnTo>
                  <a:pt x="5008661" y="1106629"/>
                </a:lnTo>
                <a:lnTo>
                  <a:pt x="5011407" y="1109375"/>
                </a:lnTo>
                <a:lnTo>
                  <a:pt x="5011407" y="1112121"/>
                </a:lnTo>
                <a:lnTo>
                  <a:pt x="5014153" y="1109375"/>
                </a:lnTo>
                <a:lnTo>
                  <a:pt x="5016899" y="1109375"/>
                </a:lnTo>
                <a:lnTo>
                  <a:pt x="5016899" y="1106629"/>
                </a:lnTo>
                <a:lnTo>
                  <a:pt x="5016899" y="1103883"/>
                </a:lnTo>
                <a:close/>
                <a:moveTo>
                  <a:pt x="5052597" y="1095645"/>
                </a:moveTo>
                <a:lnTo>
                  <a:pt x="5049851" y="1098391"/>
                </a:lnTo>
                <a:lnTo>
                  <a:pt x="5055343" y="1101137"/>
                </a:lnTo>
                <a:lnTo>
                  <a:pt x="5060835" y="1101137"/>
                </a:lnTo>
                <a:lnTo>
                  <a:pt x="5060835" y="1098391"/>
                </a:lnTo>
                <a:lnTo>
                  <a:pt x="5063581" y="1098391"/>
                </a:lnTo>
                <a:lnTo>
                  <a:pt x="5063581" y="1095645"/>
                </a:lnTo>
                <a:lnTo>
                  <a:pt x="5058089" y="1098391"/>
                </a:lnTo>
                <a:lnTo>
                  <a:pt x="5058089" y="1095645"/>
                </a:lnTo>
                <a:close/>
                <a:moveTo>
                  <a:pt x="5151452" y="1094272"/>
                </a:moveTo>
                <a:lnTo>
                  <a:pt x="5151452" y="1095645"/>
                </a:lnTo>
                <a:lnTo>
                  <a:pt x="5148706" y="1095645"/>
                </a:lnTo>
                <a:close/>
                <a:moveTo>
                  <a:pt x="2746" y="1092899"/>
                </a:moveTo>
                <a:lnTo>
                  <a:pt x="10984" y="1092899"/>
                </a:lnTo>
                <a:lnTo>
                  <a:pt x="21968" y="1092899"/>
                </a:lnTo>
                <a:lnTo>
                  <a:pt x="0" y="1095645"/>
                </a:lnTo>
                <a:close/>
                <a:moveTo>
                  <a:pt x="5398590" y="1092899"/>
                </a:moveTo>
                <a:lnTo>
                  <a:pt x="5398590" y="1095645"/>
                </a:lnTo>
                <a:lnTo>
                  <a:pt x="5401336" y="1095645"/>
                </a:lnTo>
                <a:close/>
                <a:moveTo>
                  <a:pt x="5601793" y="1090153"/>
                </a:moveTo>
                <a:lnTo>
                  <a:pt x="5640236" y="1090153"/>
                </a:lnTo>
                <a:lnTo>
                  <a:pt x="5670442" y="1095645"/>
                </a:lnTo>
                <a:lnTo>
                  <a:pt x="5535889" y="1109375"/>
                </a:lnTo>
                <a:lnTo>
                  <a:pt x="5549619" y="1101137"/>
                </a:lnTo>
                <a:lnTo>
                  <a:pt x="5566095" y="1095645"/>
                </a:lnTo>
                <a:lnTo>
                  <a:pt x="5582571" y="1092899"/>
                </a:lnTo>
                <a:close/>
                <a:moveTo>
                  <a:pt x="5848573" y="1088123"/>
                </a:moveTo>
                <a:lnTo>
                  <a:pt x="5846185" y="1092899"/>
                </a:lnTo>
                <a:lnTo>
                  <a:pt x="5845636" y="1093997"/>
                </a:lnTo>
                <a:lnTo>
                  <a:pt x="5840693" y="1095645"/>
                </a:lnTo>
                <a:lnTo>
                  <a:pt x="5843439" y="1098391"/>
                </a:lnTo>
                <a:lnTo>
                  <a:pt x="5845636" y="1093997"/>
                </a:lnTo>
                <a:lnTo>
                  <a:pt x="5860112" y="1089172"/>
                </a:lnTo>
                <a:close/>
                <a:moveTo>
                  <a:pt x="5703394" y="1084661"/>
                </a:moveTo>
                <a:lnTo>
                  <a:pt x="5711632" y="1087407"/>
                </a:lnTo>
                <a:lnTo>
                  <a:pt x="5722616" y="1090153"/>
                </a:lnTo>
                <a:lnTo>
                  <a:pt x="5689664" y="1092899"/>
                </a:lnTo>
                <a:lnTo>
                  <a:pt x="5695156" y="1087407"/>
                </a:lnTo>
                <a:close/>
                <a:moveTo>
                  <a:pt x="5261291" y="1081915"/>
                </a:moveTo>
                <a:lnTo>
                  <a:pt x="5264037" y="1084661"/>
                </a:lnTo>
                <a:lnTo>
                  <a:pt x="5261291" y="1087407"/>
                </a:lnTo>
                <a:close/>
                <a:moveTo>
                  <a:pt x="5091041" y="1079169"/>
                </a:moveTo>
                <a:lnTo>
                  <a:pt x="5091041" y="1084661"/>
                </a:lnTo>
                <a:lnTo>
                  <a:pt x="5096533" y="1084661"/>
                </a:lnTo>
                <a:lnTo>
                  <a:pt x="5096533" y="1079169"/>
                </a:lnTo>
                <a:lnTo>
                  <a:pt x="5093787" y="1079169"/>
                </a:lnTo>
                <a:close/>
                <a:moveTo>
                  <a:pt x="5132230" y="1068185"/>
                </a:moveTo>
                <a:lnTo>
                  <a:pt x="5129485" y="1070931"/>
                </a:lnTo>
                <a:lnTo>
                  <a:pt x="5129485" y="1073677"/>
                </a:lnTo>
                <a:lnTo>
                  <a:pt x="5126739" y="1079169"/>
                </a:lnTo>
                <a:lnTo>
                  <a:pt x="5126739" y="1076423"/>
                </a:lnTo>
                <a:lnTo>
                  <a:pt x="5121247" y="1076423"/>
                </a:lnTo>
                <a:lnTo>
                  <a:pt x="5121247" y="1081915"/>
                </a:lnTo>
                <a:lnTo>
                  <a:pt x="5118501" y="1081915"/>
                </a:lnTo>
                <a:lnTo>
                  <a:pt x="5115755" y="1084661"/>
                </a:lnTo>
                <a:lnTo>
                  <a:pt x="5113009" y="1084661"/>
                </a:lnTo>
                <a:lnTo>
                  <a:pt x="5113009" y="1087407"/>
                </a:lnTo>
                <a:lnTo>
                  <a:pt x="5115755" y="1090153"/>
                </a:lnTo>
                <a:lnTo>
                  <a:pt x="5118501" y="1095645"/>
                </a:lnTo>
                <a:lnTo>
                  <a:pt x="5110263" y="1092899"/>
                </a:lnTo>
                <a:lnTo>
                  <a:pt x="5104771" y="1090153"/>
                </a:lnTo>
                <a:lnTo>
                  <a:pt x="5102025" y="1092899"/>
                </a:lnTo>
                <a:lnTo>
                  <a:pt x="5102025" y="1103883"/>
                </a:lnTo>
                <a:lnTo>
                  <a:pt x="5102025" y="1112121"/>
                </a:lnTo>
                <a:lnTo>
                  <a:pt x="5099279" y="1112121"/>
                </a:lnTo>
                <a:lnTo>
                  <a:pt x="5099279" y="1114867"/>
                </a:lnTo>
                <a:lnTo>
                  <a:pt x="5096533" y="1112121"/>
                </a:lnTo>
                <a:lnTo>
                  <a:pt x="5096533" y="1103883"/>
                </a:lnTo>
                <a:lnTo>
                  <a:pt x="5099279" y="1095645"/>
                </a:lnTo>
                <a:lnTo>
                  <a:pt x="5088295" y="1095645"/>
                </a:lnTo>
                <a:lnTo>
                  <a:pt x="5080057" y="1095645"/>
                </a:lnTo>
                <a:lnTo>
                  <a:pt x="5071819" y="1101137"/>
                </a:lnTo>
                <a:lnTo>
                  <a:pt x="5063581" y="1103883"/>
                </a:lnTo>
                <a:lnTo>
                  <a:pt x="5069073" y="1109375"/>
                </a:lnTo>
                <a:lnTo>
                  <a:pt x="5074565" y="1114867"/>
                </a:lnTo>
                <a:lnTo>
                  <a:pt x="5074565" y="1112121"/>
                </a:lnTo>
                <a:lnTo>
                  <a:pt x="5074565" y="1109375"/>
                </a:lnTo>
                <a:lnTo>
                  <a:pt x="5082803" y="1106629"/>
                </a:lnTo>
                <a:lnTo>
                  <a:pt x="5091041" y="1106629"/>
                </a:lnTo>
                <a:lnTo>
                  <a:pt x="5093787" y="1109375"/>
                </a:lnTo>
                <a:lnTo>
                  <a:pt x="5093787" y="1112121"/>
                </a:lnTo>
                <a:lnTo>
                  <a:pt x="5088295" y="1112121"/>
                </a:lnTo>
                <a:lnTo>
                  <a:pt x="5082803" y="1114867"/>
                </a:lnTo>
                <a:lnTo>
                  <a:pt x="5082803" y="1117613"/>
                </a:lnTo>
                <a:lnTo>
                  <a:pt x="5049851" y="1112121"/>
                </a:lnTo>
                <a:lnTo>
                  <a:pt x="5033375" y="1112121"/>
                </a:lnTo>
                <a:lnTo>
                  <a:pt x="5025137" y="1114867"/>
                </a:lnTo>
                <a:lnTo>
                  <a:pt x="5016899" y="1120359"/>
                </a:lnTo>
                <a:lnTo>
                  <a:pt x="5025137" y="1123105"/>
                </a:lnTo>
                <a:lnTo>
                  <a:pt x="5030629" y="1125851"/>
                </a:lnTo>
                <a:lnTo>
                  <a:pt x="5033375" y="1134089"/>
                </a:lnTo>
                <a:lnTo>
                  <a:pt x="5034748" y="1139580"/>
                </a:lnTo>
                <a:lnTo>
                  <a:pt x="5038867" y="1139580"/>
                </a:lnTo>
                <a:lnTo>
                  <a:pt x="5036121" y="1145072"/>
                </a:lnTo>
                <a:lnTo>
                  <a:pt x="5036121" y="1145072"/>
                </a:lnTo>
                <a:lnTo>
                  <a:pt x="5036121" y="1145073"/>
                </a:lnTo>
                <a:lnTo>
                  <a:pt x="5042006" y="1141149"/>
                </a:lnTo>
                <a:lnTo>
                  <a:pt x="5038867" y="1139580"/>
                </a:lnTo>
                <a:lnTo>
                  <a:pt x="5049851" y="1131342"/>
                </a:lnTo>
                <a:lnTo>
                  <a:pt x="5063581" y="1128596"/>
                </a:lnTo>
                <a:lnTo>
                  <a:pt x="5069073" y="1131342"/>
                </a:lnTo>
                <a:lnTo>
                  <a:pt x="5069074" y="1131342"/>
                </a:lnTo>
                <a:lnTo>
                  <a:pt x="5088295" y="1128597"/>
                </a:lnTo>
                <a:lnTo>
                  <a:pt x="5104771" y="1125851"/>
                </a:lnTo>
                <a:lnTo>
                  <a:pt x="5110263" y="1123105"/>
                </a:lnTo>
                <a:lnTo>
                  <a:pt x="5118501" y="1117613"/>
                </a:lnTo>
                <a:lnTo>
                  <a:pt x="5126739" y="1112121"/>
                </a:lnTo>
                <a:lnTo>
                  <a:pt x="5107517" y="1117613"/>
                </a:lnTo>
                <a:lnTo>
                  <a:pt x="5104771" y="1112121"/>
                </a:lnTo>
                <a:lnTo>
                  <a:pt x="5118501" y="1112121"/>
                </a:lnTo>
                <a:lnTo>
                  <a:pt x="5118501" y="1103883"/>
                </a:lnTo>
                <a:lnTo>
                  <a:pt x="5118501" y="1101137"/>
                </a:lnTo>
                <a:lnTo>
                  <a:pt x="5118501" y="1095645"/>
                </a:lnTo>
                <a:lnTo>
                  <a:pt x="5123993" y="1095645"/>
                </a:lnTo>
                <a:lnTo>
                  <a:pt x="5126739" y="1098391"/>
                </a:lnTo>
                <a:lnTo>
                  <a:pt x="5132230" y="1098391"/>
                </a:lnTo>
                <a:lnTo>
                  <a:pt x="5134976" y="1095645"/>
                </a:lnTo>
                <a:lnTo>
                  <a:pt x="5134976" y="1092899"/>
                </a:lnTo>
                <a:lnTo>
                  <a:pt x="5129485" y="1092899"/>
                </a:lnTo>
                <a:lnTo>
                  <a:pt x="5129485" y="1087407"/>
                </a:lnTo>
                <a:lnTo>
                  <a:pt x="5134976" y="1087407"/>
                </a:lnTo>
                <a:lnTo>
                  <a:pt x="5137722" y="1087407"/>
                </a:lnTo>
                <a:lnTo>
                  <a:pt x="5140468" y="1087407"/>
                </a:lnTo>
                <a:lnTo>
                  <a:pt x="5143214" y="1087407"/>
                </a:lnTo>
                <a:lnTo>
                  <a:pt x="5145960" y="1084661"/>
                </a:lnTo>
                <a:lnTo>
                  <a:pt x="5143214" y="1081915"/>
                </a:lnTo>
                <a:lnTo>
                  <a:pt x="5143214" y="1079169"/>
                </a:lnTo>
                <a:lnTo>
                  <a:pt x="5143214" y="1073677"/>
                </a:lnTo>
                <a:lnTo>
                  <a:pt x="5137722" y="1070931"/>
                </a:lnTo>
                <a:close/>
                <a:moveTo>
                  <a:pt x="5266783" y="1065439"/>
                </a:moveTo>
                <a:lnTo>
                  <a:pt x="5266783" y="1070931"/>
                </a:lnTo>
                <a:lnTo>
                  <a:pt x="5269529" y="1073677"/>
                </a:lnTo>
                <a:lnTo>
                  <a:pt x="5272275" y="1076423"/>
                </a:lnTo>
                <a:lnTo>
                  <a:pt x="5272275" y="1081915"/>
                </a:lnTo>
                <a:lnTo>
                  <a:pt x="5280513" y="1081915"/>
                </a:lnTo>
                <a:lnTo>
                  <a:pt x="5280513" y="1076423"/>
                </a:lnTo>
                <a:lnTo>
                  <a:pt x="5277767" y="1073677"/>
                </a:lnTo>
                <a:lnTo>
                  <a:pt x="5275021" y="1070931"/>
                </a:lnTo>
                <a:lnTo>
                  <a:pt x="5275021" y="1065439"/>
                </a:lnTo>
                <a:close/>
                <a:moveTo>
                  <a:pt x="5206372" y="1065439"/>
                </a:moveTo>
                <a:lnTo>
                  <a:pt x="5200880" y="1068185"/>
                </a:lnTo>
                <a:lnTo>
                  <a:pt x="5198134" y="1070931"/>
                </a:lnTo>
                <a:lnTo>
                  <a:pt x="5198134" y="1076423"/>
                </a:lnTo>
                <a:lnTo>
                  <a:pt x="5203626" y="1081915"/>
                </a:lnTo>
                <a:lnTo>
                  <a:pt x="5209118" y="1084661"/>
                </a:lnTo>
                <a:lnTo>
                  <a:pt x="5214610" y="1084661"/>
                </a:lnTo>
                <a:lnTo>
                  <a:pt x="5217356" y="1084661"/>
                </a:lnTo>
                <a:lnTo>
                  <a:pt x="5217356" y="1068185"/>
                </a:lnTo>
                <a:lnTo>
                  <a:pt x="5209118" y="1068185"/>
                </a:lnTo>
                <a:close/>
                <a:moveTo>
                  <a:pt x="5069073" y="1059947"/>
                </a:moveTo>
                <a:lnTo>
                  <a:pt x="5069073" y="1062693"/>
                </a:lnTo>
                <a:lnTo>
                  <a:pt x="5071819" y="1065439"/>
                </a:lnTo>
                <a:lnTo>
                  <a:pt x="5077311" y="1068185"/>
                </a:lnTo>
                <a:lnTo>
                  <a:pt x="5080057" y="1065439"/>
                </a:lnTo>
                <a:lnTo>
                  <a:pt x="5080057" y="1062693"/>
                </a:lnTo>
                <a:lnTo>
                  <a:pt x="5077311" y="1059947"/>
                </a:lnTo>
                <a:lnTo>
                  <a:pt x="5071819" y="1059947"/>
                </a:lnTo>
                <a:close/>
                <a:moveTo>
                  <a:pt x="5390352" y="1057201"/>
                </a:moveTo>
                <a:lnTo>
                  <a:pt x="5382114" y="1059947"/>
                </a:lnTo>
                <a:lnTo>
                  <a:pt x="5384860" y="1070931"/>
                </a:lnTo>
                <a:lnTo>
                  <a:pt x="5387606" y="1076423"/>
                </a:lnTo>
                <a:lnTo>
                  <a:pt x="5387606" y="1084661"/>
                </a:lnTo>
                <a:lnTo>
                  <a:pt x="5401336" y="1087407"/>
                </a:lnTo>
                <a:lnTo>
                  <a:pt x="5415066" y="1084661"/>
                </a:lnTo>
                <a:lnTo>
                  <a:pt x="5415066" y="1073677"/>
                </a:lnTo>
                <a:lnTo>
                  <a:pt x="5412320" y="1073677"/>
                </a:lnTo>
                <a:lnTo>
                  <a:pt x="5409574" y="1070931"/>
                </a:lnTo>
                <a:lnTo>
                  <a:pt x="5412320" y="1062693"/>
                </a:lnTo>
                <a:lnTo>
                  <a:pt x="5406828" y="1059947"/>
                </a:lnTo>
                <a:lnTo>
                  <a:pt x="5404082" y="1057201"/>
                </a:lnTo>
                <a:close/>
                <a:moveTo>
                  <a:pt x="5302481" y="1057201"/>
                </a:moveTo>
                <a:lnTo>
                  <a:pt x="5296989" y="1059947"/>
                </a:lnTo>
                <a:lnTo>
                  <a:pt x="5296989" y="1065439"/>
                </a:lnTo>
                <a:lnTo>
                  <a:pt x="5302481" y="1062693"/>
                </a:lnTo>
                <a:close/>
                <a:moveTo>
                  <a:pt x="5220102" y="1057201"/>
                </a:moveTo>
                <a:lnTo>
                  <a:pt x="5217356" y="1059947"/>
                </a:lnTo>
                <a:lnTo>
                  <a:pt x="5217356" y="1065439"/>
                </a:lnTo>
                <a:lnTo>
                  <a:pt x="5222848" y="1065439"/>
                </a:lnTo>
                <a:lnTo>
                  <a:pt x="5222848" y="1059947"/>
                </a:lnTo>
                <a:lnTo>
                  <a:pt x="5225594" y="1059947"/>
                </a:lnTo>
                <a:lnTo>
                  <a:pt x="5225594" y="1057201"/>
                </a:lnTo>
                <a:lnTo>
                  <a:pt x="5222848" y="1057201"/>
                </a:lnTo>
                <a:close/>
                <a:moveTo>
                  <a:pt x="6050990" y="1055027"/>
                </a:moveTo>
                <a:lnTo>
                  <a:pt x="5826635" y="1077772"/>
                </a:lnTo>
                <a:lnTo>
                  <a:pt x="5846185" y="1079169"/>
                </a:lnTo>
                <a:lnTo>
                  <a:pt x="5881883" y="1076423"/>
                </a:lnTo>
                <a:lnTo>
                  <a:pt x="5917580" y="1070931"/>
                </a:lnTo>
                <a:lnTo>
                  <a:pt x="5956024" y="1065439"/>
                </a:lnTo>
                <a:lnTo>
                  <a:pt x="5983484" y="1062693"/>
                </a:lnTo>
                <a:lnTo>
                  <a:pt x="6008198" y="1062693"/>
                </a:lnTo>
                <a:lnTo>
                  <a:pt x="6032912" y="1059947"/>
                </a:lnTo>
                <a:lnTo>
                  <a:pt x="6046642" y="1057201"/>
                </a:lnTo>
                <a:close/>
                <a:moveTo>
                  <a:pt x="5209118" y="1051709"/>
                </a:moveTo>
                <a:lnTo>
                  <a:pt x="5206372" y="1054455"/>
                </a:lnTo>
                <a:lnTo>
                  <a:pt x="5200880" y="1054455"/>
                </a:lnTo>
                <a:lnTo>
                  <a:pt x="5195388" y="1057201"/>
                </a:lnTo>
                <a:lnTo>
                  <a:pt x="5192642" y="1062693"/>
                </a:lnTo>
                <a:lnTo>
                  <a:pt x="5209118" y="1062693"/>
                </a:lnTo>
                <a:lnTo>
                  <a:pt x="5211864" y="1059947"/>
                </a:lnTo>
                <a:lnTo>
                  <a:pt x="5211864" y="1057201"/>
                </a:lnTo>
                <a:close/>
                <a:moveTo>
                  <a:pt x="5187150" y="1051709"/>
                </a:moveTo>
                <a:lnTo>
                  <a:pt x="5187150" y="1057201"/>
                </a:lnTo>
                <a:lnTo>
                  <a:pt x="5192642" y="1057201"/>
                </a:lnTo>
                <a:lnTo>
                  <a:pt x="5192642" y="1051709"/>
                </a:lnTo>
                <a:close/>
                <a:moveTo>
                  <a:pt x="5118501" y="1051709"/>
                </a:moveTo>
                <a:lnTo>
                  <a:pt x="5121247" y="1057201"/>
                </a:lnTo>
                <a:lnTo>
                  <a:pt x="5126739" y="1057201"/>
                </a:lnTo>
                <a:lnTo>
                  <a:pt x="5123993" y="1051709"/>
                </a:lnTo>
                <a:close/>
                <a:moveTo>
                  <a:pt x="5480970" y="1048963"/>
                </a:moveTo>
                <a:lnTo>
                  <a:pt x="5478224" y="1051709"/>
                </a:lnTo>
                <a:lnTo>
                  <a:pt x="5478224" y="1054455"/>
                </a:lnTo>
                <a:lnTo>
                  <a:pt x="5480970" y="1057201"/>
                </a:lnTo>
                <a:lnTo>
                  <a:pt x="5483716" y="1057201"/>
                </a:lnTo>
                <a:lnTo>
                  <a:pt x="5486462" y="1057201"/>
                </a:lnTo>
                <a:lnTo>
                  <a:pt x="5486462" y="1051709"/>
                </a:lnTo>
                <a:lnTo>
                  <a:pt x="5486462" y="1048963"/>
                </a:lnTo>
                <a:close/>
                <a:moveTo>
                  <a:pt x="5091041" y="1043471"/>
                </a:moveTo>
                <a:lnTo>
                  <a:pt x="5088295" y="1046217"/>
                </a:lnTo>
                <a:lnTo>
                  <a:pt x="5088295" y="1054455"/>
                </a:lnTo>
                <a:lnTo>
                  <a:pt x="5093787" y="1054455"/>
                </a:lnTo>
                <a:lnTo>
                  <a:pt x="5096533" y="1057201"/>
                </a:lnTo>
                <a:lnTo>
                  <a:pt x="5099279" y="1057201"/>
                </a:lnTo>
                <a:lnTo>
                  <a:pt x="5099279" y="1046217"/>
                </a:lnTo>
                <a:lnTo>
                  <a:pt x="5096533" y="1046217"/>
                </a:lnTo>
                <a:lnTo>
                  <a:pt x="5093787" y="1046217"/>
                </a:lnTo>
                <a:lnTo>
                  <a:pt x="5093787" y="1043471"/>
                </a:lnTo>
                <a:close/>
                <a:moveTo>
                  <a:pt x="5264037" y="1040725"/>
                </a:moveTo>
                <a:lnTo>
                  <a:pt x="5261291" y="1048963"/>
                </a:lnTo>
                <a:lnTo>
                  <a:pt x="5261291" y="1057201"/>
                </a:lnTo>
                <a:lnTo>
                  <a:pt x="5266783" y="1057201"/>
                </a:lnTo>
                <a:lnTo>
                  <a:pt x="5266783" y="1054455"/>
                </a:lnTo>
                <a:lnTo>
                  <a:pt x="5272275" y="1054455"/>
                </a:lnTo>
                <a:lnTo>
                  <a:pt x="5272275" y="1043471"/>
                </a:lnTo>
                <a:lnTo>
                  <a:pt x="5269529" y="1040725"/>
                </a:lnTo>
                <a:close/>
                <a:moveTo>
                  <a:pt x="5250308" y="1040725"/>
                </a:moveTo>
                <a:lnTo>
                  <a:pt x="5250308" y="1043471"/>
                </a:lnTo>
                <a:lnTo>
                  <a:pt x="5253053" y="1043471"/>
                </a:lnTo>
                <a:lnTo>
                  <a:pt x="5253053" y="1046217"/>
                </a:lnTo>
                <a:lnTo>
                  <a:pt x="5253053" y="1048963"/>
                </a:lnTo>
                <a:lnTo>
                  <a:pt x="5258545" y="1048963"/>
                </a:lnTo>
                <a:lnTo>
                  <a:pt x="5258545" y="1043471"/>
                </a:lnTo>
                <a:lnTo>
                  <a:pt x="5258545" y="1040725"/>
                </a:lnTo>
                <a:lnTo>
                  <a:pt x="5255799" y="1040725"/>
                </a:lnTo>
                <a:lnTo>
                  <a:pt x="5253053" y="1040725"/>
                </a:lnTo>
                <a:close/>
                <a:moveTo>
                  <a:pt x="5071819" y="1040725"/>
                </a:moveTo>
                <a:lnTo>
                  <a:pt x="5069073" y="1043471"/>
                </a:lnTo>
                <a:lnTo>
                  <a:pt x="5066327" y="1043471"/>
                </a:lnTo>
                <a:lnTo>
                  <a:pt x="5063581" y="1043471"/>
                </a:lnTo>
                <a:lnTo>
                  <a:pt x="5066327" y="1048963"/>
                </a:lnTo>
                <a:lnTo>
                  <a:pt x="5066327" y="1054455"/>
                </a:lnTo>
                <a:lnTo>
                  <a:pt x="5074565" y="1054455"/>
                </a:lnTo>
                <a:lnTo>
                  <a:pt x="5074565" y="1048963"/>
                </a:lnTo>
                <a:lnTo>
                  <a:pt x="5074565" y="1046217"/>
                </a:lnTo>
                <a:close/>
                <a:moveTo>
                  <a:pt x="5579825" y="1037979"/>
                </a:moveTo>
                <a:lnTo>
                  <a:pt x="5579825" y="1040725"/>
                </a:lnTo>
                <a:lnTo>
                  <a:pt x="5582571" y="1046217"/>
                </a:lnTo>
                <a:lnTo>
                  <a:pt x="5588063" y="1046217"/>
                </a:lnTo>
                <a:lnTo>
                  <a:pt x="5593555" y="1043471"/>
                </a:lnTo>
                <a:lnTo>
                  <a:pt x="5588063" y="1040725"/>
                </a:lnTo>
                <a:close/>
                <a:moveTo>
                  <a:pt x="5198134" y="1037979"/>
                </a:moveTo>
                <a:lnTo>
                  <a:pt x="5195388" y="1040725"/>
                </a:lnTo>
                <a:lnTo>
                  <a:pt x="5198134" y="1046217"/>
                </a:lnTo>
                <a:lnTo>
                  <a:pt x="5203626" y="1046217"/>
                </a:lnTo>
                <a:lnTo>
                  <a:pt x="5209118" y="1043471"/>
                </a:lnTo>
                <a:lnTo>
                  <a:pt x="5214610" y="1040725"/>
                </a:lnTo>
                <a:lnTo>
                  <a:pt x="5203626" y="1037979"/>
                </a:lnTo>
                <a:close/>
                <a:moveTo>
                  <a:pt x="5129485" y="1037979"/>
                </a:moveTo>
                <a:lnTo>
                  <a:pt x="5126739" y="1040725"/>
                </a:lnTo>
                <a:lnTo>
                  <a:pt x="5123993" y="1046217"/>
                </a:lnTo>
                <a:lnTo>
                  <a:pt x="5126739" y="1048963"/>
                </a:lnTo>
                <a:lnTo>
                  <a:pt x="5132230" y="1048963"/>
                </a:lnTo>
                <a:lnTo>
                  <a:pt x="5137722" y="1043471"/>
                </a:lnTo>
                <a:lnTo>
                  <a:pt x="5145960" y="1040725"/>
                </a:lnTo>
                <a:lnTo>
                  <a:pt x="5145960" y="1046217"/>
                </a:lnTo>
                <a:lnTo>
                  <a:pt x="5143214" y="1051709"/>
                </a:lnTo>
                <a:lnTo>
                  <a:pt x="5140468" y="1057201"/>
                </a:lnTo>
                <a:lnTo>
                  <a:pt x="5143214" y="1057201"/>
                </a:lnTo>
                <a:lnTo>
                  <a:pt x="5148706" y="1062693"/>
                </a:lnTo>
                <a:lnTo>
                  <a:pt x="5143214" y="1065439"/>
                </a:lnTo>
                <a:lnTo>
                  <a:pt x="5143214" y="1070931"/>
                </a:lnTo>
                <a:lnTo>
                  <a:pt x="5145960" y="1070931"/>
                </a:lnTo>
                <a:lnTo>
                  <a:pt x="5148706" y="1073677"/>
                </a:lnTo>
                <a:lnTo>
                  <a:pt x="5151452" y="1076423"/>
                </a:lnTo>
                <a:lnTo>
                  <a:pt x="5148706" y="1076423"/>
                </a:lnTo>
                <a:lnTo>
                  <a:pt x="5151452" y="1079169"/>
                </a:lnTo>
                <a:lnTo>
                  <a:pt x="5151452" y="1084661"/>
                </a:lnTo>
                <a:lnTo>
                  <a:pt x="5154198" y="1084661"/>
                </a:lnTo>
                <a:lnTo>
                  <a:pt x="5156944" y="1081915"/>
                </a:lnTo>
                <a:lnTo>
                  <a:pt x="5159690" y="1084661"/>
                </a:lnTo>
                <a:lnTo>
                  <a:pt x="5176166" y="1084661"/>
                </a:lnTo>
                <a:lnTo>
                  <a:pt x="5176166" y="1081915"/>
                </a:lnTo>
                <a:lnTo>
                  <a:pt x="5178912" y="1076423"/>
                </a:lnTo>
                <a:lnTo>
                  <a:pt x="5181658" y="1076423"/>
                </a:lnTo>
                <a:lnTo>
                  <a:pt x="5187150" y="1076423"/>
                </a:lnTo>
                <a:lnTo>
                  <a:pt x="5187150" y="1070931"/>
                </a:lnTo>
                <a:lnTo>
                  <a:pt x="5187150" y="1068185"/>
                </a:lnTo>
                <a:lnTo>
                  <a:pt x="5187150" y="1065439"/>
                </a:lnTo>
                <a:lnTo>
                  <a:pt x="5181658" y="1065439"/>
                </a:lnTo>
                <a:lnTo>
                  <a:pt x="5178912" y="1065439"/>
                </a:lnTo>
                <a:lnTo>
                  <a:pt x="5167928" y="1062693"/>
                </a:lnTo>
                <a:lnTo>
                  <a:pt x="5167928" y="1065439"/>
                </a:lnTo>
                <a:lnTo>
                  <a:pt x="5165182" y="1068185"/>
                </a:lnTo>
                <a:lnTo>
                  <a:pt x="5159690" y="1068185"/>
                </a:lnTo>
                <a:lnTo>
                  <a:pt x="5156944" y="1068185"/>
                </a:lnTo>
                <a:lnTo>
                  <a:pt x="5154198" y="1065439"/>
                </a:lnTo>
                <a:lnTo>
                  <a:pt x="5154198" y="1062693"/>
                </a:lnTo>
                <a:lnTo>
                  <a:pt x="5154198" y="1059947"/>
                </a:lnTo>
                <a:lnTo>
                  <a:pt x="5159690" y="1059947"/>
                </a:lnTo>
                <a:lnTo>
                  <a:pt x="5165182" y="1062693"/>
                </a:lnTo>
                <a:lnTo>
                  <a:pt x="5170674" y="1057201"/>
                </a:lnTo>
                <a:lnTo>
                  <a:pt x="5173420" y="1057201"/>
                </a:lnTo>
                <a:lnTo>
                  <a:pt x="5176166" y="1057201"/>
                </a:lnTo>
                <a:lnTo>
                  <a:pt x="5178912" y="1054455"/>
                </a:lnTo>
                <a:lnTo>
                  <a:pt x="5178912" y="1046217"/>
                </a:lnTo>
                <a:lnTo>
                  <a:pt x="5173420" y="1046217"/>
                </a:lnTo>
                <a:lnTo>
                  <a:pt x="5170674" y="1048963"/>
                </a:lnTo>
                <a:lnTo>
                  <a:pt x="5167928" y="1046217"/>
                </a:lnTo>
                <a:lnTo>
                  <a:pt x="5165182" y="1043471"/>
                </a:lnTo>
                <a:lnTo>
                  <a:pt x="5165182" y="1040725"/>
                </a:lnTo>
                <a:lnTo>
                  <a:pt x="5159690" y="1040725"/>
                </a:lnTo>
                <a:lnTo>
                  <a:pt x="5156944" y="1043471"/>
                </a:lnTo>
                <a:lnTo>
                  <a:pt x="5154198" y="1040725"/>
                </a:lnTo>
                <a:lnTo>
                  <a:pt x="5151452" y="1040725"/>
                </a:lnTo>
                <a:lnTo>
                  <a:pt x="5145960" y="1037979"/>
                </a:lnTo>
                <a:lnTo>
                  <a:pt x="5143214" y="1037979"/>
                </a:lnTo>
                <a:lnTo>
                  <a:pt x="5140468" y="1040725"/>
                </a:lnTo>
                <a:lnTo>
                  <a:pt x="5137722" y="1040725"/>
                </a:lnTo>
                <a:close/>
                <a:moveTo>
                  <a:pt x="400913" y="1035234"/>
                </a:moveTo>
                <a:lnTo>
                  <a:pt x="409150" y="1035234"/>
                </a:lnTo>
                <a:lnTo>
                  <a:pt x="414642" y="1035234"/>
                </a:lnTo>
                <a:lnTo>
                  <a:pt x="417389" y="1037980"/>
                </a:lnTo>
                <a:lnTo>
                  <a:pt x="411897" y="1040726"/>
                </a:lnTo>
                <a:lnTo>
                  <a:pt x="409150" y="1043472"/>
                </a:lnTo>
                <a:lnTo>
                  <a:pt x="411897" y="1043472"/>
                </a:lnTo>
                <a:lnTo>
                  <a:pt x="414642" y="1046218"/>
                </a:lnTo>
                <a:lnTo>
                  <a:pt x="398167" y="1048964"/>
                </a:lnTo>
                <a:lnTo>
                  <a:pt x="398167" y="1046218"/>
                </a:lnTo>
                <a:lnTo>
                  <a:pt x="406404" y="1046218"/>
                </a:lnTo>
                <a:lnTo>
                  <a:pt x="406404" y="1040726"/>
                </a:lnTo>
                <a:lnTo>
                  <a:pt x="403658" y="1040726"/>
                </a:lnTo>
                <a:lnTo>
                  <a:pt x="403658" y="1037980"/>
                </a:lnTo>
                <a:close/>
                <a:moveTo>
                  <a:pt x="5110263" y="1032487"/>
                </a:moveTo>
                <a:lnTo>
                  <a:pt x="5110263" y="1043471"/>
                </a:lnTo>
                <a:lnTo>
                  <a:pt x="5118501" y="1043471"/>
                </a:lnTo>
                <a:lnTo>
                  <a:pt x="5123993" y="1037979"/>
                </a:lnTo>
                <a:lnTo>
                  <a:pt x="5118501" y="1032487"/>
                </a:lnTo>
                <a:close/>
                <a:moveTo>
                  <a:pt x="5286005" y="1029741"/>
                </a:moveTo>
                <a:lnTo>
                  <a:pt x="5286005" y="1032487"/>
                </a:lnTo>
                <a:lnTo>
                  <a:pt x="5286005" y="1035233"/>
                </a:lnTo>
                <a:lnTo>
                  <a:pt x="5291497" y="1037979"/>
                </a:lnTo>
                <a:lnTo>
                  <a:pt x="5294243" y="1035233"/>
                </a:lnTo>
                <a:lnTo>
                  <a:pt x="5294243" y="1032487"/>
                </a:lnTo>
                <a:lnTo>
                  <a:pt x="5291497" y="1029741"/>
                </a:lnTo>
                <a:lnTo>
                  <a:pt x="5288751" y="1029741"/>
                </a:lnTo>
                <a:close/>
                <a:moveTo>
                  <a:pt x="5181658" y="1026996"/>
                </a:moveTo>
                <a:lnTo>
                  <a:pt x="5181658" y="1032487"/>
                </a:lnTo>
                <a:lnTo>
                  <a:pt x="5187150" y="1032487"/>
                </a:lnTo>
                <a:lnTo>
                  <a:pt x="5187150" y="1026996"/>
                </a:lnTo>
                <a:close/>
                <a:moveTo>
                  <a:pt x="5140468" y="1026996"/>
                </a:moveTo>
                <a:lnTo>
                  <a:pt x="5137722" y="1029741"/>
                </a:lnTo>
                <a:lnTo>
                  <a:pt x="5134976" y="1029741"/>
                </a:lnTo>
                <a:lnTo>
                  <a:pt x="5134976" y="1032487"/>
                </a:lnTo>
                <a:lnTo>
                  <a:pt x="5137722" y="1032487"/>
                </a:lnTo>
                <a:lnTo>
                  <a:pt x="5145960" y="1032487"/>
                </a:lnTo>
                <a:lnTo>
                  <a:pt x="5145960" y="1029741"/>
                </a:lnTo>
                <a:lnTo>
                  <a:pt x="5148706" y="1029741"/>
                </a:lnTo>
                <a:close/>
                <a:moveTo>
                  <a:pt x="428372" y="1024250"/>
                </a:moveTo>
                <a:lnTo>
                  <a:pt x="428372" y="1029742"/>
                </a:lnTo>
                <a:lnTo>
                  <a:pt x="431118" y="1032488"/>
                </a:lnTo>
                <a:lnTo>
                  <a:pt x="431118" y="1024250"/>
                </a:lnTo>
                <a:close/>
                <a:moveTo>
                  <a:pt x="486038" y="1021504"/>
                </a:moveTo>
                <a:lnTo>
                  <a:pt x="486038" y="1026996"/>
                </a:lnTo>
                <a:lnTo>
                  <a:pt x="483292" y="1029742"/>
                </a:lnTo>
                <a:lnTo>
                  <a:pt x="483292" y="1032488"/>
                </a:lnTo>
                <a:lnTo>
                  <a:pt x="483292" y="1037980"/>
                </a:lnTo>
                <a:lnTo>
                  <a:pt x="488784" y="1035234"/>
                </a:lnTo>
                <a:lnTo>
                  <a:pt x="499768" y="1035234"/>
                </a:lnTo>
                <a:lnTo>
                  <a:pt x="499768" y="1029742"/>
                </a:lnTo>
                <a:lnTo>
                  <a:pt x="491530" y="1029742"/>
                </a:lnTo>
                <a:lnTo>
                  <a:pt x="491530" y="1026996"/>
                </a:lnTo>
                <a:lnTo>
                  <a:pt x="488784" y="1024250"/>
                </a:lnTo>
                <a:lnTo>
                  <a:pt x="491530" y="1024250"/>
                </a:lnTo>
                <a:lnTo>
                  <a:pt x="491530" y="1021504"/>
                </a:lnTo>
                <a:close/>
                <a:moveTo>
                  <a:pt x="5258545" y="1018758"/>
                </a:moveTo>
                <a:lnTo>
                  <a:pt x="5258545" y="1026996"/>
                </a:lnTo>
                <a:lnTo>
                  <a:pt x="5250308" y="1026996"/>
                </a:lnTo>
                <a:lnTo>
                  <a:pt x="5244816" y="1026996"/>
                </a:lnTo>
                <a:lnTo>
                  <a:pt x="5244816" y="1029741"/>
                </a:lnTo>
                <a:lnTo>
                  <a:pt x="5247562" y="1032487"/>
                </a:lnTo>
                <a:lnTo>
                  <a:pt x="5255799" y="1035233"/>
                </a:lnTo>
                <a:lnTo>
                  <a:pt x="5258545" y="1029741"/>
                </a:lnTo>
                <a:lnTo>
                  <a:pt x="5261291" y="1029741"/>
                </a:lnTo>
                <a:lnTo>
                  <a:pt x="5261291" y="1018758"/>
                </a:lnTo>
                <a:close/>
                <a:moveTo>
                  <a:pt x="5104771" y="1018758"/>
                </a:moveTo>
                <a:lnTo>
                  <a:pt x="5104771" y="1021504"/>
                </a:lnTo>
                <a:lnTo>
                  <a:pt x="5107517" y="1024250"/>
                </a:lnTo>
                <a:lnTo>
                  <a:pt x="5110263" y="1026996"/>
                </a:lnTo>
                <a:lnTo>
                  <a:pt x="5110263" y="1029741"/>
                </a:lnTo>
                <a:lnTo>
                  <a:pt x="5115755" y="1029741"/>
                </a:lnTo>
                <a:lnTo>
                  <a:pt x="5118501" y="1029741"/>
                </a:lnTo>
                <a:lnTo>
                  <a:pt x="5118501" y="1026996"/>
                </a:lnTo>
                <a:lnTo>
                  <a:pt x="5118501" y="1024250"/>
                </a:lnTo>
                <a:lnTo>
                  <a:pt x="5113009" y="1024250"/>
                </a:lnTo>
                <a:lnTo>
                  <a:pt x="5110263" y="1021504"/>
                </a:lnTo>
                <a:lnTo>
                  <a:pt x="5110263" y="1018758"/>
                </a:lnTo>
                <a:close/>
                <a:moveTo>
                  <a:pt x="475054" y="1016012"/>
                </a:moveTo>
                <a:lnTo>
                  <a:pt x="475054" y="1024250"/>
                </a:lnTo>
                <a:lnTo>
                  <a:pt x="477800" y="1021504"/>
                </a:lnTo>
                <a:lnTo>
                  <a:pt x="480546" y="1018758"/>
                </a:lnTo>
                <a:lnTo>
                  <a:pt x="477800" y="1016012"/>
                </a:lnTo>
                <a:close/>
                <a:moveTo>
                  <a:pt x="321279" y="1016012"/>
                </a:moveTo>
                <a:lnTo>
                  <a:pt x="321279" y="1021504"/>
                </a:lnTo>
                <a:lnTo>
                  <a:pt x="326771" y="1021504"/>
                </a:lnTo>
                <a:lnTo>
                  <a:pt x="326771" y="1016012"/>
                </a:lnTo>
                <a:close/>
                <a:moveTo>
                  <a:pt x="447594" y="1013266"/>
                </a:moveTo>
                <a:lnTo>
                  <a:pt x="444848" y="1016012"/>
                </a:lnTo>
                <a:lnTo>
                  <a:pt x="444848" y="1018758"/>
                </a:lnTo>
                <a:lnTo>
                  <a:pt x="442102" y="1021504"/>
                </a:lnTo>
                <a:lnTo>
                  <a:pt x="442102" y="1024250"/>
                </a:lnTo>
                <a:lnTo>
                  <a:pt x="444848" y="1026996"/>
                </a:lnTo>
                <a:lnTo>
                  <a:pt x="444848" y="1024250"/>
                </a:lnTo>
                <a:lnTo>
                  <a:pt x="447594" y="1024250"/>
                </a:lnTo>
                <a:close/>
                <a:moveTo>
                  <a:pt x="5140468" y="1013266"/>
                </a:moveTo>
                <a:lnTo>
                  <a:pt x="5140468" y="1016012"/>
                </a:lnTo>
                <a:lnTo>
                  <a:pt x="5143214" y="1016012"/>
                </a:lnTo>
                <a:lnTo>
                  <a:pt x="5145960" y="1013266"/>
                </a:lnTo>
                <a:close/>
                <a:moveTo>
                  <a:pt x="5118501" y="1013266"/>
                </a:moveTo>
                <a:lnTo>
                  <a:pt x="5121247" y="1016012"/>
                </a:lnTo>
                <a:lnTo>
                  <a:pt x="5126739" y="1016012"/>
                </a:lnTo>
                <a:lnTo>
                  <a:pt x="5126739" y="1013266"/>
                </a:lnTo>
                <a:close/>
                <a:moveTo>
                  <a:pt x="175743" y="1010520"/>
                </a:moveTo>
                <a:lnTo>
                  <a:pt x="178488" y="1016012"/>
                </a:lnTo>
                <a:lnTo>
                  <a:pt x="181234" y="1018758"/>
                </a:lnTo>
                <a:lnTo>
                  <a:pt x="183980" y="1016012"/>
                </a:lnTo>
                <a:lnTo>
                  <a:pt x="186726" y="1013266"/>
                </a:lnTo>
                <a:lnTo>
                  <a:pt x="181234" y="1010520"/>
                </a:lnTo>
                <a:close/>
                <a:moveTo>
                  <a:pt x="1062693" y="1010520"/>
                </a:moveTo>
                <a:lnTo>
                  <a:pt x="1065439" y="1015096"/>
                </a:lnTo>
                <a:lnTo>
                  <a:pt x="1065439" y="1018758"/>
                </a:lnTo>
                <a:close/>
                <a:moveTo>
                  <a:pt x="472308" y="1007774"/>
                </a:moveTo>
                <a:lnTo>
                  <a:pt x="472308" y="1010520"/>
                </a:lnTo>
                <a:lnTo>
                  <a:pt x="469562" y="1010520"/>
                </a:lnTo>
                <a:lnTo>
                  <a:pt x="469562" y="1016012"/>
                </a:lnTo>
                <a:lnTo>
                  <a:pt x="472308" y="1016012"/>
                </a:lnTo>
                <a:lnTo>
                  <a:pt x="475054" y="1010520"/>
                </a:lnTo>
                <a:lnTo>
                  <a:pt x="475054" y="1007774"/>
                </a:lnTo>
                <a:close/>
                <a:moveTo>
                  <a:pt x="5060835" y="1007774"/>
                </a:moveTo>
                <a:lnTo>
                  <a:pt x="5060835" y="1013266"/>
                </a:lnTo>
                <a:lnTo>
                  <a:pt x="5063581" y="1010520"/>
                </a:lnTo>
                <a:lnTo>
                  <a:pt x="5063581" y="1013266"/>
                </a:lnTo>
                <a:lnTo>
                  <a:pt x="5066327" y="1013266"/>
                </a:lnTo>
                <a:lnTo>
                  <a:pt x="5069073" y="1013266"/>
                </a:lnTo>
                <a:lnTo>
                  <a:pt x="5069073" y="1010520"/>
                </a:lnTo>
                <a:lnTo>
                  <a:pt x="5066327" y="1007774"/>
                </a:lnTo>
                <a:close/>
                <a:moveTo>
                  <a:pt x="5156944" y="1005028"/>
                </a:moveTo>
                <a:lnTo>
                  <a:pt x="5156944" y="1010520"/>
                </a:lnTo>
                <a:lnTo>
                  <a:pt x="5159690" y="1013266"/>
                </a:lnTo>
                <a:lnTo>
                  <a:pt x="5162436" y="1013266"/>
                </a:lnTo>
                <a:lnTo>
                  <a:pt x="5162436" y="1010520"/>
                </a:lnTo>
                <a:lnTo>
                  <a:pt x="5165182" y="1010520"/>
                </a:lnTo>
                <a:lnTo>
                  <a:pt x="5165182" y="1013266"/>
                </a:lnTo>
                <a:lnTo>
                  <a:pt x="5159690" y="1016012"/>
                </a:lnTo>
                <a:lnTo>
                  <a:pt x="5162436" y="1021504"/>
                </a:lnTo>
                <a:lnTo>
                  <a:pt x="5162436" y="1026996"/>
                </a:lnTo>
                <a:lnTo>
                  <a:pt x="5165182" y="1026996"/>
                </a:lnTo>
                <a:lnTo>
                  <a:pt x="5173420" y="1024250"/>
                </a:lnTo>
                <a:lnTo>
                  <a:pt x="5181658" y="1024250"/>
                </a:lnTo>
                <a:lnTo>
                  <a:pt x="5181658" y="1018758"/>
                </a:lnTo>
                <a:lnTo>
                  <a:pt x="5181658" y="1016012"/>
                </a:lnTo>
                <a:lnTo>
                  <a:pt x="5178912" y="1013266"/>
                </a:lnTo>
                <a:lnTo>
                  <a:pt x="5178912" y="1010520"/>
                </a:lnTo>
                <a:lnTo>
                  <a:pt x="5167928" y="1007774"/>
                </a:lnTo>
                <a:close/>
                <a:moveTo>
                  <a:pt x="505260" y="1002282"/>
                </a:moveTo>
                <a:lnTo>
                  <a:pt x="499768" y="1005028"/>
                </a:lnTo>
                <a:lnTo>
                  <a:pt x="497022" y="1005028"/>
                </a:lnTo>
                <a:lnTo>
                  <a:pt x="494276" y="1007774"/>
                </a:lnTo>
                <a:lnTo>
                  <a:pt x="497022" y="1007774"/>
                </a:lnTo>
                <a:lnTo>
                  <a:pt x="497022" y="1010520"/>
                </a:lnTo>
                <a:lnTo>
                  <a:pt x="499768" y="1010520"/>
                </a:lnTo>
                <a:lnTo>
                  <a:pt x="502514" y="1007774"/>
                </a:lnTo>
                <a:lnTo>
                  <a:pt x="505260" y="1007774"/>
                </a:lnTo>
                <a:close/>
                <a:moveTo>
                  <a:pt x="428372" y="1002282"/>
                </a:moveTo>
                <a:lnTo>
                  <a:pt x="422880" y="1007774"/>
                </a:lnTo>
                <a:lnTo>
                  <a:pt x="417389" y="1016012"/>
                </a:lnTo>
                <a:lnTo>
                  <a:pt x="420134" y="1016012"/>
                </a:lnTo>
                <a:lnTo>
                  <a:pt x="422880" y="1016012"/>
                </a:lnTo>
                <a:lnTo>
                  <a:pt x="425626" y="1018758"/>
                </a:lnTo>
                <a:lnTo>
                  <a:pt x="428372" y="1021504"/>
                </a:lnTo>
                <a:lnTo>
                  <a:pt x="431118" y="1018758"/>
                </a:lnTo>
                <a:lnTo>
                  <a:pt x="433864" y="1021504"/>
                </a:lnTo>
                <a:lnTo>
                  <a:pt x="433864" y="1016012"/>
                </a:lnTo>
                <a:lnTo>
                  <a:pt x="428372" y="1016012"/>
                </a:lnTo>
                <a:lnTo>
                  <a:pt x="425626" y="1013266"/>
                </a:lnTo>
                <a:lnTo>
                  <a:pt x="425626" y="1010520"/>
                </a:lnTo>
                <a:lnTo>
                  <a:pt x="428372" y="1007774"/>
                </a:lnTo>
                <a:close/>
                <a:moveTo>
                  <a:pt x="5233832" y="1002282"/>
                </a:moveTo>
                <a:lnTo>
                  <a:pt x="5233832" y="1005028"/>
                </a:lnTo>
                <a:lnTo>
                  <a:pt x="5231086" y="1007774"/>
                </a:lnTo>
                <a:lnTo>
                  <a:pt x="5231086" y="1010520"/>
                </a:lnTo>
                <a:lnTo>
                  <a:pt x="5236578" y="1007774"/>
                </a:lnTo>
                <a:lnTo>
                  <a:pt x="5239324" y="1007774"/>
                </a:lnTo>
                <a:lnTo>
                  <a:pt x="5244816" y="1007774"/>
                </a:lnTo>
                <a:lnTo>
                  <a:pt x="5244816" y="1002282"/>
                </a:lnTo>
                <a:close/>
                <a:moveTo>
                  <a:pt x="6326731" y="999536"/>
                </a:moveTo>
                <a:lnTo>
                  <a:pt x="6323985" y="1005028"/>
                </a:lnTo>
                <a:lnTo>
                  <a:pt x="6323985" y="1007774"/>
                </a:lnTo>
                <a:lnTo>
                  <a:pt x="6323985" y="1013266"/>
                </a:lnTo>
                <a:lnTo>
                  <a:pt x="6326731" y="1016012"/>
                </a:lnTo>
                <a:lnTo>
                  <a:pt x="6332223" y="1016012"/>
                </a:lnTo>
                <a:lnTo>
                  <a:pt x="6334969" y="1016012"/>
                </a:lnTo>
                <a:lnTo>
                  <a:pt x="6337715" y="1013266"/>
                </a:lnTo>
                <a:lnTo>
                  <a:pt x="6340461" y="1007774"/>
                </a:lnTo>
                <a:lnTo>
                  <a:pt x="6337715" y="1005028"/>
                </a:lnTo>
                <a:lnTo>
                  <a:pt x="6334969" y="1002282"/>
                </a:lnTo>
                <a:close/>
                <a:moveTo>
                  <a:pt x="5209118" y="999536"/>
                </a:moveTo>
                <a:lnTo>
                  <a:pt x="5206372" y="1005028"/>
                </a:lnTo>
                <a:lnTo>
                  <a:pt x="5206372" y="1010520"/>
                </a:lnTo>
                <a:lnTo>
                  <a:pt x="5214610" y="1010520"/>
                </a:lnTo>
                <a:lnTo>
                  <a:pt x="5220102" y="1007774"/>
                </a:lnTo>
                <a:lnTo>
                  <a:pt x="5220102" y="999536"/>
                </a:lnTo>
                <a:close/>
                <a:moveTo>
                  <a:pt x="5093787" y="999536"/>
                </a:moveTo>
                <a:lnTo>
                  <a:pt x="5091041" y="1002282"/>
                </a:lnTo>
                <a:lnTo>
                  <a:pt x="5099279" y="1002282"/>
                </a:lnTo>
                <a:lnTo>
                  <a:pt x="5102025" y="1002282"/>
                </a:lnTo>
                <a:lnTo>
                  <a:pt x="5102025" y="999536"/>
                </a:lnTo>
                <a:lnTo>
                  <a:pt x="5099279" y="999536"/>
                </a:lnTo>
                <a:close/>
                <a:moveTo>
                  <a:pt x="1079168" y="988552"/>
                </a:moveTo>
                <a:lnTo>
                  <a:pt x="1073676" y="991298"/>
                </a:lnTo>
                <a:lnTo>
                  <a:pt x="1068185" y="996790"/>
                </a:lnTo>
                <a:lnTo>
                  <a:pt x="1065439" y="1002282"/>
                </a:lnTo>
                <a:lnTo>
                  <a:pt x="1062693" y="1007774"/>
                </a:lnTo>
                <a:lnTo>
                  <a:pt x="1062693" y="1010520"/>
                </a:lnTo>
                <a:lnTo>
                  <a:pt x="1062693" y="1013266"/>
                </a:lnTo>
                <a:lnTo>
                  <a:pt x="1065439" y="1018758"/>
                </a:lnTo>
                <a:lnTo>
                  <a:pt x="1068185" y="1024249"/>
                </a:lnTo>
                <a:lnTo>
                  <a:pt x="1070931" y="1024249"/>
                </a:lnTo>
                <a:lnTo>
                  <a:pt x="1065439" y="1015096"/>
                </a:lnTo>
                <a:lnTo>
                  <a:pt x="1065439" y="1005028"/>
                </a:lnTo>
                <a:lnTo>
                  <a:pt x="1070931" y="994044"/>
                </a:lnTo>
                <a:lnTo>
                  <a:pt x="1077795" y="991298"/>
                </a:lnTo>
                <a:lnTo>
                  <a:pt x="1078253" y="990383"/>
                </a:lnTo>
                <a:lnTo>
                  <a:pt x="1070931" y="994044"/>
                </a:lnTo>
                <a:lnTo>
                  <a:pt x="1079168" y="988553"/>
                </a:lnTo>
                <a:close/>
                <a:moveTo>
                  <a:pt x="5329941" y="988552"/>
                </a:moveTo>
                <a:lnTo>
                  <a:pt x="5327195" y="991298"/>
                </a:lnTo>
                <a:lnTo>
                  <a:pt x="5327195" y="999536"/>
                </a:lnTo>
                <a:lnTo>
                  <a:pt x="5332687" y="999536"/>
                </a:lnTo>
                <a:lnTo>
                  <a:pt x="5332687" y="996790"/>
                </a:lnTo>
                <a:lnTo>
                  <a:pt x="5335433" y="994044"/>
                </a:lnTo>
                <a:lnTo>
                  <a:pt x="5343671" y="996790"/>
                </a:lnTo>
                <a:lnTo>
                  <a:pt x="5343671" y="991298"/>
                </a:lnTo>
                <a:lnTo>
                  <a:pt x="5338179" y="988552"/>
                </a:lnTo>
                <a:lnTo>
                  <a:pt x="5338179" y="991298"/>
                </a:lnTo>
                <a:lnTo>
                  <a:pt x="5338179" y="994044"/>
                </a:lnTo>
                <a:lnTo>
                  <a:pt x="5335433" y="994044"/>
                </a:lnTo>
                <a:lnTo>
                  <a:pt x="5332687" y="991298"/>
                </a:lnTo>
                <a:close/>
                <a:moveTo>
                  <a:pt x="5211864" y="985806"/>
                </a:moveTo>
                <a:lnTo>
                  <a:pt x="5211864" y="994044"/>
                </a:lnTo>
                <a:lnTo>
                  <a:pt x="5217356" y="991298"/>
                </a:lnTo>
                <a:lnTo>
                  <a:pt x="5220102" y="988552"/>
                </a:lnTo>
                <a:lnTo>
                  <a:pt x="5217356" y="985806"/>
                </a:lnTo>
                <a:close/>
                <a:moveTo>
                  <a:pt x="5091041" y="985806"/>
                </a:moveTo>
                <a:lnTo>
                  <a:pt x="5085549" y="988552"/>
                </a:lnTo>
                <a:lnTo>
                  <a:pt x="5077311" y="988552"/>
                </a:lnTo>
                <a:lnTo>
                  <a:pt x="5071819" y="988552"/>
                </a:lnTo>
                <a:lnTo>
                  <a:pt x="5066327" y="991298"/>
                </a:lnTo>
                <a:lnTo>
                  <a:pt x="5069073" y="996790"/>
                </a:lnTo>
                <a:lnTo>
                  <a:pt x="5071819" y="1002282"/>
                </a:lnTo>
                <a:lnTo>
                  <a:pt x="5080057" y="1005028"/>
                </a:lnTo>
                <a:lnTo>
                  <a:pt x="5088295" y="1013266"/>
                </a:lnTo>
                <a:lnTo>
                  <a:pt x="5082803" y="1013266"/>
                </a:lnTo>
                <a:lnTo>
                  <a:pt x="5082803" y="1016012"/>
                </a:lnTo>
                <a:lnTo>
                  <a:pt x="5085549" y="1021504"/>
                </a:lnTo>
                <a:lnTo>
                  <a:pt x="5077311" y="1032487"/>
                </a:lnTo>
                <a:lnTo>
                  <a:pt x="5080057" y="1035233"/>
                </a:lnTo>
                <a:lnTo>
                  <a:pt x="5085549" y="1035233"/>
                </a:lnTo>
                <a:lnTo>
                  <a:pt x="5082803" y="1037979"/>
                </a:lnTo>
                <a:lnTo>
                  <a:pt x="5080057" y="1040725"/>
                </a:lnTo>
                <a:lnTo>
                  <a:pt x="5082803" y="1043471"/>
                </a:lnTo>
                <a:lnTo>
                  <a:pt x="5085549" y="1043471"/>
                </a:lnTo>
                <a:lnTo>
                  <a:pt x="5085549" y="1040725"/>
                </a:lnTo>
                <a:lnTo>
                  <a:pt x="5088295" y="1040725"/>
                </a:lnTo>
                <a:lnTo>
                  <a:pt x="5088295" y="1035233"/>
                </a:lnTo>
                <a:lnTo>
                  <a:pt x="5091041" y="1032487"/>
                </a:lnTo>
                <a:lnTo>
                  <a:pt x="5102025" y="1032487"/>
                </a:lnTo>
                <a:lnTo>
                  <a:pt x="5102025" y="1029741"/>
                </a:lnTo>
                <a:lnTo>
                  <a:pt x="5104771" y="1029741"/>
                </a:lnTo>
                <a:lnTo>
                  <a:pt x="5102025" y="1024250"/>
                </a:lnTo>
                <a:lnTo>
                  <a:pt x="5099279" y="1021504"/>
                </a:lnTo>
                <a:lnTo>
                  <a:pt x="5096533" y="1021504"/>
                </a:lnTo>
                <a:lnTo>
                  <a:pt x="5093787" y="1018758"/>
                </a:lnTo>
                <a:lnTo>
                  <a:pt x="5093787" y="1013266"/>
                </a:lnTo>
                <a:lnTo>
                  <a:pt x="5091041" y="1010520"/>
                </a:lnTo>
                <a:lnTo>
                  <a:pt x="5088295" y="1010520"/>
                </a:lnTo>
                <a:lnTo>
                  <a:pt x="5088295" y="1002282"/>
                </a:lnTo>
                <a:lnTo>
                  <a:pt x="5091041" y="996790"/>
                </a:lnTo>
                <a:lnTo>
                  <a:pt x="5088295" y="994044"/>
                </a:lnTo>
                <a:lnTo>
                  <a:pt x="5088295" y="991298"/>
                </a:lnTo>
                <a:lnTo>
                  <a:pt x="5091041" y="991298"/>
                </a:lnTo>
                <a:lnTo>
                  <a:pt x="5091041" y="988552"/>
                </a:lnTo>
                <a:close/>
                <a:moveTo>
                  <a:pt x="1084661" y="983060"/>
                </a:moveTo>
                <a:lnTo>
                  <a:pt x="1090153" y="985806"/>
                </a:lnTo>
                <a:lnTo>
                  <a:pt x="1092898" y="985806"/>
                </a:lnTo>
                <a:lnTo>
                  <a:pt x="1095644" y="985806"/>
                </a:lnTo>
                <a:lnTo>
                  <a:pt x="1101136" y="988552"/>
                </a:lnTo>
                <a:lnTo>
                  <a:pt x="1101137" y="988552"/>
                </a:lnTo>
                <a:lnTo>
                  <a:pt x="1103882" y="991298"/>
                </a:lnTo>
                <a:lnTo>
                  <a:pt x="1102234" y="990748"/>
                </a:lnTo>
                <a:lnTo>
                  <a:pt x="1103882" y="994044"/>
                </a:lnTo>
                <a:lnTo>
                  <a:pt x="1103882" y="997340"/>
                </a:lnTo>
                <a:lnTo>
                  <a:pt x="1106628" y="999536"/>
                </a:lnTo>
                <a:lnTo>
                  <a:pt x="1103882" y="991298"/>
                </a:lnTo>
                <a:lnTo>
                  <a:pt x="1109374" y="996790"/>
                </a:lnTo>
                <a:lnTo>
                  <a:pt x="1114867" y="1005028"/>
                </a:lnTo>
                <a:lnTo>
                  <a:pt x="1114867" y="1016012"/>
                </a:lnTo>
                <a:lnTo>
                  <a:pt x="1112120" y="1024249"/>
                </a:lnTo>
                <a:lnTo>
                  <a:pt x="1103882" y="1035233"/>
                </a:lnTo>
                <a:lnTo>
                  <a:pt x="1106628" y="1026995"/>
                </a:lnTo>
                <a:lnTo>
                  <a:pt x="1092898" y="1037979"/>
                </a:lnTo>
                <a:lnTo>
                  <a:pt x="1103882" y="1035233"/>
                </a:lnTo>
                <a:lnTo>
                  <a:pt x="1095645" y="1037979"/>
                </a:lnTo>
                <a:lnTo>
                  <a:pt x="1090153" y="1040725"/>
                </a:lnTo>
                <a:lnTo>
                  <a:pt x="1081915" y="1043471"/>
                </a:lnTo>
                <a:lnTo>
                  <a:pt x="1076423" y="1040725"/>
                </a:lnTo>
                <a:lnTo>
                  <a:pt x="1065439" y="1040725"/>
                </a:lnTo>
                <a:lnTo>
                  <a:pt x="1057202" y="1032487"/>
                </a:lnTo>
                <a:lnTo>
                  <a:pt x="1048963" y="1024249"/>
                </a:lnTo>
                <a:lnTo>
                  <a:pt x="1048963" y="1013266"/>
                </a:lnTo>
                <a:lnTo>
                  <a:pt x="1048963" y="1002282"/>
                </a:lnTo>
                <a:lnTo>
                  <a:pt x="1057202" y="994044"/>
                </a:lnTo>
                <a:lnTo>
                  <a:pt x="1065439" y="985806"/>
                </a:lnTo>
                <a:lnTo>
                  <a:pt x="1073676" y="985806"/>
                </a:lnTo>
                <a:close/>
                <a:moveTo>
                  <a:pt x="5258545" y="983060"/>
                </a:moveTo>
                <a:lnTo>
                  <a:pt x="5258545" y="985806"/>
                </a:lnTo>
                <a:lnTo>
                  <a:pt x="5264037" y="988552"/>
                </a:lnTo>
                <a:lnTo>
                  <a:pt x="5264037" y="991298"/>
                </a:lnTo>
                <a:lnTo>
                  <a:pt x="5269529" y="991298"/>
                </a:lnTo>
                <a:lnTo>
                  <a:pt x="5269529" y="985806"/>
                </a:lnTo>
                <a:lnTo>
                  <a:pt x="5264037" y="985806"/>
                </a:lnTo>
                <a:close/>
                <a:moveTo>
                  <a:pt x="5162436" y="980314"/>
                </a:moveTo>
                <a:lnTo>
                  <a:pt x="5162436" y="985806"/>
                </a:lnTo>
                <a:lnTo>
                  <a:pt x="5165182" y="988552"/>
                </a:lnTo>
                <a:lnTo>
                  <a:pt x="5159690" y="988552"/>
                </a:lnTo>
                <a:lnTo>
                  <a:pt x="5162436" y="994044"/>
                </a:lnTo>
                <a:lnTo>
                  <a:pt x="5165182" y="996790"/>
                </a:lnTo>
                <a:lnTo>
                  <a:pt x="5167928" y="994044"/>
                </a:lnTo>
                <a:lnTo>
                  <a:pt x="5167928" y="991298"/>
                </a:lnTo>
                <a:lnTo>
                  <a:pt x="5167928" y="988552"/>
                </a:lnTo>
                <a:lnTo>
                  <a:pt x="5167928" y="985806"/>
                </a:lnTo>
                <a:lnTo>
                  <a:pt x="5170674" y="985806"/>
                </a:lnTo>
                <a:lnTo>
                  <a:pt x="5170674" y="983060"/>
                </a:lnTo>
                <a:lnTo>
                  <a:pt x="5167928" y="983060"/>
                </a:lnTo>
                <a:lnTo>
                  <a:pt x="5167928" y="980314"/>
                </a:lnTo>
                <a:lnTo>
                  <a:pt x="5165182" y="980314"/>
                </a:lnTo>
                <a:close/>
                <a:moveTo>
                  <a:pt x="5104771" y="977568"/>
                </a:moveTo>
                <a:lnTo>
                  <a:pt x="5107517" y="980314"/>
                </a:lnTo>
                <a:lnTo>
                  <a:pt x="5113009" y="983060"/>
                </a:lnTo>
                <a:lnTo>
                  <a:pt x="5107517" y="983060"/>
                </a:lnTo>
                <a:lnTo>
                  <a:pt x="5104771" y="985806"/>
                </a:lnTo>
                <a:lnTo>
                  <a:pt x="5104771" y="991298"/>
                </a:lnTo>
                <a:lnTo>
                  <a:pt x="5110263" y="994044"/>
                </a:lnTo>
                <a:lnTo>
                  <a:pt x="5115755" y="994044"/>
                </a:lnTo>
                <a:lnTo>
                  <a:pt x="5118501" y="991298"/>
                </a:lnTo>
                <a:lnTo>
                  <a:pt x="5121247" y="985806"/>
                </a:lnTo>
                <a:lnTo>
                  <a:pt x="5115755" y="983060"/>
                </a:lnTo>
                <a:lnTo>
                  <a:pt x="5113009" y="983060"/>
                </a:lnTo>
                <a:lnTo>
                  <a:pt x="5113009" y="977568"/>
                </a:lnTo>
                <a:close/>
                <a:moveTo>
                  <a:pt x="6615058" y="974822"/>
                </a:moveTo>
                <a:lnTo>
                  <a:pt x="6634280" y="994044"/>
                </a:lnTo>
                <a:lnTo>
                  <a:pt x="6436570" y="1016012"/>
                </a:lnTo>
                <a:lnTo>
                  <a:pt x="6447554" y="1007774"/>
                </a:lnTo>
                <a:lnTo>
                  <a:pt x="6458538" y="1002282"/>
                </a:lnTo>
                <a:lnTo>
                  <a:pt x="6475013" y="999536"/>
                </a:lnTo>
                <a:lnTo>
                  <a:pt x="6491489" y="1002282"/>
                </a:lnTo>
                <a:lnTo>
                  <a:pt x="6521695" y="1005028"/>
                </a:lnTo>
                <a:lnTo>
                  <a:pt x="6538171" y="1002282"/>
                </a:lnTo>
                <a:lnTo>
                  <a:pt x="6562885" y="994044"/>
                </a:lnTo>
                <a:close/>
                <a:moveTo>
                  <a:pt x="5137722" y="966584"/>
                </a:moveTo>
                <a:lnTo>
                  <a:pt x="5129485" y="969330"/>
                </a:lnTo>
                <a:lnTo>
                  <a:pt x="5126739" y="969330"/>
                </a:lnTo>
                <a:lnTo>
                  <a:pt x="5123993" y="972076"/>
                </a:lnTo>
                <a:lnTo>
                  <a:pt x="5129485" y="977568"/>
                </a:lnTo>
                <a:lnTo>
                  <a:pt x="5137722" y="974822"/>
                </a:lnTo>
                <a:close/>
                <a:moveTo>
                  <a:pt x="5102025" y="966584"/>
                </a:moveTo>
                <a:lnTo>
                  <a:pt x="5104771" y="972076"/>
                </a:lnTo>
                <a:lnTo>
                  <a:pt x="5107517" y="972076"/>
                </a:lnTo>
                <a:lnTo>
                  <a:pt x="5110263" y="969330"/>
                </a:lnTo>
                <a:lnTo>
                  <a:pt x="5110263" y="966584"/>
                </a:lnTo>
                <a:close/>
                <a:moveTo>
                  <a:pt x="1035233" y="966584"/>
                </a:moveTo>
                <a:lnTo>
                  <a:pt x="1035233" y="969330"/>
                </a:lnTo>
                <a:lnTo>
                  <a:pt x="1043472" y="969330"/>
                </a:lnTo>
                <a:lnTo>
                  <a:pt x="1048964" y="966584"/>
                </a:lnTo>
                <a:close/>
                <a:moveTo>
                  <a:pt x="5264037" y="963838"/>
                </a:moveTo>
                <a:lnTo>
                  <a:pt x="5264037" y="969330"/>
                </a:lnTo>
                <a:lnTo>
                  <a:pt x="5264037" y="972076"/>
                </a:lnTo>
                <a:lnTo>
                  <a:pt x="5258545" y="977568"/>
                </a:lnTo>
                <a:lnTo>
                  <a:pt x="5264037" y="980314"/>
                </a:lnTo>
                <a:lnTo>
                  <a:pt x="5269529" y="980314"/>
                </a:lnTo>
                <a:lnTo>
                  <a:pt x="5272275" y="972076"/>
                </a:lnTo>
                <a:lnTo>
                  <a:pt x="5269529" y="963838"/>
                </a:lnTo>
                <a:close/>
                <a:moveTo>
                  <a:pt x="5244816" y="961092"/>
                </a:moveTo>
                <a:lnTo>
                  <a:pt x="5242070" y="963838"/>
                </a:lnTo>
                <a:lnTo>
                  <a:pt x="5242070" y="966584"/>
                </a:lnTo>
                <a:lnTo>
                  <a:pt x="5244816" y="966584"/>
                </a:lnTo>
                <a:lnTo>
                  <a:pt x="5247562" y="966584"/>
                </a:lnTo>
                <a:lnTo>
                  <a:pt x="5250308" y="966584"/>
                </a:lnTo>
                <a:lnTo>
                  <a:pt x="5253053" y="966584"/>
                </a:lnTo>
                <a:lnTo>
                  <a:pt x="5253053" y="961092"/>
                </a:lnTo>
                <a:close/>
                <a:moveTo>
                  <a:pt x="1169785" y="961092"/>
                </a:moveTo>
                <a:lnTo>
                  <a:pt x="1175277" y="963838"/>
                </a:lnTo>
                <a:lnTo>
                  <a:pt x="1178023" y="969330"/>
                </a:lnTo>
                <a:lnTo>
                  <a:pt x="1178023" y="974822"/>
                </a:lnTo>
                <a:lnTo>
                  <a:pt x="1178023" y="980314"/>
                </a:lnTo>
                <a:lnTo>
                  <a:pt x="1175277" y="983060"/>
                </a:lnTo>
                <a:lnTo>
                  <a:pt x="1169785" y="983060"/>
                </a:lnTo>
                <a:lnTo>
                  <a:pt x="1167039" y="983060"/>
                </a:lnTo>
                <a:lnTo>
                  <a:pt x="1164293" y="980314"/>
                </a:lnTo>
                <a:lnTo>
                  <a:pt x="1161547" y="974822"/>
                </a:lnTo>
                <a:lnTo>
                  <a:pt x="1161547" y="969330"/>
                </a:lnTo>
                <a:lnTo>
                  <a:pt x="1164293" y="963838"/>
                </a:lnTo>
                <a:close/>
                <a:moveTo>
                  <a:pt x="6175702" y="955600"/>
                </a:moveTo>
                <a:lnTo>
                  <a:pt x="6167464" y="958346"/>
                </a:lnTo>
                <a:lnTo>
                  <a:pt x="6159226" y="961092"/>
                </a:lnTo>
                <a:lnTo>
                  <a:pt x="6148242" y="963838"/>
                </a:lnTo>
                <a:lnTo>
                  <a:pt x="6137258" y="963838"/>
                </a:lnTo>
                <a:lnTo>
                  <a:pt x="6137258" y="958346"/>
                </a:lnTo>
                <a:lnTo>
                  <a:pt x="6134512" y="958346"/>
                </a:lnTo>
                <a:lnTo>
                  <a:pt x="6129020" y="958346"/>
                </a:lnTo>
                <a:lnTo>
                  <a:pt x="6129020" y="963838"/>
                </a:lnTo>
                <a:lnTo>
                  <a:pt x="6137258" y="963838"/>
                </a:lnTo>
                <a:lnTo>
                  <a:pt x="6145496" y="966584"/>
                </a:lnTo>
                <a:lnTo>
                  <a:pt x="6159226" y="966584"/>
                </a:lnTo>
                <a:lnTo>
                  <a:pt x="6172956" y="963838"/>
                </a:lnTo>
                <a:lnTo>
                  <a:pt x="6175702" y="961092"/>
                </a:lnTo>
                <a:close/>
                <a:moveTo>
                  <a:pt x="5225594" y="955600"/>
                </a:moveTo>
                <a:lnTo>
                  <a:pt x="5225594" y="966584"/>
                </a:lnTo>
                <a:lnTo>
                  <a:pt x="5231086" y="963838"/>
                </a:lnTo>
                <a:lnTo>
                  <a:pt x="5233832" y="958346"/>
                </a:lnTo>
                <a:lnTo>
                  <a:pt x="5231086" y="958346"/>
                </a:lnTo>
                <a:close/>
                <a:moveTo>
                  <a:pt x="5082803" y="955600"/>
                </a:moveTo>
                <a:lnTo>
                  <a:pt x="5082803" y="961092"/>
                </a:lnTo>
                <a:lnTo>
                  <a:pt x="5088295" y="961092"/>
                </a:lnTo>
                <a:lnTo>
                  <a:pt x="5091041" y="955600"/>
                </a:lnTo>
                <a:close/>
                <a:moveTo>
                  <a:pt x="930887" y="955600"/>
                </a:moveTo>
                <a:lnTo>
                  <a:pt x="928141" y="958346"/>
                </a:lnTo>
                <a:lnTo>
                  <a:pt x="928141" y="963838"/>
                </a:lnTo>
                <a:lnTo>
                  <a:pt x="930887" y="963838"/>
                </a:lnTo>
                <a:lnTo>
                  <a:pt x="933632" y="963838"/>
                </a:lnTo>
                <a:lnTo>
                  <a:pt x="935005" y="965211"/>
                </a:lnTo>
                <a:lnTo>
                  <a:pt x="937857" y="965528"/>
                </a:lnTo>
                <a:lnTo>
                  <a:pt x="936378" y="961092"/>
                </a:lnTo>
                <a:close/>
                <a:moveTo>
                  <a:pt x="5354655" y="952854"/>
                </a:moveTo>
                <a:lnTo>
                  <a:pt x="5354655" y="955600"/>
                </a:lnTo>
                <a:lnTo>
                  <a:pt x="5357401" y="958346"/>
                </a:lnTo>
                <a:lnTo>
                  <a:pt x="5360147" y="955600"/>
                </a:lnTo>
                <a:lnTo>
                  <a:pt x="5360147" y="952854"/>
                </a:lnTo>
                <a:lnTo>
                  <a:pt x="5357401" y="952854"/>
                </a:lnTo>
                <a:close/>
                <a:moveTo>
                  <a:pt x="5178912" y="952854"/>
                </a:moveTo>
                <a:lnTo>
                  <a:pt x="5173420" y="958346"/>
                </a:lnTo>
                <a:lnTo>
                  <a:pt x="5167928" y="966584"/>
                </a:lnTo>
                <a:lnTo>
                  <a:pt x="5170674" y="966584"/>
                </a:lnTo>
                <a:lnTo>
                  <a:pt x="5173420" y="969330"/>
                </a:lnTo>
                <a:lnTo>
                  <a:pt x="5176166" y="972076"/>
                </a:lnTo>
                <a:lnTo>
                  <a:pt x="5181658" y="972076"/>
                </a:lnTo>
                <a:lnTo>
                  <a:pt x="5187150" y="974822"/>
                </a:lnTo>
                <a:lnTo>
                  <a:pt x="5187150" y="980314"/>
                </a:lnTo>
                <a:lnTo>
                  <a:pt x="5184404" y="980314"/>
                </a:lnTo>
                <a:lnTo>
                  <a:pt x="5176166" y="983060"/>
                </a:lnTo>
                <a:lnTo>
                  <a:pt x="5178912" y="994044"/>
                </a:lnTo>
                <a:lnTo>
                  <a:pt x="5187150" y="999536"/>
                </a:lnTo>
                <a:lnTo>
                  <a:pt x="5189896" y="996790"/>
                </a:lnTo>
                <a:lnTo>
                  <a:pt x="5192642" y="991298"/>
                </a:lnTo>
                <a:lnTo>
                  <a:pt x="5189896" y="985806"/>
                </a:lnTo>
                <a:lnTo>
                  <a:pt x="5187150" y="983060"/>
                </a:lnTo>
                <a:lnTo>
                  <a:pt x="5198134" y="983060"/>
                </a:lnTo>
                <a:lnTo>
                  <a:pt x="5200880" y="977568"/>
                </a:lnTo>
                <a:lnTo>
                  <a:pt x="5198134" y="974822"/>
                </a:lnTo>
                <a:lnTo>
                  <a:pt x="5195388" y="969330"/>
                </a:lnTo>
                <a:lnTo>
                  <a:pt x="5195388" y="963838"/>
                </a:lnTo>
                <a:lnTo>
                  <a:pt x="5187150" y="958346"/>
                </a:lnTo>
                <a:lnTo>
                  <a:pt x="5181658" y="955600"/>
                </a:lnTo>
                <a:close/>
                <a:moveTo>
                  <a:pt x="856745" y="950108"/>
                </a:moveTo>
                <a:lnTo>
                  <a:pt x="853999" y="952854"/>
                </a:lnTo>
                <a:lnTo>
                  <a:pt x="856745" y="952854"/>
                </a:lnTo>
                <a:lnTo>
                  <a:pt x="856745" y="955600"/>
                </a:lnTo>
                <a:lnTo>
                  <a:pt x="859491" y="955600"/>
                </a:lnTo>
                <a:lnTo>
                  <a:pt x="862237" y="952854"/>
                </a:lnTo>
                <a:lnTo>
                  <a:pt x="862237" y="950108"/>
                </a:lnTo>
                <a:close/>
                <a:moveTo>
                  <a:pt x="6238859" y="950108"/>
                </a:moveTo>
                <a:lnTo>
                  <a:pt x="6222384" y="955600"/>
                </a:lnTo>
                <a:lnTo>
                  <a:pt x="6216892" y="961092"/>
                </a:lnTo>
                <a:lnTo>
                  <a:pt x="6211400" y="963838"/>
                </a:lnTo>
                <a:lnTo>
                  <a:pt x="6238859" y="958346"/>
                </a:lnTo>
                <a:lnTo>
                  <a:pt x="6252589" y="958346"/>
                </a:lnTo>
                <a:lnTo>
                  <a:pt x="6269065" y="958346"/>
                </a:lnTo>
                <a:lnTo>
                  <a:pt x="6263573" y="952854"/>
                </a:lnTo>
                <a:lnTo>
                  <a:pt x="6258081" y="950108"/>
                </a:lnTo>
                <a:lnTo>
                  <a:pt x="6249843" y="950108"/>
                </a:lnTo>
                <a:close/>
                <a:moveTo>
                  <a:pt x="5140468" y="950108"/>
                </a:moveTo>
                <a:lnTo>
                  <a:pt x="5140468" y="955600"/>
                </a:lnTo>
                <a:lnTo>
                  <a:pt x="5148706" y="955600"/>
                </a:lnTo>
                <a:lnTo>
                  <a:pt x="5148706" y="952854"/>
                </a:lnTo>
                <a:lnTo>
                  <a:pt x="5145960" y="950108"/>
                </a:lnTo>
                <a:close/>
                <a:moveTo>
                  <a:pt x="1062694" y="947362"/>
                </a:moveTo>
                <a:lnTo>
                  <a:pt x="1062694" y="950108"/>
                </a:lnTo>
                <a:lnTo>
                  <a:pt x="1062694" y="952854"/>
                </a:lnTo>
                <a:lnTo>
                  <a:pt x="1065439" y="952854"/>
                </a:lnTo>
                <a:lnTo>
                  <a:pt x="1068185" y="952854"/>
                </a:lnTo>
                <a:lnTo>
                  <a:pt x="1068185" y="950108"/>
                </a:lnTo>
                <a:lnTo>
                  <a:pt x="1065439" y="950108"/>
                </a:lnTo>
                <a:lnTo>
                  <a:pt x="1065439" y="947362"/>
                </a:lnTo>
                <a:close/>
                <a:moveTo>
                  <a:pt x="799080" y="947362"/>
                </a:moveTo>
                <a:lnTo>
                  <a:pt x="799080" y="952854"/>
                </a:lnTo>
                <a:lnTo>
                  <a:pt x="804571" y="952854"/>
                </a:lnTo>
                <a:lnTo>
                  <a:pt x="804571" y="950108"/>
                </a:lnTo>
                <a:close/>
                <a:moveTo>
                  <a:pt x="6065863" y="947362"/>
                </a:moveTo>
                <a:lnTo>
                  <a:pt x="6068609" y="952854"/>
                </a:lnTo>
                <a:lnTo>
                  <a:pt x="6068609" y="958346"/>
                </a:lnTo>
                <a:lnTo>
                  <a:pt x="6076847" y="963838"/>
                </a:lnTo>
                <a:lnTo>
                  <a:pt x="6082339" y="969330"/>
                </a:lnTo>
                <a:lnTo>
                  <a:pt x="6082339" y="974822"/>
                </a:lnTo>
                <a:lnTo>
                  <a:pt x="6082339" y="983060"/>
                </a:lnTo>
                <a:lnTo>
                  <a:pt x="6076847" y="980314"/>
                </a:lnTo>
                <a:lnTo>
                  <a:pt x="6068609" y="980314"/>
                </a:lnTo>
                <a:lnTo>
                  <a:pt x="6060371" y="983060"/>
                </a:lnTo>
                <a:lnTo>
                  <a:pt x="6054879" y="988552"/>
                </a:lnTo>
                <a:lnTo>
                  <a:pt x="6065863" y="991298"/>
                </a:lnTo>
                <a:lnTo>
                  <a:pt x="6074101" y="999536"/>
                </a:lnTo>
                <a:lnTo>
                  <a:pt x="6076847" y="1007774"/>
                </a:lnTo>
                <a:lnTo>
                  <a:pt x="6076847" y="1018758"/>
                </a:lnTo>
                <a:lnTo>
                  <a:pt x="6079593" y="1029741"/>
                </a:lnTo>
                <a:lnTo>
                  <a:pt x="6082339" y="1037979"/>
                </a:lnTo>
                <a:lnTo>
                  <a:pt x="6090577" y="1043471"/>
                </a:lnTo>
                <a:lnTo>
                  <a:pt x="6104306" y="1043471"/>
                </a:lnTo>
                <a:lnTo>
                  <a:pt x="6104306" y="1037979"/>
                </a:lnTo>
                <a:lnTo>
                  <a:pt x="6104306" y="1035233"/>
                </a:lnTo>
                <a:lnTo>
                  <a:pt x="6096069" y="1032487"/>
                </a:lnTo>
                <a:lnTo>
                  <a:pt x="6087831" y="1032487"/>
                </a:lnTo>
                <a:lnTo>
                  <a:pt x="6085085" y="1029741"/>
                </a:lnTo>
                <a:lnTo>
                  <a:pt x="6082339" y="1026996"/>
                </a:lnTo>
                <a:lnTo>
                  <a:pt x="6093323" y="1024250"/>
                </a:lnTo>
                <a:lnTo>
                  <a:pt x="6104306" y="1024250"/>
                </a:lnTo>
                <a:lnTo>
                  <a:pt x="6123528" y="1029741"/>
                </a:lnTo>
                <a:lnTo>
                  <a:pt x="6142750" y="1037979"/>
                </a:lnTo>
                <a:lnTo>
                  <a:pt x="6150988" y="1040725"/>
                </a:lnTo>
                <a:lnTo>
                  <a:pt x="6161972" y="1040725"/>
                </a:lnTo>
                <a:lnTo>
                  <a:pt x="6172956" y="1035233"/>
                </a:lnTo>
                <a:lnTo>
                  <a:pt x="6178448" y="1029741"/>
                </a:lnTo>
                <a:lnTo>
                  <a:pt x="6189432" y="1026996"/>
                </a:lnTo>
                <a:lnTo>
                  <a:pt x="6200416" y="1024250"/>
                </a:lnTo>
                <a:lnTo>
                  <a:pt x="6208654" y="1018758"/>
                </a:lnTo>
                <a:lnTo>
                  <a:pt x="6216892" y="1016012"/>
                </a:lnTo>
                <a:lnTo>
                  <a:pt x="6227875" y="1010520"/>
                </a:lnTo>
                <a:lnTo>
                  <a:pt x="6238859" y="1010520"/>
                </a:lnTo>
                <a:lnTo>
                  <a:pt x="6249843" y="1013266"/>
                </a:lnTo>
                <a:lnTo>
                  <a:pt x="6271811" y="1016012"/>
                </a:lnTo>
                <a:lnTo>
                  <a:pt x="6293779" y="1018758"/>
                </a:lnTo>
                <a:lnTo>
                  <a:pt x="6304763" y="1018758"/>
                </a:lnTo>
                <a:lnTo>
                  <a:pt x="6315747" y="1013266"/>
                </a:lnTo>
                <a:lnTo>
                  <a:pt x="6318493" y="1013266"/>
                </a:lnTo>
                <a:lnTo>
                  <a:pt x="6310255" y="1005028"/>
                </a:lnTo>
                <a:lnTo>
                  <a:pt x="6296525" y="1002282"/>
                </a:lnTo>
                <a:lnTo>
                  <a:pt x="6280049" y="999536"/>
                </a:lnTo>
                <a:lnTo>
                  <a:pt x="6260827" y="999536"/>
                </a:lnTo>
                <a:lnTo>
                  <a:pt x="6216892" y="1005028"/>
                </a:lnTo>
                <a:lnTo>
                  <a:pt x="6175702" y="1010520"/>
                </a:lnTo>
                <a:lnTo>
                  <a:pt x="6137258" y="1013266"/>
                </a:lnTo>
                <a:lnTo>
                  <a:pt x="6120782" y="1013266"/>
                </a:lnTo>
                <a:lnTo>
                  <a:pt x="6109798" y="1007774"/>
                </a:lnTo>
                <a:lnTo>
                  <a:pt x="6101561" y="999536"/>
                </a:lnTo>
                <a:lnTo>
                  <a:pt x="6096069" y="991298"/>
                </a:lnTo>
                <a:lnTo>
                  <a:pt x="6098815" y="974822"/>
                </a:lnTo>
                <a:lnTo>
                  <a:pt x="6107052" y="955600"/>
                </a:lnTo>
                <a:lnTo>
                  <a:pt x="6087831" y="950108"/>
                </a:lnTo>
                <a:close/>
                <a:moveTo>
                  <a:pt x="1048964" y="944616"/>
                </a:moveTo>
                <a:lnTo>
                  <a:pt x="1048964" y="947362"/>
                </a:lnTo>
                <a:lnTo>
                  <a:pt x="1048964" y="950108"/>
                </a:lnTo>
                <a:lnTo>
                  <a:pt x="1048964" y="955600"/>
                </a:lnTo>
                <a:lnTo>
                  <a:pt x="1051710" y="955600"/>
                </a:lnTo>
                <a:lnTo>
                  <a:pt x="1051710" y="944616"/>
                </a:lnTo>
                <a:close/>
                <a:moveTo>
                  <a:pt x="812809" y="941870"/>
                </a:moveTo>
                <a:lnTo>
                  <a:pt x="812809" y="947362"/>
                </a:lnTo>
                <a:lnTo>
                  <a:pt x="821047" y="947362"/>
                </a:lnTo>
                <a:lnTo>
                  <a:pt x="818301" y="944616"/>
                </a:lnTo>
                <a:close/>
                <a:moveTo>
                  <a:pt x="994043" y="939124"/>
                </a:moveTo>
                <a:lnTo>
                  <a:pt x="994043" y="941870"/>
                </a:lnTo>
                <a:lnTo>
                  <a:pt x="999536" y="941870"/>
                </a:lnTo>
                <a:lnTo>
                  <a:pt x="996790" y="939124"/>
                </a:lnTo>
                <a:close/>
                <a:moveTo>
                  <a:pt x="5195388" y="939124"/>
                </a:moveTo>
                <a:lnTo>
                  <a:pt x="5195388" y="944616"/>
                </a:lnTo>
                <a:lnTo>
                  <a:pt x="5200880" y="944616"/>
                </a:lnTo>
                <a:lnTo>
                  <a:pt x="5203626" y="939124"/>
                </a:lnTo>
                <a:close/>
                <a:moveTo>
                  <a:pt x="5280513" y="936378"/>
                </a:moveTo>
                <a:lnTo>
                  <a:pt x="5277767" y="941870"/>
                </a:lnTo>
                <a:lnTo>
                  <a:pt x="5275021" y="944616"/>
                </a:lnTo>
                <a:lnTo>
                  <a:pt x="5275021" y="939124"/>
                </a:lnTo>
                <a:lnTo>
                  <a:pt x="5272275" y="939124"/>
                </a:lnTo>
                <a:lnTo>
                  <a:pt x="5269529" y="939124"/>
                </a:lnTo>
                <a:lnTo>
                  <a:pt x="5269529" y="944616"/>
                </a:lnTo>
                <a:lnTo>
                  <a:pt x="5277767" y="947362"/>
                </a:lnTo>
                <a:lnTo>
                  <a:pt x="5283259" y="952854"/>
                </a:lnTo>
                <a:lnTo>
                  <a:pt x="5288751" y="952854"/>
                </a:lnTo>
                <a:lnTo>
                  <a:pt x="5294243" y="950108"/>
                </a:lnTo>
                <a:lnTo>
                  <a:pt x="5294243" y="944616"/>
                </a:lnTo>
                <a:lnTo>
                  <a:pt x="5291497" y="939124"/>
                </a:lnTo>
                <a:lnTo>
                  <a:pt x="5288751" y="936378"/>
                </a:lnTo>
                <a:close/>
                <a:moveTo>
                  <a:pt x="5178912" y="936378"/>
                </a:moveTo>
                <a:lnTo>
                  <a:pt x="5176166" y="939124"/>
                </a:lnTo>
                <a:lnTo>
                  <a:pt x="5178912" y="941870"/>
                </a:lnTo>
                <a:lnTo>
                  <a:pt x="5181658" y="944616"/>
                </a:lnTo>
                <a:lnTo>
                  <a:pt x="5184404" y="944616"/>
                </a:lnTo>
                <a:lnTo>
                  <a:pt x="5184404" y="936378"/>
                </a:lnTo>
                <a:lnTo>
                  <a:pt x="5181658" y="936378"/>
                </a:lnTo>
                <a:close/>
                <a:moveTo>
                  <a:pt x="1315322" y="933632"/>
                </a:moveTo>
                <a:lnTo>
                  <a:pt x="1315322" y="941870"/>
                </a:lnTo>
                <a:lnTo>
                  <a:pt x="1320814" y="941870"/>
                </a:lnTo>
                <a:lnTo>
                  <a:pt x="1318068" y="939124"/>
                </a:lnTo>
                <a:close/>
                <a:moveTo>
                  <a:pt x="1062694" y="933632"/>
                </a:moveTo>
                <a:lnTo>
                  <a:pt x="1062694" y="939124"/>
                </a:lnTo>
                <a:lnTo>
                  <a:pt x="1070932" y="939124"/>
                </a:lnTo>
                <a:lnTo>
                  <a:pt x="1073678" y="939124"/>
                </a:lnTo>
                <a:lnTo>
                  <a:pt x="1073678" y="936378"/>
                </a:lnTo>
                <a:lnTo>
                  <a:pt x="1068185" y="933632"/>
                </a:lnTo>
                <a:close/>
                <a:moveTo>
                  <a:pt x="1054456" y="933632"/>
                </a:moveTo>
                <a:lnTo>
                  <a:pt x="1054456" y="936378"/>
                </a:lnTo>
                <a:lnTo>
                  <a:pt x="1057202" y="939124"/>
                </a:lnTo>
                <a:lnTo>
                  <a:pt x="1057202" y="941870"/>
                </a:lnTo>
                <a:lnTo>
                  <a:pt x="1062694" y="941870"/>
                </a:lnTo>
                <a:lnTo>
                  <a:pt x="1059948" y="936378"/>
                </a:lnTo>
                <a:close/>
                <a:moveTo>
                  <a:pt x="5956024" y="930886"/>
                </a:moveTo>
                <a:lnTo>
                  <a:pt x="5942294" y="944616"/>
                </a:lnTo>
                <a:lnTo>
                  <a:pt x="5917580" y="963838"/>
                </a:lnTo>
                <a:lnTo>
                  <a:pt x="5909342" y="969330"/>
                </a:lnTo>
                <a:lnTo>
                  <a:pt x="5903850" y="974822"/>
                </a:lnTo>
                <a:lnTo>
                  <a:pt x="5898358" y="983060"/>
                </a:lnTo>
                <a:lnTo>
                  <a:pt x="5892866" y="988552"/>
                </a:lnTo>
                <a:lnTo>
                  <a:pt x="5887374" y="991298"/>
                </a:lnTo>
                <a:lnTo>
                  <a:pt x="5879136" y="994044"/>
                </a:lnTo>
                <a:lnTo>
                  <a:pt x="5873644" y="996790"/>
                </a:lnTo>
                <a:lnTo>
                  <a:pt x="5868152" y="999536"/>
                </a:lnTo>
                <a:lnTo>
                  <a:pt x="5859914" y="1010520"/>
                </a:lnTo>
                <a:lnTo>
                  <a:pt x="5857169" y="1018758"/>
                </a:lnTo>
                <a:lnTo>
                  <a:pt x="5851677" y="1029741"/>
                </a:lnTo>
                <a:lnTo>
                  <a:pt x="5846185" y="1035233"/>
                </a:lnTo>
                <a:lnTo>
                  <a:pt x="5835201" y="1040725"/>
                </a:lnTo>
                <a:lnTo>
                  <a:pt x="5821471" y="1043471"/>
                </a:lnTo>
                <a:lnTo>
                  <a:pt x="5796757" y="1048963"/>
                </a:lnTo>
                <a:lnTo>
                  <a:pt x="5788519" y="1051709"/>
                </a:lnTo>
                <a:lnTo>
                  <a:pt x="5785773" y="1057201"/>
                </a:lnTo>
                <a:lnTo>
                  <a:pt x="5788519" y="1065439"/>
                </a:lnTo>
                <a:lnTo>
                  <a:pt x="5799503" y="1076423"/>
                </a:lnTo>
                <a:lnTo>
                  <a:pt x="5796757" y="1079169"/>
                </a:lnTo>
                <a:lnTo>
                  <a:pt x="5799503" y="1079169"/>
                </a:lnTo>
                <a:lnTo>
                  <a:pt x="5799503" y="1076423"/>
                </a:lnTo>
                <a:lnTo>
                  <a:pt x="5804995" y="1079169"/>
                </a:lnTo>
                <a:lnTo>
                  <a:pt x="5810487" y="1079169"/>
                </a:lnTo>
                <a:lnTo>
                  <a:pt x="5812318" y="1077949"/>
                </a:lnTo>
                <a:lnTo>
                  <a:pt x="5807741" y="1076423"/>
                </a:lnTo>
                <a:lnTo>
                  <a:pt x="5813942" y="1076866"/>
                </a:lnTo>
                <a:lnTo>
                  <a:pt x="5818725" y="1073677"/>
                </a:lnTo>
                <a:lnTo>
                  <a:pt x="5826963" y="1068185"/>
                </a:lnTo>
                <a:lnTo>
                  <a:pt x="5835201" y="1062693"/>
                </a:lnTo>
                <a:lnTo>
                  <a:pt x="5835201" y="1065439"/>
                </a:lnTo>
                <a:lnTo>
                  <a:pt x="5837947" y="1065439"/>
                </a:lnTo>
                <a:lnTo>
                  <a:pt x="5837947" y="1062693"/>
                </a:lnTo>
                <a:lnTo>
                  <a:pt x="5843439" y="1054455"/>
                </a:lnTo>
                <a:lnTo>
                  <a:pt x="5846185" y="1051709"/>
                </a:lnTo>
                <a:lnTo>
                  <a:pt x="5851677" y="1048963"/>
                </a:lnTo>
                <a:lnTo>
                  <a:pt x="5857169" y="1046217"/>
                </a:lnTo>
                <a:lnTo>
                  <a:pt x="5890120" y="1046217"/>
                </a:lnTo>
                <a:lnTo>
                  <a:pt x="5906596" y="1043471"/>
                </a:lnTo>
                <a:lnTo>
                  <a:pt x="5923072" y="1040725"/>
                </a:lnTo>
                <a:lnTo>
                  <a:pt x="5953278" y="1026996"/>
                </a:lnTo>
                <a:lnTo>
                  <a:pt x="5983483" y="1016012"/>
                </a:lnTo>
                <a:lnTo>
                  <a:pt x="6008197" y="1007774"/>
                </a:lnTo>
                <a:lnTo>
                  <a:pt x="6016435" y="1005028"/>
                </a:lnTo>
                <a:lnTo>
                  <a:pt x="6024673" y="1007774"/>
                </a:lnTo>
                <a:lnTo>
                  <a:pt x="6038403" y="1013266"/>
                </a:lnTo>
                <a:lnTo>
                  <a:pt x="6052133" y="1021504"/>
                </a:lnTo>
                <a:lnTo>
                  <a:pt x="6065863" y="1032487"/>
                </a:lnTo>
                <a:lnTo>
                  <a:pt x="6065863" y="1018758"/>
                </a:lnTo>
                <a:lnTo>
                  <a:pt x="6063117" y="1010520"/>
                </a:lnTo>
                <a:lnTo>
                  <a:pt x="6054879" y="1005028"/>
                </a:lnTo>
                <a:lnTo>
                  <a:pt x="6043895" y="999536"/>
                </a:lnTo>
                <a:lnTo>
                  <a:pt x="6019181" y="988552"/>
                </a:lnTo>
                <a:lnTo>
                  <a:pt x="6010943" y="983060"/>
                </a:lnTo>
                <a:lnTo>
                  <a:pt x="6005451" y="977568"/>
                </a:lnTo>
                <a:lnTo>
                  <a:pt x="6005451" y="972076"/>
                </a:lnTo>
                <a:lnTo>
                  <a:pt x="6002705" y="972076"/>
                </a:lnTo>
                <a:lnTo>
                  <a:pt x="5991721" y="969330"/>
                </a:lnTo>
                <a:lnTo>
                  <a:pt x="5986229" y="963838"/>
                </a:lnTo>
                <a:lnTo>
                  <a:pt x="5980738" y="958346"/>
                </a:lnTo>
                <a:lnTo>
                  <a:pt x="5972500" y="944616"/>
                </a:lnTo>
                <a:lnTo>
                  <a:pt x="5967008" y="933632"/>
                </a:lnTo>
                <a:lnTo>
                  <a:pt x="5961516" y="930886"/>
                </a:lnTo>
                <a:close/>
                <a:moveTo>
                  <a:pt x="1340038" y="928140"/>
                </a:moveTo>
                <a:lnTo>
                  <a:pt x="1340038" y="936378"/>
                </a:lnTo>
                <a:lnTo>
                  <a:pt x="1345529" y="936378"/>
                </a:lnTo>
                <a:lnTo>
                  <a:pt x="1348275" y="933632"/>
                </a:lnTo>
                <a:lnTo>
                  <a:pt x="1345529" y="930886"/>
                </a:lnTo>
                <a:close/>
                <a:moveTo>
                  <a:pt x="6109798" y="925394"/>
                </a:moveTo>
                <a:lnTo>
                  <a:pt x="6109798" y="930886"/>
                </a:lnTo>
                <a:lnTo>
                  <a:pt x="6115290" y="930886"/>
                </a:lnTo>
                <a:lnTo>
                  <a:pt x="6118036" y="925394"/>
                </a:lnTo>
                <a:close/>
                <a:moveTo>
                  <a:pt x="5371131" y="925394"/>
                </a:moveTo>
                <a:lnTo>
                  <a:pt x="5371131" y="928140"/>
                </a:lnTo>
                <a:lnTo>
                  <a:pt x="5373876" y="930886"/>
                </a:lnTo>
                <a:lnTo>
                  <a:pt x="5376622" y="933632"/>
                </a:lnTo>
                <a:lnTo>
                  <a:pt x="5382114" y="933632"/>
                </a:lnTo>
                <a:lnTo>
                  <a:pt x="5382114" y="930886"/>
                </a:lnTo>
                <a:lnTo>
                  <a:pt x="5382114" y="928140"/>
                </a:lnTo>
                <a:lnTo>
                  <a:pt x="5379368" y="925394"/>
                </a:lnTo>
                <a:close/>
                <a:moveTo>
                  <a:pt x="5121247" y="925394"/>
                </a:moveTo>
                <a:lnTo>
                  <a:pt x="5118501" y="928140"/>
                </a:lnTo>
                <a:lnTo>
                  <a:pt x="5121247" y="930886"/>
                </a:lnTo>
                <a:lnTo>
                  <a:pt x="5123993" y="930886"/>
                </a:lnTo>
                <a:lnTo>
                  <a:pt x="5126739" y="928140"/>
                </a:lnTo>
                <a:lnTo>
                  <a:pt x="5123993" y="925394"/>
                </a:lnTo>
                <a:close/>
                <a:moveTo>
                  <a:pt x="966584" y="919902"/>
                </a:moveTo>
                <a:lnTo>
                  <a:pt x="966584" y="922648"/>
                </a:lnTo>
                <a:lnTo>
                  <a:pt x="963838" y="922648"/>
                </a:lnTo>
                <a:lnTo>
                  <a:pt x="963838" y="925394"/>
                </a:lnTo>
                <a:lnTo>
                  <a:pt x="969330" y="925394"/>
                </a:lnTo>
                <a:lnTo>
                  <a:pt x="972076" y="925394"/>
                </a:lnTo>
                <a:lnTo>
                  <a:pt x="974822" y="925394"/>
                </a:lnTo>
                <a:lnTo>
                  <a:pt x="974822" y="922648"/>
                </a:lnTo>
                <a:lnTo>
                  <a:pt x="972076" y="922648"/>
                </a:lnTo>
                <a:close/>
                <a:moveTo>
                  <a:pt x="6293779" y="917156"/>
                </a:moveTo>
                <a:lnTo>
                  <a:pt x="6293779" y="925394"/>
                </a:lnTo>
                <a:lnTo>
                  <a:pt x="6296525" y="925394"/>
                </a:lnTo>
                <a:lnTo>
                  <a:pt x="6296525" y="919902"/>
                </a:lnTo>
                <a:close/>
                <a:moveTo>
                  <a:pt x="5445272" y="917156"/>
                </a:moveTo>
                <a:lnTo>
                  <a:pt x="5445272" y="922648"/>
                </a:lnTo>
                <a:lnTo>
                  <a:pt x="5450764" y="922648"/>
                </a:lnTo>
                <a:lnTo>
                  <a:pt x="5453510" y="925394"/>
                </a:lnTo>
                <a:lnTo>
                  <a:pt x="5450764" y="919902"/>
                </a:lnTo>
                <a:close/>
                <a:moveTo>
                  <a:pt x="5239324" y="917156"/>
                </a:moveTo>
                <a:lnTo>
                  <a:pt x="5236578" y="925394"/>
                </a:lnTo>
                <a:lnTo>
                  <a:pt x="5236578" y="930886"/>
                </a:lnTo>
                <a:lnTo>
                  <a:pt x="5239324" y="936378"/>
                </a:lnTo>
                <a:lnTo>
                  <a:pt x="5244816" y="939124"/>
                </a:lnTo>
                <a:lnTo>
                  <a:pt x="5244816" y="930886"/>
                </a:lnTo>
                <a:lnTo>
                  <a:pt x="5242070" y="925394"/>
                </a:lnTo>
                <a:lnTo>
                  <a:pt x="5247562" y="925394"/>
                </a:lnTo>
                <a:lnTo>
                  <a:pt x="5247562" y="917156"/>
                </a:lnTo>
                <a:close/>
                <a:moveTo>
                  <a:pt x="5118501" y="917156"/>
                </a:moveTo>
                <a:lnTo>
                  <a:pt x="5118501" y="919902"/>
                </a:lnTo>
                <a:lnTo>
                  <a:pt x="5123993" y="922648"/>
                </a:lnTo>
                <a:lnTo>
                  <a:pt x="5123993" y="917156"/>
                </a:lnTo>
                <a:close/>
                <a:moveTo>
                  <a:pt x="5082803" y="917156"/>
                </a:moveTo>
                <a:lnTo>
                  <a:pt x="5085549" y="922648"/>
                </a:lnTo>
                <a:lnTo>
                  <a:pt x="5088295" y="928140"/>
                </a:lnTo>
                <a:lnTo>
                  <a:pt x="5091041" y="930886"/>
                </a:lnTo>
                <a:lnTo>
                  <a:pt x="5093787" y="936378"/>
                </a:lnTo>
                <a:lnTo>
                  <a:pt x="5091041" y="939124"/>
                </a:lnTo>
                <a:lnTo>
                  <a:pt x="5091041" y="941870"/>
                </a:lnTo>
                <a:lnTo>
                  <a:pt x="5093787" y="947362"/>
                </a:lnTo>
                <a:lnTo>
                  <a:pt x="5107517" y="947362"/>
                </a:lnTo>
                <a:lnTo>
                  <a:pt x="5110263" y="955600"/>
                </a:lnTo>
                <a:lnTo>
                  <a:pt x="5113009" y="961092"/>
                </a:lnTo>
                <a:lnTo>
                  <a:pt x="5118501" y="961092"/>
                </a:lnTo>
                <a:lnTo>
                  <a:pt x="5118501" y="955600"/>
                </a:lnTo>
                <a:lnTo>
                  <a:pt x="5118501" y="952854"/>
                </a:lnTo>
                <a:lnTo>
                  <a:pt x="5118501" y="950108"/>
                </a:lnTo>
                <a:lnTo>
                  <a:pt x="5118501" y="944616"/>
                </a:lnTo>
                <a:lnTo>
                  <a:pt x="5115755" y="944616"/>
                </a:lnTo>
                <a:lnTo>
                  <a:pt x="5113009" y="944616"/>
                </a:lnTo>
                <a:lnTo>
                  <a:pt x="5104771" y="944616"/>
                </a:lnTo>
                <a:lnTo>
                  <a:pt x="5104771" y="941870"/>
                </a:lnTo>
                <a:lnTo>
                  <a:pt x="5102025" y="939124"/>
                </a:lnTo>
                <a:lnTo>
                  <a:pt x="5102025" y="936378"/>
                </a:lnTo>
                <a:lnTo>
                  <a:pt x="5102025" y="930886"/>
                </a:lnTo>
                <a:lnTo>
                  <a:pt x="5102025" y="928140"/>
                </a:lnTo>
                <a:lnTo>
                  <a:pt x="5096533" y="925394"/>
                </a:lnTo>
                <a:lnTo>
                  <a:pt x="5091041" y="922648"/>
                </a:lnTo>
                <a:close/>
                <a:moveTo>
                  <a:pt x="1263149" y="911664"/>
                </a:moveTo>
                <a:lnTo>
                  <a:pt x="1263149" y="917156"/>
                </a:lnTo>
                <a:lnTo>
                  <a:pt x="1263149" y="922648"/>
                </a:lnTo>
                <a:lnTo>
                  <a:pt x="1271389" y="925394"/>
                </a:lnTo>
                <a:lnTo>
                  <a:pt x="1276880" y="922648"/>
                </a:lnTo>
                <a:lnTo>
                  <a:pt x="1279625" y="922648"/>
                </a:lnTo>
                <a:lnTo>
                  <a:pt x="1282371" y="917156"/>
                </a:lnTo>
                <a:lnTo>
                  <a:pt x="1279625" y="917156"/>
                </a:lnTo>
                <a:lnTo>
                  <a:pt x="1279625" y="914410"/>
                </a:lnTo>
                <a:lnTo>
                  <a:pt x="1279625" y="911664"/>
                </a:lnTo>
                <a:close/>
                <a:moveTo>
                  <a:pt x="5102025" y="911664"/>
                </a:moveTo>
                <a:lnTo>
                  <a:pt x="5102025" y="917156"/>
                </a:lnTo>
                <a:lnTo>
                  <a:pt x="5104771" y="919902"/>
                </a:lnTo>
                <a:lnTo>
                  <a:pt x="5115755" y="922648"/>
                </a:lnTo>
                <a:lnTo>
                  <a:pt x="5115755" y="917156"/>
                </a:lnTo>
                <a:lnTo>
                  <a:pt x="5110263" y="917156"/>
                </a:lnTo>
                <a:lnTo>
                  <a:pt x="5107517" y="914410"/>
                </a:lnTo>
                <a:lnTo>
                  <a:pt x="5104771" y="911664"/>
                </a:lnTo>
                <a:close/>
                <a:moveTo>
                  <a:pt x="6024673" y="906172"/>
                </a:moveTo>
                <a:lnTo>
                  <a:pt x="6024673" y="908918"/>
                </a:lnTo>
                <a:lnTo>
                  <a:pt x="6030165" y="908918"/>
                </a:lnTo>
                <a:lnTo>
                  <a:pt x="6032911" y="908918"/>
                </a:lnTo>
                <a:lnTo>
                  <a:pt x="6032911" y="906172"/>
                </a:lnTo>
                <a:lnTo>
                  <a:pt x="6030165" y="906172"/>
                </a:lnTo>
                <a:lnTo>
                  <a:pt x="6027419" y="906172"/>
                </a:lnTo>
                <a:close/>
                <a:moveTo>
                  <a:pt x="5708886" y="906172"/>
                </a:moveTo>
                <a:lnTo>
                  <a:pt x="5708886" y="914410"/>
                </a:lnTo>
                <a:lnTo>
                  <a:pt x="5714378" y="914410"/>
                </a:lnTo>
                <a:lnTo>
                  <a:pt x="5717124" y="908918"/>
                </a:lnTo>
                <a:lnTo>
                  <a:pt x="5714378" y="908918"/>
                </a:lnTo>
                <a:close/>
                <a:moveTo>
                  <a:pt x="5165182" y="906172"/>
                </a:moveTo>
                <a:lnTo>
                  <a:pt x="5162436" y="908918"/>
                </a:lnTo>
                <a:lnTo>
                  <a:pt x="5159690" y="908918"/>
                </a:lnTo>
                <a:lnTo>
                  <a:pt x="5159690" y="917156"/>
                </a:lnTo>
                <a:lnTo>
                  <a:pt x="5165182" y="917156"/>
                </a:lnTo>
                <a:lnTo>
                  <a:pt x="5167928" y="911664"/>
                </a:lnTo>
                <a:close/>
                <a:moveTo>
                  <a:pt x="810063" y="906172"/>
                </a:moveTo>
                <a:lnTo>
                  <a:pt x="807317" y="911664"/>
                </a:lnTo>
                <a:lnTo>
                  <a:pt x="804571" y="914410"/>
                </a:lnTo>
                <a:lnTo>
                  <a:pt x="801825" y="917156"/>
                </a:lnTo>
                <a:lnTo>
                  <a:pt x="799080" y="919902"/>
                </a:lnTo>
                <a:lnTo>
                  <a:pt x="804571" y="919902"/>
                </a:lnTo>
                <a:lnTo>
                  <a:pt x="807317" y="917156"/>
                </a:lnTo>
                <a:lnTo>
                  <a:pt x="810063" y="914410"/>
                </a:lnTo>
                <a:lnTo>
                  <a:pt x="812809" y="914410"/>
                </a:lnTo>
                <a:lnTo>
                  <a:pt x="812809" y="908918"/>
                </a:lnTo>
                <a:close/>
                <a:moveTo>
                  <a:pt x="5791265" y="900680"/>
                </a:moveTo>
                <a:lnTo>
                  <a:pt x="5791265" y="903426"/>
                </a:lnTo>
                <a:lnTo>
                  <a:pt x="5788519" y="906172"/>
                </a:lnTo>
                <a:lnTo>
                  <a:pt x="5791265" y="906172"/>
                </a:lnTo>
                <a:lnTo>
                  <a:pt x="5794011" y="906172"/>
                </a:lnTo>
                <a:lnTo>
                  <a:pt x="5796757" y="903426"/>
                </a:lnTo>
                <a:lnTo>
                  <a:pt x="5794011" y="903426"/>
                </a:lnTo>
                <a:lnTo>
                  <a:pt x="5794011" y="900680"/>
                </a:lnTo>
                <a:close/>
                <a:moveTo>
                  <a:pt x="903426" y="900680"/>
                </a:moveTo>
                <a:lnTo>
                  <a:pt x="895189" y="903426"/>
                </a:lnTo>
                <a:lnTo>
                  <a:pt x="895189" y="911664"/>
                </a:lnTo>
                <a:lnTo>
                  <a:pt x="903426" y="911664"/>
                </a:lnTo>
                <a:lnTo>
                  <a:pt x="903426" y="908918"/>
                </a:lnTo>
                <a:lnTo>
                  <a:pt x="908919" y="906172"/>
                </a:lnTo>
                <a:lnTo>
                  <a:pt x="911664" y="906172"/>
                </a:lnTo>
                <a:lnTo>
                  <a:pt x="911664" y="903426"/>
                </a:lnTo>
                <a:close/>
                <a:moveTo>
                  <a:pt x="1556969" y="895188"/>
                </a:moveTo>
                <a:lnTo>
                  <a:pt x="1565206" y="897934"/>
                </a:lnTo>
                <a:lnTo>
                  <a:pt x="1573445" y="897934"/>
                </a:lnTo>
                <a:lnTo>
                  <a:pt x="1573445" y="914410"/>
                </a:lnTo>
                <a:lnTo>
                  <a:pt x="1559715" y="914410"/>
                </a:lnTo>
                <a:lnTo>
                  <a:pt x="1562461" y="903426"/>
                </a:lnTo>
                <a:lnTo>
                  <a:pt x="1559715" y="903426"/>
                </a:lnTo>
                <a:lnTo>
                  <a:pt x="1556969" y="900680"/>
                </a:lnTo>
                <a:lnTo>
                  <a:pt x="1556969" y="897934"/>
                </a:lnTo>
                <a:close/>
                <a:moveTo>
                  <a:pt x="1419670" y="892443"/>
                </a:moveTo>
                <a:lnTo>
                  <a:pt x="1414179" y="900680"/>
                </a:lnTo>
                <a:lnTo>
                  <a:pt x="1419670" y="903426"/>
                </a:lnTo>
                <a:lnTo>
                  <a:pt x="1425162" y="903426"/>
                </a:lnTo>
                <a:lnTo>
                  <a:pt x="1433400" y="897934"/>
                </a:lnTo>
                <a:lnTo>
                  <a:pt x="1433400" y="895188"/>
                </a:lnTo>
                <a:lnTo>
                  <a:pt x="1427907" y="892443"/>
                </a:lnTo>
                <a:close/>
                <a:moveTo>
                  <a:pt x="5225594" y="892442"/>
                </a:moveTo>
                <a:lnTo>
                  <a:pt x="5225594" y="895188"/>
                </a:lnTo>
                <a:lnTo>
                  <a:pt x="5222848" y="895188"/>
                </a:lnTo>
                <a:lnTo>
                  <a:pt x="5222848" y="900680"/>
                </a:lnTo>
                <a:lnTo>
                  <a:pt x="5231086" y="900680"/>
                </a:lnTo>
                <a:lnTo>
                  <a:pt x="5239324" y="900680"/>
                </a:lnTo>
                <a:lnTo>
                  <a:pt x="5239324" y="897934"/>
                </a:lnTo>
                <a:lnTo>
                  <a:pt x="5242070" y="895188"/>
                </a:lnTo>
                <a:lnTo>
                  <a:pt x="5231086" y="900680"/>
                </a:lnTo>
                <a:lnTo>
                  <a:pt x="5231086" y="895188"/>
                </a:lnTo>
                <a:lnTo>
                  <a:pt x="5228340" y="892442"/>
                </a:lnTo>
                <a:close/>
                <a:moveTo>
                  <a:pt x="1046217" y="889697"/>
                </a:moveTo>
                <a:lnTo>
                  <a:pt x="1040725" y="892443"/>
                </a:lnTo>
                <a:lnTo>
                  <a:pt x="1035233" y="895188"/>
                </a:lnTo>
                <a:lnTo>
                  <a:pt x="1035233" y="900680"/>
                </a:lnTo>
                <a:lnTo>
                  <a:pt x="1032487" y="903426"/>
                </a:lnTo>
                <a:lnTo>
                  <a:pt x="1029742" y="911664"/>
                </a:lnTo>
                <a:lnTo>
                  <a:pt x="1035233" y="903426"/>
                </a:lnTo>
                <a:lnTo>
                  <a:pt x="1040725" y="895188"/>
                </a:lnTo>
                <a:lnTo>
                  <a:pt x="1043472" y="895188"/>
                </a:lnTo>
                <a:lnTo>
                  <a:pt x="1046217" y="897934"/>
                </a:lnTo>
                <a:lnTo>
                  <a:pt x="1048964" y="897934"/>
                </a:lnTo>
                <a:lnTo>
                  <a:pt x="1048964" y="895188"/>
                </a:lnTo>
                <a:lnTo>
                  <a:pt x="1046217" y="895188"/>
                </a:lnTo>
                <a:lnTo>
                  <a:pt x="1046217" y="892443"/>
                </a:lnTo>
                <a:close/>
                <a:moveTo>
                  <a:pt x="1002281" y="889697"/>
                </a:moveTo>
                <a:lnTo>
                  <a:pt x="1002281" y="895188"/>
                </a:lnTo>
                <a:lnTo>
                  <a:pt x="999536" y="897934"/>
                </a:lnTo>
                <a:lnTo>
                  <a:pt x="996790" y="900680"/>
                </a:lnTo>
                <a:lnTo>
                  <a:pt x="996790" y="906172"/>
                </a:lnTo>
                <a:lnTo>
                  <a:pt x="1002281" y="906172"/>
                </a:lnTo>
                <a:lnTo>
                  <a:pt x="1002281" y="911664"/>
                </a:lnTo>
                <a:lnTo>
                  <a:pt x="1005028" y="908918"/>
                </a:lnTo>
                <a:lnTo>
                  <a:pt x="1010520" y="906172"/>
                </a:lnTo>
                <a:lnTo>
                  <a:pt x="1013265" y="903426"/>
                </a:lnTo>
                <a:lnTo>
                  <a:pt x="1016011" y="903426"/>
                </a:lnTo>
                <a:lnTo>
                  <a:pt x="1016011" y="895188"/>
                </a:lnTo>
                <a:lnTo>
                  <a:pt x="1010520" y="892443"/>
                </a:lnTo>
                <a:lnTo>
                  <a:pt x="1007773" y="889697"/>
                </a:lnTo>
                <a:close/>
                <a:moveTo>
                  <a:pt x="5329941" y="889696"/>
                </a:moveTo>
                <a:lnTo>
                  <a:pt x="5329941" y="895188"/>
                </a:lnTo>
                <a:lnTo>
                  <a:pt x="5332687" y="897934"/>
                </a:lnTo>
                <a:lnTo>
                  <a:pt x="5335433" y="897934"/>
                </a:lnTo>
                <a:lnTo>
                  <a:pt x="5338179" y="897934"/>
                </a:lnTo>
                <a:lnTo>
                  <a:pt x="5338179" y="895188"/>
                </a:lnTo>
                <a:lnTo>
                  <a:pt x="5338179" y="892442"/>
                </a:lnTo>
                <a:lnTo>
                  <a:pt x="5335433" y="889696"/>
                </a:lnTo>
                <a:close/>
                <a:moveTo>
                  <a:pt x="5305227" y="889696"/>
                </a:moveTo>
                <a:lnTo>
                  <a:pt x="5305227" y="892442"/>
                </a:lnTo>
                <a:lnTo>
                  <a:pt x="5310719" y="892442"/>
                </a:lnTo>
                <a:lnTo>
                  <a:pt x="5310719" y="889696"/>
                </a:lnTo>
                <a:close/>
                <a:moveTo>
                  <a:pt x="983059" y="884205"/>
                </a:moveTo>
                <a:lnTo>
                  <a:pt x="983059" y="889697"/>
                </a:lnTo>
                <a:lnTo>
                  <a:pt x="991298" y="892443"/>
                </a:lnTo>
                <a:lnTo>
                  <a:pt x="994043" y="892443"/>
                </a:lnTo>
                <a:lnTo>
                  <a:pt x="996790" y="892443"/>
                </a:lnTo>
                <a:lnTo>
                  <a:pt x="996790" y="889697"/>
                </a:lnTo>
                <a:lnTo>
                  <a:pt x="996790" y="886951"/>
                </a:lnTo>
                <a:lnTo>
                  <a:pt x="994043" y="884205"/>
                </a:lnTo>
                <a:lnTo>
                  <a:pt x="988551" y="886951"/>
                </a:lnTo>
                <a:close/>
                <a:moveTo>
                  <a:pt x="5113009" y="884204"/>
                </a:moveTo>
                <a:lnTo>
                  <a:pt x="5113009" y="886950"/>
                </a:lnTo>
                <a:lnTo>
                  <a:pt x="5110263" y="889696"/>
                </a:lnTo>
                <a:lnTo>
                  <a:pt x="5107517" y="889696"/>
                </a:lnTo>
                <a:lnTo>
                  <a:pt x="5104771" y="892442"/>
                </a:lnTo>
                <a:lnTo>
                  <a:pt x="5113009" y="892442"/>
                </a:lnTo>
                <a:lnTo>
                  <a:pt x="5118501" y="897934"/>
                </a:lnTo>
                <a:lnTo>
                  <a:pt x="5123993" y="895188"/>
                </a:lnTo>
                <a:lnTo>
                  <a:pt x="5129485" y="892442"/>
                </a:lnTo>
                <a:lnTo>
                  <a:pt x="5143214" y="889696"/>
                </a:lnTo>
                <a:lnTo>
                  <a:pt x="5143214" y="884204"/>
                </a:lnTo>
                <a:lnTo>
                  <a:pt x="5132230" y="884204"/>
                </a:lnTo>
                <a:lnTo>
                  <a:pt x="5123993" y="889696"/>
                </a:lnTo>
                <a:lnTo>
                  <a:pt x="5121247" y="884204"/>
                </a:lnTo>
                <a:close/>
                <a:moveTo>
                  <a:pt x="5167928" y="881458"/>
                </a:moveTo>
                <a:lnTo>
                  <a:pt x="5170674" y="884204"/>
                </a:lnTo>
                <a:lnTo>
                  <a:pt x="5176166" y="884204"/>
                </a:lnTo>
                <a:lnTo>
                  <a:pt x="5176166" y="881458"/>
                </a:lnTo>
                <a:close/>
                <a:moveTo>
                  <a:pt x="1032487" y="878713"/>
                </a:moveTo>
                <a:lnTo>
                  <a:pt x="1032487" y="884205"/>
                </a:lnTo>
                <a:lnTo>
                  <a:pt x="1035233" y="884205"/>
                </a:lnTo>
                <a:lnTo>
                  <a:pt x="1035233" y="878713"/>
                </a:lnTo>
                <a:close/>
                <a:moveTo>
                  <a:pt x="952854" y="878713"/>
                </a:moveTo>
                <a:lnTo>
                  <a:pt x="950108" y="884205"/>
                </a:lnTo>
                <a:lnTo>
                  <a:pt x="950108" y="886951"/>
                </a:lnTo>
                <a:lnTo>
                  <a:pt x="952854" y="892443"/>
                </a:lnTo>
                <a:lnTo>
                  <a:pt x="955600" y="895188"/>
                </a:lnTo>
                <a:lnTo>
                  <a:pt x="958346" y="895188"/>
                </a:lnTo>
                <a:lnTo>
                  <a:pt x="961092" y="892443"/>
                </a:lnTo>
                <a:lnTo>
                  <a:pt x="961092" y="889697"/>
                </a:lnTo>
                <a:lnTo>
                  <a:pt x="955600" y="886951"/>
                </a:lnTo>
                <a:lnTo>
                  <a:pt x="950108" y="886951"/>
                </a:lnTo>
                <a:lnTo>
                  <a:pt x="952854" y="884205"/>
                </a:lnTo>
                <a:close/>
                <a:moveTo>
                  <a:pt x="5898358" y="878712"/>
                </a:moveTo>
                <a:lnTo>
                  <a:pt x="5901104" y="881458"/>
                </a:lnTo>
                <a:lnTo>
                  <a:pt x="5903850" y="886950"/>
                </a:lnTo>
                <a:lnTo>
                  <a:pt x="5906596" y="884204"/>
                </a:lnTo>
                <a:lnTo>
                  <a:pt x="5909342" y="881458"/>
                </a:lnTo>
                <a:lnTo>
                  <a:pt x="5903850" y="881458"/>
                </a:lnTo>
                <a:close/>
                <a:moveTo>
                  <a:pt x="5275021" y="873220"/>
                </a:moveTo>
                <a:lnTo>
                  <a:pt x="5272275" y="878712"/>
                </a:lnTo>
                <a:lnTo>
                  <a:pt x="5277767" y="878712"/>
                </a:lnTo>
                <a:lnTo>
                  <a:pt x="5277767" y="873220"/>
                </a:lnTo>
                <a:close/>
                <a:moveTo>
                  <a:pt x="930887" y="870475"/>
                </a:moveTo>
                <a:lnTo>
                  <a:pt x="928141" y="873221"/>
                </a:lnTo>
                <a:lnTo>
                  <a:pt x="928141" y="878713"/>
                </a:lnTo>
                <a:lnTo>
                  <a:pt x="930887" y="878713"/>
                </a:lnTo>
                <a:lnTo>
                  <a:pt x="933632" y="881459"/>
                </a:lnTo>
                <a:lnTo>
                  <a:pt x="936378" y="884205"/>
                </a:lnTo>
                <a:lnTo>
                  <a:pt x="936378" y="875967"/>
                </a:lnTo>
                <a:close/>
                <a:moveTo>
                  <a:pt x="5873644" y="870475"/>
                </a:moveTo>
                <a:lnTo>
                  <a:pt x="5873644" y="878712"/>
                </a:lnTo>
                <a:lnTo>
                  <a:pt x="5879136" y="875966"/>
                </a:lnTo>
                <a:lnTo>
                  <a:pt x="5879136" y="870475"/>
                </a:lnTo>
                <a:close/>
                <a:moveTo>
                  <a:pt x="5203626" y="870475"/>
                </a:moveTo>
                <a:lnTo>
                  <a:pt x="5206372" y="875966"/>
                </a:lnTo>
                <a:lnTo>
                  <a:pt x="5209118" y="878712"/>
                </a:lnTo>
                <a:lnTo>
                  <a:pt x="5211864" y="878712"/>
                </a:lnTo>
                <a:lnTo>
                  <a:pt x="5211864" y="870475"/>
                </a:lnTo>
                <a:close/>
                <a:moveTo>
                  <a:pt x="1013265" y="867729"/>
                </a:moveTo>
                <a:lnTo>
                  <a:pt x="1013265" y="873221"/>
                </a:lnTo>
                <a:lnTo>
                  <a:pt x="1024250" y="873221"/>
                </a:lnTo>
                <a:lnTo>
                  <a:pt x="1018758" y="870475"/>
                </a:lnTo>
                <a:close/>
                <a:moveTo>
                  <a:pt x="1414179" y="864983"/>
                </a:moveTo>
                <a:lnTo>
                  <a:pt x="1414179" y="870475"/>
                </a:lnTo>
                <a:lnTo>
                  <a:pt x="1416924" y="870475"/>
                </a:lnTo>
                <a:lnTo>
                  <a:pt x="1419670" y="870475"/>
                </a:lnTo>
                <a:lnTo>
                  <a:pt x="1419670" y="873221"/>
                </a:lnTo>
                <a:lnTo>
                  <a:pt x="1422416" y="873221"/>
                </a:lnTo>
                <a:lnTo>
                  <a:pt x="1422416" y="867729"/>
                </a:lnTo>
                <a:lnTo>
                  <a:pt x="1419670" y="867729"/>
                </a:lnTo>
                <a:lnTo>
                  <a:pt x="1416924" y="864983"/>
                </a:lnTo>
                <a:close/>
                <a:moveTo>
                  <a:pt x="5527651" y="864983"/>
                </a:moveTo>
                <a:lnTo>
                  <a:pt x="5522159" y="867729"/>
                </a:lnTo>
                <a:lnTo>
                  <a:pt x="5522159" y="870475"/>
                </a:lnTo>
                <a:lnTo>
                  <a:pt x="5527651" y="870475"/>
                </a:lnTo>
                <a:lnTo>
                  <a:pt x="5530397" y="870475"/>
                </a:lnTo>
                <a:lnTo>
                  <a:pt x="5530397" y="867729"/>
                </a:lnTo>
                <a:close/>
                <a:moveTo>
                  <a:pt x="1548731" y="856745"/>
                </a:moveTo>
                <a:lnTo>
                  <a:pt x="1548731" y="862237"/>
                </a:lnTo>
                <a:lnTo>
                  <a:pt x="1554223" y="862237"/>
                </a:lnTo>
                <a:lnTo>
                  <a:pt x="1554223" y="859491"/>
                </a:lnTo>
                <a:lnTo>
                  <a:pt x="1551477" y="856745"/>
                </a:lnTo>
                <a:close/>
                <a:moveTo>
                  <a:pt x="1114868" y="856745"/>
                </a:moveTo>
                <a:lnTo>
                  <a:pt x="1114868" y="862237"/>
                </a:lnTo>
                <a:lnTo>
                  <a:pt x="1120359" y="862237"/>
                </a:lnTo>
                <a:lnTo>
                  <a:pt x="1123105" y="856745"/>
                </a:lnTo>
                <a:close/>
                <a:moveTo>
                  <a:pt x="958346" y="856745"/>
                </a:moveTo>
                <a:lnTo>
                  <a:pt x="958346" y="862237"/>
                </a:lnTo>
                <a:lnTo>
                  <a:pt x="963838" y="862237"/>
                </a:lnTo>
                <a:lnTo>
                  <a:pt x="963838" y="856745"/>
                </a:lnTo>
                <a:close/>
                <a:moveTo>
                  <a:pt x="922648" y="856745"/>
                </a:moveTo>
                <a:lnTo>
                  <a:pt x="919902" y="859491"/>
                </a:lnTo>
                <a:lnTo>
                  <a:pt x="919902" y="862237"/>
                </a:lnTo>
                <a:lnTo>
                  <a:pt x="922648" y="862237"/>
                </a:lnTo>
                <a:lnTo>
                  <a:pt x="925395" y="862237"/>
                </a:lnTo>
                <a:lnTo>
                  <a:pt x="925395" y="859491"/>
                </a:lnTo>
                <a:close/>
                <a:moveTo>
                  <a:pt x="5615523" y="853999"/>
                </a:moveTo>
                <a:lnTo>
                  <a:pt x="5607285" y="856745"/>
                </a:lnTo>
                <a:lnTo>
                  <a:pt x="5604539" y="862237"/>
                </a:lnTo>
                <a:lnTo>
                  <a:pt x="5610031" y="862237"/>
                </a:lnTo>
                <a:lnTo>
                  <a:pt x="5615523" y="867729"/>
                </a:lnTo>
                <a:close/>
                <a:moveTo>
                  <a:pt x="5069073" y="853999"/>
                </a:moveTo>
                <a:lnTo>
                  <a:pt x="5069073" y="859491"/>
                </a:lnTo>
                <a:lnTo>
                  <a:pt x="5071819" y="864983"/>
                </a:lnTo>
                <a:lnTo>
                  <a:pt x="5077311" y="867729"/>
                </a:lnTo>
                <a:lnTo>
                  <a:pt x="5080057" y="862237"/>
                </a:lnTo>
                <a:lnTo>
                  <a:pt x="5080057" y="853999"/>
                </a:lnTo>
                <a:close/>
                <a:moveTo>
                  <a:pt x="895189" y="851253"/>
                </a:moveTo>
                <a:lnTo>
                  <a:pt x="895189" y="859491"/>
                </a:lnTo>
                <a:lnTo>
                  <a:pt x="895189" y="862237"/>
                </a:lnTo>
                <a:lnTo>
                  <a:pt x="895189" y="864983"/>
                </a:lnTo>
                <a:lnTo>
                  <a:pt x="900680" y="859491"/>
                </a:lnTo>
                <a:lnTo>
                  <a:pt x="911664" y="859491"/>
                </a:lnTo>
                <a:lnTo>
                  <a:pt x="911664" y="856745"/>
                </a:lnTo>
                <a:lnTo>
                  <a:pt x="908919" y="856745"/>
                </a:lnTo>
                <a:lnTo>
                  <a:pt x="908919" y="853999"/>
                </a:lnTo>
                <a:lnTo>
                  <a:pt x="908919" y="851253"/>
                </a:lnTo>
                <a:close/>
                <a:moveTo>
                  <a:pt x="719446" y="851253"/>
                </a:moveTo>
                <a:lnTo>
                  <a:pt x="722192" y="853999"/>
                </a:lnTo>
                <a:lnTo>
                  <a:pt x="722192" y="856745"/>
                </a:lnTo>
                <a:lnTo>
                  <a:pt x="724938" y="856745"/>
                </a:lnTo>
                <a:lnTo>
                  <a:pt x="724938" y="851253"/>
                </a:lnTo>
                <a:lnTo>
                  <a:pt x="722192" y="851253"/>
                </a:lnTo>
                <a:close/>
                <a:moveTo>
                  <a:pt x="5307973" y="851253"/>
                </a:moveTo>
                <a:lnTo>
                  <a:pt x="5307973" y="856745"/>
                </a:lnTo>
                <a:lnTo>
                  <a:pt x="5310719" y="859491"/>
                </a:lnTo>
                <a:lnTo>
                  <a:pt x="5316211" y="859491"/>
                </a:lnTo>
                <a:lnTo>
                  <a:pt x="5316211" y="856745"/>
                </a:lnTo>
                <a:lnTo>
                  <a:pt x="5316211" y="853999"/>
                </a:lnTo>
                <a:lnTo>
                  <a:pt x="5313465" y="851253"/>
                </a:lnTo>
                <a:close/>
                <a:moveTo>
                  <a:pt x="1449877" y="848507"/>
                </a:moveTo>
                <a:lnTo>
                  <a:pt x="1447130" y="851253"/>
                </a:lnTo>
                <a:lnTo>
                  <a:pt x="1447130" y="856745"/>
                </a:lnTo>
                <a:lnTo>
                  <a:pt x="1447130" y="859491"/>
                </a:lnTo>
                <a:lnTo>
                  <a:pt x="1452622" y="864983"/>
                </a:lnTo>
                <a:lnTo>
                  <a:pt x="1458113" y="867729"/>
                </a:lnTo>
                <a:lnTo>
                  <a:pt x="1458113" y="870475"/>
                </a:lnTo>
                <a:lnTo>
                  <a:pt x="1458113" y="873221"/>
                </a:lnTo>
                <a:lnTo>
                  <a:pt x="1471844" y="873221"/>
                </a:lnTo>
                <a:lnTo>
                  <a:pt x="1474589" y="873221"/>
                </a:lnTo>
                <a:lnTo>
                  <a:pt x="1480081" y="870475"/>
                </a:lnTo>
                <a:lnTo>
                  <a:pt x="1474589" y="864983"/>
                </a:lnTo>
                <a:lnTo>
                  <a:pt x="1474589" y="856745"/>
                </a:lnTo>
                <a:lnTo>
                  <a:pt x="1469098" y="856745"/>
                </a:lnTo>
                <a:lnTo>
                  <a:pt x="1466353" y="853999"/>
                </a:lnTo>
                <a:lnTo>
                  <a:pt x="1466353" y="851253"/>
                </a:lnTo>
                <a:lnTo>
                  <a:pt x="1455368" y="848507"/>
                </a:lnTo>
                <a:close/>
                <a:moveTo>
                  <a:pt x="1013265" y="845761"/>
                </a:moveTo>
                <a:lnTo>
                  <a:pt x="1013265" y="851253"/>
                </a:lnTo>
                <a:lnTo>
                  <a:pt x="1018758" y="851253"/>
                </a:lnTo>
                <a:lnTo>
                  <a:pt x="1018758" y="845761"/>
                </a:lnTo>
                <a:close/>
                <a:moveTo>
                  <a:pt x="1002281" y="845761"/>
                </a:moveTo>
                <a:lnTo>
                  <a:pt x="1002281" y="851253"/>
                </a:lnTo>
                <a:lnTo>
                  <a:pt x="1005028" y="851253"/>
                </a:lnTo>
                <a:lnTo>
                  <a:pt x="1005028" y="845761"/>
                </a:lnTo>
                <a:close/>
                <a:moveTo>
                  <a:pt x="969330" y="845761"/>
                </a:moveTo>
                <a:lnTo>
                  <a:pt x="969330" y="848507"/>
                </a:lnTo>
                <a:lnTo>
                  <a:pt x="974822" y="851253"/>
                </a:lnTo>
                <a:lnTo>
                  <a:pt x="977568" y="848507"/>
                </a:lnTo>
                <a:lnTo>
                  <a:pt x="977568" y="845761"/>
                </a:lnTo>
                <a:lnTo>
                  <a:pt x="972076" y="845761"/>
                </a:lnTo>
                <a:close/>
                <a:moveTo>
                  <a:pt x="939124" y="845761"/>
                </a:moveTo>
                <a:lnTo>
                  <a:pt x="930887" y="848507"/>
                </a:lnTo>
                <a:lnTo>
                  <a:pt x="928141" y="851253"/>
                </a:lnTo>
                <a:lnTo>
                  <a:pt x="928141" y="856745"/>
                </a:lnTo>
                <a:lnTo>
                  <a:pt x="930887" y="853999"/>
                </a:lnTo>
                <a:lnTo>
                  <a:pt x="933632" y="851253"/>
                </a:lnTo>
                <a:lnTo>
                  <a:pt x="936378" y="851253"/>
                </a:lnTo>
                <a:lnTo>
                  <a:pt x="936378" y="856745"/>
                </a:lnTo>
                <a:lnTo>
                  <a:pt x="939124" y="856745"/>
                </a:lnTo>
                <a:close/>
                <a:moveTo>
                  <a:pt x="1290611" y="843015"/>
                </a:moveTo>
                <a:lnTo>
                  <a:pt x="1290611" y="845761"/>
                </a:lnTo>
                <a:lnTo>
                  <a:pt x="1287865" y="845761"/>
                </a:lnTo>
                <a:lnTo>
                  <a:pt x="1287865" y="848507"/>
                </a:lnTo>
                <a:lnTo>
                  <a:pt x="1296101" y="848507"/>
                </a:lnTo>
                <a:lnTo>
                  <a:pt x="1296101" y="843015"/>
                </a:lnTo>
                <a:close/>
                <a:moveTo>
                  <a:pt x="1035233" y="843015"/>
                </a:moveTo>
                <a:lnTo>
                  <a:pt x="1040725" y="845761"/>
                </a:lnTo>
                <a:lnTo>
                  <a:pt x="1048964" y="845761"/>
                </a:lnTo>
                <a:lnTo>
                  <a:pt x="1054456" y="843015"/>
                </a:lnTo>
                <a:lnTo>
                  <a:pt x="1040725" y="843015"/>
                </a:lnTo>
                <a:close/>
                <a:moveTo>
                  <a:pt x="656289" y="840269"/>
                </a:moveTo>
                <a:lnTo>
                  <a:pt x="656289" y="845761"/>
                </a:lnTo>
                <a:lnTo>
                  <a:pt x="656289" y="851253"/>
                </a:lnTo>
                <a:lnTo>
                  <a:pt x="659035" y="851253"/>
                </a:lnTo>
                <a:lnTo>
                  <a:pt x="661780" y="851253"/>
                </a:lnTo>
                <a:lnTo>
                  <a:pt x="661780" y="845761"/>
                </a:lnTo>
                <a:lnTo>
                  <a:pt x="661780" y="843015"/>
                </a:lnTo>
                <a:close/>
                <a:moveTo>
                  <a:pt x="5091041" y="837523"/>
                </a:moveTo>
                <a:lnTo>
                  <a:pt x="5091041" y="843015"/>
                </a:lnTo>
                <a:lnTo>
                  <a:pt x="5093787" y="845761"/>
                </a:lnTo>
                <a:lnTo>
                  <a:pt x="5099279" y="843015"/>
                </a:lnTo>
                <a:lnTo>
                  <a:pt x="5099279" y="840269"/>
                </a:lnTo>
                <a:lnTo>
                  <a:pt x="5096533" y="837523"/>
                </a:lnTo>
                <a:close/>
                <a:moveTo>
                  <a:pt x="906173" y="837523"/>
                </a:moveTo>
                <a:lnTo>
                  <a:pt x="906173" y="840269"/>
                </a:lnTo>
                <a:lnTo>
                  <a:pt x="911664" y="843015"/>
                </a:lnTo>
                <a:lnTo>
                  <a:pt x="911664" y="837523"/>
                </a:lnTo>
                <a:close/>
                <a:moveTo>
                  <a:pt x="236154" y="837523"/>
                </a:moveTo>
                <a:lnTo>
                  <a:pt x="233408" y="840269"/>
                </a:lnTo>
                <a:lnTo>
                  <a:pt x="233408" y="843015"/>
                </a:lnTo>
                <a:lnTo>
                  <a:pt x="233408" y="845761"/>
                </a:lnTo>
                <a:lnTo>
                  <a:pt x="236154" y="848507"/>
                </a:lnTo>
                <a:lnTo>
                  <a:pt x="241646" y="845761"/>
                </a:lnTo>
                <a:lnTo>
                  <a:pt x="241646" y="843015"/>
                </a:lnTo>
                <a:lnTo>
                  <a:pt x="244392" y="837523"/>
                </a:lnTo>
                <a:close/>
                <a:moveTo>
                  <a:pt x="214186" y="837523"/>
                </a:moveTo>
                <a:lnTo>
                  <a:pt x="214186" y="843015"/>
                </a:lnTo>
                <a:lnTo>
                  <a:pt x="214186" y="848507"/>
                </a:lnTo>
                <a:lnTo>
                  <a:pt x="219678" y="845761"/>
                </a:lnTo>
                <a:lnTo>
                  <a:pt x="222424" y="843015"/>
                </a:lnTo>
                <a:lnTo>
                  <a:pt x="219678" y="840269"/>
                </a:lnTo>
                <a:lnTo>
                  <a:pt x="219678" y="837523"/>
                </a:lnTo>
                <a:lnTo>
                  <a:pt x="216932" y="837523"/>
                </a:lnTo>
                <a:close/>
                <a:moveTo>
                  <a:pt x="1518526" y="834777"/>
                </a:moveTo>
                <a:lnTo>
                  <a:pt x="1513033" y="837523"/>
                </a:lnTo>
                <a:lnTo>
                  <a:pt x="1507541" y="840269"/>
                </a:lnTo>
                <a:lnTo>
                  <a:pt x="1507541" y="848507"/>
                </a:lnTo>
                <a:lnTo>
                  <a:pt x="1504796" y="856745"/>
                </a:lnTo>
                <a:lnTo>
                  <a:pt x="1502050" y="853999"/>
                </a:lnTo>
                <a:lnTo>
                  <a:pt x="1496557" y="856745"/>
                </a:lnTo>
                <a:lnTo>
                  <a:pt x="1493811" y="859491"/>
                </a:lnTo>
                <a:lnTo>
                  <a:pt x="1491065" y="864983"/>
                </a:lnTo>
                <a:lnTo>
                  <a:pt x="1493811" y="864983"/>
                </a:lnTo>
                <a:lnTo>
                  <a:pt x="1496557" y="864983"/>
                </a:lnTo>
                <a:lnTo>
                  <a:pt x="1499304" y="862237"/>
                </a:lnTo>
                <a:lnTo>
                  <a:pt x="1504796" y="862237"/>
                </a:lnTo>
                <a:lnTo>
                  <a:pt x="1507541" y="856745"/>
                </a:lnTo>
                <a:lnTo>
                  <a:pt x="1515779" y="856745"/>
                </a:lnTo>
                <a:lnTo>
                  <a:pt x="1515779" y="859491"/>
                </a:lnTo>
                <a:lnTo>
                  <a:pt x="1518526" y="862237"/>
                </a:lnTo>
                <a:lnTo>
                  <a:pt x="1521272" y="862237"/>
                </a:lnTo>
                <a:lnTo>
                  <a:pt x="1521272" y="864983"/>
                </a:lnTo>
                <a:lnTo>
                  <a:pt x="1515779" y="864983"/>
                </a:lnTo>
                <a:lnTo>
                  <a:pt x="1513033" y="864983"/>
                </a:lnTo>
                <a:lnTo>
                  <a:pt x="1502050" y="864983"/>
                </a:lnTo>
                <a:lnTo>
                  <a:pt x="1499304" y="873221"/>
                </a:lnTo>
                <a:lnTo>
                  <a:pt x="1496557" y="881459"/>
                </a:lnTo>
                <a:lnTo>
                  <a:pt x="1502050" y="884205"/>
                </a:lnTo>
                <a:lnTo>
                  <a:pt x="1504796" y="889697"/>
                </a:lnTo>
                <a:lnTo>
                  <a:pt x="1507541" y="889697"/>
                </a:lnTo>
                <a:lnTo>
                  <a:pt x="1510287" y="889697"/>
                </a:lnTo>
                <a:lnTo>
                  <a:pt x="1515779" y="889697"/>
                </a:lnTo>
                <a:lnTo>
                  <a:pt x="1518526" y="889697"/>
                </a:lnTo>
                <a:lnTo>
                  <a:pt x="1521272" y="884205"/>
                </a:lnTo>
                <a:lnTo>
                  <a:pt x="1524017" y="878713"/>
                </a:lnTo>
                <a:lnTo>
                  <a:pt x="1526763" y="873221"/>
                </a:lnTo>
                <a:lnTo>
                  <a:pt x="1526763" y="862237"/>
                </a:lnTo>
                <a:lnTo>
                  <a:pt x="1532255" y="862237"/>
                </a:lnTo>
                <a:lnTo>
                  <a:pt x="1532255" y="856745"/>
                </a:lnTo>
                <a:lnTo>
                  <a:pt x="1535002" y="853999"/>
                </a:lnTo>
                <a:lnTo>
                  <a:pt x="1537748" y="851253"/>
                </a:lnTo>
                <a:lnTo>
                  <a:pt x="1535002" y="845761"/>
                </a:lnTo>
                <a:lnTo>
                  <a:pt x="1535002" y="840269"/>
                </a:lnTo>
                <a:close/>
                <a:moveTo>
                  <a:pt x="1016011" y="832031"/>
                </a:moveTo>
                <a:lnTo>
                  <a:pt x="1013265" y="834777"/>
                </a:lnTo>
                <a:lnTo>
                  <a:pt x="1010520" y="834777"/>
                </a:lnTo>
                <a:lnTo>
                  <a:pt x="1013265" y="840269"/>
                </a:lnTo>
                <a:lnTo>
                  <a:pt x="1016011" y="840269"/>
                </a:lnTo>
                <a:lnTo>
                  <a:pt x="1021503" y="837523"/>
                </a:lnTo>
                <a:lnTo>
                  <a:pt x="1024250" y="832031"/>
                </a:lnTo>
                <a:lnTo>
                  <a:pt x="1018758" y="832031"/>
                </a:lnTo>
                <a:close/>
                <a:moveTo>
                  <a:pt x="878712" y="832031"/>
                </a:moveTo>
                <a:lnTo>
                  <a:pt x="873221" y="834777"/>
                </a:lnTo>
                <a:lnTo>
                  <a:pt x="870475" y="834777"/>
                </a:lnTo>
                <a:lnTo>
                  <a:pt x="867729" y="837523"/>
                </a:lnTo>
                <a:lnTo>
                  <a:pt x="873221" y="837523"/>
                </a:lnTo>
                <a:lnTo>
                  <a:pt x="878712" y="840269"/>
                </a:lnTo>
                <a:close/>
                <a:moveTo>
                  <a:pt x="1488320" y="826539"/>
                </a:moveTo>
                <a:lnTo>
                  <a:pt x="1477335" y="829285"/>
                </a:lnTo>
                <a:lnTo>
                  <a:pt x="1477335" y="832031"/>
                </a:lnTo>
                <a:lnTo>
                  <a:pt x="1477335" y="834777"/>
                </a:lnTo>
                <a:lnTo>
                  <a:pt x="1474589" y="840269"/>
                </a:lnTo>
                <a:lnTo>
                  <a:pt x="1482829" y="843015"/>
                </a:lnTo>
                <a:lnTo>
                  <a:pt x="1493811" y="840269"/>
                </a:lnTo>
                <a:lnTo>
                  <a:pt x="1493811" y="829285"/>
                </a:lnTo>
                <a:lnTo>
                  <a:pt x="1496557" y="829285"/>
                </a:lnTo>
                <a:lnTo>
                  <a:pt x="1499304" y="826539"/>
                </a:lnTo>
                <a:close/>
                <a:moveTo>
                  <a:pt x="5884628" y="826539"/>
                </a:moveTo>
                <a:lnTo>
                  <a:pt x="5884628" y="829285"/>
                </a:lnTo>
                <a:lnTo>
                  <a:pt x="5887374" y="832031"/>
                </a:lnTo>
                <a:lnTo>
                  <a:pt x="5892866" y="832031"/>
                </a:lnTo>
                <a:lnTo>
                  <a:pt x="5892866" y="829285"/>
                </a:lnTo>
                <a:lnTo>
                  <a:pt x="5887374" y="826539"/>
                </a:lnTo>
                <a:close/>
                <a:moveTo>
                  <a:pt x="5250308" y="826539"/>
                </a:moveTo>
                <a:lnTo>
                  <a:pt x="5250308" y="834777"/>
                </a:lnTo>
                <a:lnTo>
                  <a:pt x="5255799" y="834777"/>
                </a:lnTo>
                <a:lnTo>
                  <a:pt x="5255799" y="829285"/>
                </a:lnTo>
                <a:close/>
                <a:moveTo>
                  <a:pt x="1005028" y="823793"/>
                </a:moveTo>
                <a:lnTo>
                  <a:pt x="999536" y="826539"/>
                </a:lnTo>
                <a:lnTo>
                  <a:pt x="999536" y="832031"/>
                </a:lnTo>
                <a:lnTo>
                  <a:pt x="1005028" y="832031"/>
                </a:lnTo>
                <a:close/>
                <a:moveTo>
                  <a:pt x="686494" y="823793"/>
                </a:moveTo>
                <a:lnTo>
                  <a:pt x="686494" y="832031"/>
                </a:lnTo>
                <a:lnTo>
                  <a:pt x="686494" y="843015"/>
                </a:lnTo>
                <a:lnTo>
                  <a:pt x="689240" y="851253"/>
                </a:lnTo>
                <a:lnTo>
                  <a:pt x="689240" y="853999"/>
                </a:lnTo>
                <a:lnTo>
                  <a:pt x="691986" y="853999"/>
                </a:lnTo>
                <a:lnTo>
                  <a:pt x="694732" y="848507"/>
                </a:lnTo>
                <a:lnTo>
                  <a:pt x="694732" y="837523"/>
                </a:lnTo>
                <a:lnTo>
                  <a:pt x="691986" y="829285"/>
                </a:lnTo>
                <a:close/>
                <a:moveTo>
                  <a:pt x="977568" y="821047"/>
                </a:moveTo>
                <a:lnTo>
                  <a:pt x="977568" y="823793"/>
                </a:lnTo>
                <a:lnTo>
                  <a:pt x="983059" y="823793"/>
                </a:lnTo>
                <a:lnTo>
                  <a:pt x="983059" y="826539"/>
                </a:lnTo>
                <a:lnTo>
                  <a:pt x="988551" y="829285"/>
                </a:lnTo>
                <a:lnTo>
                  <a:pt x="991298" y="823793"/>
                </a:lnTo>
                <a:lnTo>
                  <a:pt x="988551" y="821047"/>
                </a:lnTo>
                <a:lnTo>
                  <a:pt x="985806" y="821047"/>
                </a:lnTo>
                <a:lnTo>
                  <a:pt x="983059" y="821047"/>
                </a:lnTo>
                <a:close/>
                <a:moveTo>
                  <a:pt x="1378481" y="818301"/>
                </a:moveTo>
                <a:lnTo>
                  <a:pt x="1378481" y="821047"/>
                </a:lnTo>
                <a:lnTo>
                  <a:pt x="1378481" y="823793"/>
                </a:lnTo>
                <a:lnTo>
                  <a:pt x="1378481" y="826539"/>
                </a:lnTo>
                <a:lnTo>
                  <a:pt x="1381227" y="826539"/>
                </a:lnTo>
                <a:lnTo>
                  <a:pt x="1381227" y="823793"/>
                </a:lnTo>
                <a:lnTo>
                  <a:pt x="1383972" y="823793"/>
                </a:lnTo>
                <a:lnTo>
                  <a:pt x="1383972" y="818301"/>
                </a:lnTo>
                <a:lnTo>
                  <a:pt x="1381227" y="818301"/>
                </a:lnTo>
                <a:close/>
                <a:moveTo>
                  <a:pt x="5077311" y="815555"/>
                </a:moveTo>
                <a:lnTo>
                  <a:pt x="5080057" y="818301"/>
                </a:lnTo>
                <a:lnTo>
                  <a:pt x="5082803" y="821047"/>
                </a:lnTo>
                <a:lnTo>
                  <a:pt x="5082803" y="818301"/>
                </a:lnTo>
                <a:lnTo>
                  <a:pt x="5085549" y="815555"/>
                </a:lnTo>
                <a:close/>
                <a:moveTo>
                  <a:pt x="5426050" y="812809"/>
                </a:moveTo>
                <a:lnTo>
                  <a:pt x="5426050" y="818301"/>
                </a:lnTo>
                <a:lnTo>
                  <a:pt x="5428796" y="821047"/>
                </a:lnTo>
                <a:lnTo>
                  <a:pt x="5431542" y="818301"/>
                </a:lnTo>
                <a:lnTo>
                  <a:pt x="5431542" y="815555"/>
                </a:lnTo>
                <a:lnTo>
                  <a:pt x="5428796" y="812809"/>
                </a:lnTo>
                <a:close/>
                <a:moveTo>
                  <a:pt x="5170674" y="812809"/>
                </a:moveTo>
                <a:lnTo>
                  <a:pt x="5176166" y="812809"/>
                </a:lnTo>
                <a:lnTo>
                  <a:pt x="5178912" y="821047"/>
                </a:lnTo>
                <a:lnTo>
                  <a:pt x="5176166" y="818301"/>
                </a:lnTo>
                <a:lnTo>
                  <a:pt x="5176166" y="815555"/>
                </a:lnTo>
                <a:lnTo>
                  <a:pt x="5170674" y="818301"/>
                </a:lnTo>
                <a:lnTo>
                  <a:pt x="5167928" y="815555"/>
                </a:lnTo>
                <a:close/>
                <a:moveTo>
                  <a:pt x="930887" y="810063"/>
                </a:moveTo>
                <a:lnTo>
                  <a:pt x="928141" y="812809"/>
                </a:lnTo>
                <a:lnTo>
                  <a:pt x="930887" y="818301"/>
                </a:lnTo>
                <a:lnTo>
                  <a:pt x="936378" y="821047"/>
                </a:lnTo>
                <a:lnTo>
                  <a:pt x="939124" y="823793"/>
                </a:lnTo>
                <a:lnTo>
                  <a:pt x="936378" y="815555"/>
                </a:lnTo>
                <a:close/>
                <a:moveTo>
                  <a:pt x="1551477" y="807317"/>
                </a:moveTo>
                <a:lnTo>
                  <a:pt x="1551477" y="812809"/>
                </a:lnTo>
                <a:lnTo>
                  <a:pt x="1556969" y="812809"/>
                </a:lnTo>
                <a:lnTo>
                  <a:pt x="1556969" y="807317"/>
                </a:lnTo>
                <a:lnTo>
                  <a:pt x="1554223" y="807317"/>
                </a:lnTo>
                <a:close/>
                <a:moveTo>
                  <a:pt x="5796757" y="807317"/>
                </a:moveTo>
                <a:lnTo>
                  <a:pt x="5796757" y="810063"/>
                </a:lnTo>
                <a:lnTo>
                  <a:pt x="5799503" y="812809"/>
                </a:lnTo>
                <a:lnTo>
                  <a:pt x="5802249" y="812809"/>
                </a:lnTo>
                <a:lnTo>
                  <a:pt x="5802249" y="807317"/>
                </a:lnTo>
                <a:close/>
                <a:moveTo>
                  <a:pt x="991298" y="804571"/>
                </a:moveTo>
                <a:lnTo>
                  <a:pt x="988551" y="807317"/>
                </a:lnTo>
                <a:lnTo>
                  <a:pt x="988551" y="812809"/>
                </a:lnTo>
                <a:lnTo>
                  <a:pt x="994043" y="812809"/>
                </a:lnTo>
                <a:lnTo>
                  <a:pt x="994043" y="810063"/>
                </a:lnTo>
                <a:lnTo>
                  <a:pt x="994043" y="807317"/>
                </a:lnTo>
                <a:lnTo>
                  <a:pt x="996790" y="804571"/>
                </a:lnTo>
                <a:close/>
                <a:moveTo>
                  <a:pt x="5758313" y="804571"/>
                </a:moveTo>
                <a:lnTo>
                  <a:pt x="5755567" y="807317"/>
                </a:lnTo>
                <a:lnTo>
                  <a:pt x="5755567" y="810063"/>
                </a:lnTo>
                <a:lnTo>
                  <a:pt x="5761059" y="810063"/>
                </a:lnTo>
                <a:lnTo>
                  <a:pt x="5763805" y="812809"/>
                </a:lnTo>
                <a:lnTo>
                  <a:pt x="5766551" y="815555"/>
                </a:lnTo>
                <a:lnTo>
                  <a:pt x="5769297" y="812809"/>
                </a:lnTo>
                <a:lnTo>
                  <a:pt x="5766551" y="812809"/>
                </a:lnTo>
                <a:lnTo>
                  <a:pt x="5766551" y="807317"/>
                </a:lnTo>
                <a:lnTo>
                  <a:pt x="5761059" y="807317"/>
                </a:lnTo>
                <a:close/>
                <a:moveTo>
                  <a:pt x="1005028" y="801825"/>
                </a:moveTo>
                <a:lnTo>
                  <a:pt x="1002281" y="804571"/>
                </a:lnTo>
                <a:lnTo>
                  <a:pt x="1002281" y="807317"/>
                </a:lnTo>
                <a:lnTo>
                  <a:pt x="1005028" y="807317"/>
                </a:lnTo>
                <a:lnTo>
                  <a:pt x="1005028" y="810063"/>
                </a:lnTo>
                <a:lnTo>
                  <a:pt x="1007773" y="810063"/>
                </a:lnTo>
                <a:lnTo>
                  <a:pt x="1007773" y="807317"/>
                </a:lnTo>
                <a:lnTo>
                  <a:pt x="1010520" y="807317"/>
                </a:lnTo>
                <a:lnTo>
                  <a:pt x="1007773" y="804571"/>
                </a:lnTo>
                <a:close/>
                <a:moveTo>
                  <a:pt x="5950532" y="801825"/>
                </a:moveTo>
                <a:lnTo>
                  <a:pt x="5950532" y="804571"/>
                </a:lnTo>
                <a:lnTo>
                  <a:pt x="5956024" y="804571"/>
                </a:lnTo>
                <a:lnTo>
                  <a:pt x="5956024" y="801825"/>
                </a:lnTo>
                <a:close/>
                <a:moveTo>
                  <a:pt x="5423304" y="801825"/>
                </a:moveTo>
                <a:lnTo>
                  <a:pt x="5423304" y="807317"/>
                </a:lnTo>
                <a:lnTo>
                  <a:pt x="5423304" y="810063"/>
                </a:lnTo>
                <a:lnTo>
                  <a:pt x="5428796" y="807317"/>
                </a:lnTo>
                <a:lnTo>
                  <a:pt x="5431542" y="801825"/>
                </a:lnTo>
                <a:close/>
                <a:moveTo>
                  <a:pt x="659035" y="799079"/>
                </a:moveTo>
                <a:lnTo>
                  <a:pt x="653542" y="810063"/>
                </a:lnTo>
                <a:lnTo>
                  <a:pt x="650797" y="815555"/>
                </a:lnTo>
                <a:lnTo>
                  <a:pt x="653542" y="821047"/>
                </a:lnTo>
                <a:lnTo>
                  <a:pt x="656289" y="821047"/>
                </a:lnTo>
                <a:lnTo>
                  <a:pt x="661780" y="821047"/>
                </a:lnTo>
                <a:lnTo>
                  <a:pt x="664526" y="818301"/>
                </a:lnTo>
                <a:lnTo>
                  <a:pt x="664526" y="810063"/>
                </a:lnTo>
                <a:close/>
                <a:moveTo>
                  <a:pt x="5395844" y="799079"/>
                </a:moveTo>
                <a:lnTo>
                  <a:pt x="5395844" y="804571"/>
                </a:lnTo>
                <a:lnTo>
                  <a:pt x="5393098" y="807317"/>
                </a:lnTo>
                <a:lnTo>
                  <a:pt x="5393098" y="812809"/>
                </a:lnTo>
                <a:lnTo>
                  <a:pt x="5393098" y="815555"/>
                </a:lnTo>
                <a:lnTo>
                  <a:pt x="5406828" y="821047"/>
                </a:lnTo>
                <a:lnTo>
                  <a:pt x="5412320" y="821047"/>
                </a:lnTo>
                <a:lnTo>
                  <a:pt x="5420558" y="818301"/>
                </a:lnTo>
                <a:lnTo>
                  <a:pt x="5417812" y="810063"/>
                </a:lnTo>
                <a:lnTo>
                  <a:pt x="5415066" y="801825"/>
                </a:lnTo>
                <a:lnTo>
                  <a:pt x="5406828" y="799079"/>
                </a:lnTo>
                <a:close/>
                <a:moveTo>
                  <a:pt x="5357401" y="799079"/>
                </a:moveTo>
                <a:lnTo>
                  <a:pt x="5357401" y="804571"/>
                </a:lnTo>
                <a:lnTo>
                  <a:pt x="5362893" y="804571"/>
                </a:lnTo>
                <a:lnTo>
                  <a:pt x="5362893" y="799079"/>
                </a:lnTo>
                <a:close/>
                <a:moveTo>
                  <a:pt x="1518526" y="793587"/>
                </a:moveTo>
                <a:lnTo>
                  <a:pt x="1513033" y="799079"/>
                </a:lnTo>
                <a:lnTo>
                  <a:pt x="1510287" y="804571"/>
                </a:lnTo>
                <a:lnTo>
                  <a:pt x="1510287" y="812809"/>
                </a:lnTo>
                <a:lnTo>
                  <a:pt x="1513033" y="821047"/>
                </a:lnTo>
                <a:lnTo>
                  <a:pt x="1526763" y="821047"/>
                </a:lnTo>
                <a:lnTo>
                  <a:pt x="1529509" y="815555"/>
                </a:lnTo>
                <a:lnTo>
                  <a:pt x="1532255" y="810063"/>
                </a:lnTo>
                <a:lnTo>
                  <a:pt x="1526763" y="799079"/>
                </a:lnTo>
                <a:lnTo>
                  <a:pt x="1524017" y="799079"/>
                </a:lnTo>
                <a:lnTo>
                  <a:pt x="1521272" y="796333"/>
                </a:lnTo>
                <a:lnTo>
                  <a:pt x="1521272" y="793587"/>
                </a:lnTo>
                <a:close/>
                <a:moveTo>
                  <a:pt x="689240" y="793587"/>
                </a:moveTo>
                <a:lnTo>
                  <a:pt x="686494" y="796333"/>
                </a:lnTo>
                <a:lnTo>
                  <a:pt x="681002" y="799079"/>
                </a:lnTo>
                <a:lnTo>
                  <a:pt x="672764" y="801825"/>
                </a:lnTo>
                <a:lnTo>
                  <a:pt x="670018" y="801825"/>
                </a:lnTo>
                <a:lnTo>
                  <a:pt x="667272" y="807317"/>
                </a:lnTo>
                <a:lnTo>
                  <a:pt x="667272" y="810063"/>
                </a:lnTo>
                <a:lnTo>
                  <a:pt x="667272" y="818301"/>
                </a:lnTo>
                <a:lnTo>
                  <a:pt x="686494" y="807317"/>
                </a:lnTo>
                <a:lnTo>
                  <a:pt x="691986" y="801825"/>
                </a:lnTo>
                <a:lnTo>
                  <a:pt x="691986" y="796333"/>
                </a:lnTo>
                <a:close/>
                <a:moveTo>
                  <a:pt x="5890120" y="793587"/>
                </a:moveTo>
                <a:lnTo>
                  <a:pt x="5887374" y="799079"/>
                </a:lnTo>
                <a:lnTo>
                  <a:pt x="5892866" y="799079"/>
                </a:lnTo>
                <a:lnTo>
                  <a:pt x="5892866" y="793587"/>
                </a:lnTo>
                <a:close/>
                <a:moveTo>
                  <a:pt x="5085549" y="793587"/>
                </a:moveTo>
                <a:lnTo>
                  <a:pt x="5085549" y="799079"/>
                </a:lnTo>
                <a:lnTo>
                  <a:pt x="5091041" y="799079"/>
                </a:lnTo>
                <a:lnTo>
                  <a:pt x="5091041" y="796333"/>
                </a:lnTo>
                <a:lnTo>
                  <a:pt x="5088295" y="793587"/>
                </a:lnTo>
                <a:close/>
                <a:moveTo>
                  <a:pt x="1032487" y="790841"/>
                </a:moveTo>
                <a:lnTo>
                  <a:pt x="1032487" y="793587"/>
                </a:lnTo>
                <a:lnTo>
                  <a:pt x="1037980" y="796333"/>
                </a:lnTo>
                <a:lnTo>
                  <a:pt x="1040725" y="793587"/>
                </a:lnTo>
                <a:lnTo>
                  <a:pt x="1040725" y="790841"/>
                </a:lnTo>
                <a:lnTo>
                  <a:pt x="1035233" y="790841"/>
                </a:lnTo>
                <a:close/>
                <a:moveTo>
                  <a:pt x="908919" y="790841"/>
                </a:moveTo>
                <a:lnTo>
                  <a:pt x="906173" y="793587"/>
                </a:lnTo>
                <a:lnTo>
                  <a:pt x="917156" y="793587"/>
                </a:lnTo>
                <a:lnTo>
                  <a:pt x="914410" y="790841"/>
                </a:lnTo>
                <a:close/>
                <a:moveTo>
                  <a:pt x="892443" y="790841"/>
                </a:moveTo>
                <a:lnTo>
                  <a:pt x="892443" y="793587"/>
                </a:lnTo>
                <a:lnTo>
                  <a:pt x="892443" y="799079"/>
                </a:lnTo>
                <a:lnTo>
                  <a:pt x="895189" y="799079"/>
                </a:lnTo>
                <a:lnTo>
                  <a:pt x="895189" y="790841"/>
                </a:lnTo>
                <a:close/>
                <a:moveTo>
                  <a:pt x="1485574" y="788095"/>
                </a:moveTo>
                <a:lnTo>
                  <a:pt x="1480081" y="793587"/>
                </a:lnTo>
                <a:lnTo>
                  <a:pt x="1477335" y="799079"/>
                </a:lnTo>
                <a:lnTo>
                  <a:pt x="1477335" y="807317"/>
                </a:lnTo>
                <a:lnTo>
                  <a:pt x="1480081" y="815555"/>
                </a:lnTo>
                <a:lnTo>
                  <a:pt x="1488320" y="812809"/>
                </a:lnTo>
                <a:lnTo>
                  <a:pt x="1496557" y="815555"/>
                </a:lnTo>
                <a:lnTo>
                  <a:pt x="1502050" y="807317"/>
                </a:lnTo>
                <a:lnTo>
                  <a:pt x="1502050" y="799079"/>
                </a:lnTo>
                <a:lnTo>
                  <a:pt x="1507541" y="796333"/>
                </a:lnTo>
                <a:lnTo>
                  <a:pt x="1510287" y="793587"/>
                </a:lnTo>
                <a:lnTo>
                  <a:pt x="1502050" y="793587"/>
                </a:lnTo>
                <a:lnTo>
                  <a:pt x="1496557" y="793587"/>
                </a:lnTo>
                <a:lnTo>
                  <a:pt x="1491065" y="790841"/>
                </a:lnTo>
                <a:close/>
                <a:moveTo>
                  <a:pt x="5255799" y="785349"/>
                </a:moveTo>
                <a:lnTo>
                  <a:pt x="5244816" y="788095"/>
                </a:lnTo>
                <a:lnTo>
                  <a:pt x="5236578" y="790841"/>
                </a:lnTo>
                <a:lnTo>
                  <a:pt x="5236578" y="799079"/>
                </a:lnTo>
                <a:lnTo>
                  <a:pt x="5236578" y="801825"/>
                </a:lnTo>
                <a:lnTo>
                  <a:pt x="5239324" y="804571"/>
                </a:lnTo>
                <a:lnTo>
                  <a:pt x="5239324" y="812809"/>
                </a:lnTo>
                <a:lnTo>
                  <a:pt x="5247562" y="818301"/>
                </a:lnTo>
                <a:lnTo>
                  <a:pt x="5255799" y="818301"/>
                </a:lnTo>
                <a:lnTo>
                  <a:pt x="5266783" y="818301"/>
                </a:lnTo>
                <a:lnTo>
                  <a:pt x="5269529" y="812809"/>
                </a:lnTo>
                <a:lnTo>
                  <a:pt x="5272275" y="807317"/>
                </a:lnTo>
                <a:lnTo>
                  <a:pt x="5275021" y="790841"/>
                </a:lnTo>
                <a:lnTo>
                  <a:pt x="5266783" y="788095"/>
                </a:lnTo>
                <a:close/>
                <a:moveTo>
                  <a:pt x="961092" y="785349"/>
                </a:moveTo>
                <a:lnTo>
                  <a:pt x="958346" y="788095"/>
                </a:lnTo>
                <a:lnTo>
                  <a:pt x="963838" y="790841"/>
                </a:lnTo>
                <a:lnTo>
                  <a:pt x="972076" y="790841"/>
                </a:lnTo>
                <a:lnTo>
                  <a:pt x="963838" y="785349"/>
                </a:lnTo>
                <a:close/>
                <a:moveTo>
                  <a:pt x="1513033" y="782603"/>
                </a:moveTo>
                <a:lnTo>
                  <a:pt x="1510287" y="785349"/>
                </a:lnTo>
                <a:lnTo>
                  <a:pt x="1510287" y="788095"/>
                </a:lnTo>
                <a:lnTo>
                  <a:pt x="1513033" y="788095"/>
                </a:lnTo>
                <a:lnTo>
                  <a:pt x="1515779" y="788095"/>
                </a:lnTo>
                <a:lnTo>
                  <a:pt x="1515779" y="785349"/>
                </a:lnTo>
                <a:close/>
                <a:moveTo>
                  <a:pt x="1449877" y="782603"/>
                </a:moveTo>
                <a:lnTo>
                  <a:pt x="1455368" y="782603"/>
                </a:lnTo>
                <a:lnTo>
                  <a:pt x="1455368" y="788095"/>
                </a:lnTo>
                <a:lnTo>
                  <a:pt x="1449877" y="788095"/>
                </a:lnTo>
                <a:close/>
                <a:moveTo>
                  <a:pt x="878712" y="782603"/>
                </a:moveTo>
                <a:lnTo>
                  <a:pt x="878712" y="788095"/>
                </a:lnTo>
                <a:lnTo>
                  <a:pt x="884205" y="788095"/>
                </a:lnTo>
                <a:lnTo>
                  <a:pt x="884205" y="782603"/>
                </a:lnTo>
                <a:close/>
                <a:moveTo>
                  <a:pt x="5069073" y="774365"/>
                </a:moveTo>
                <a:lnTo>
                  <a:pt x="5066327" y="779857"/>
                </a:lnTo>
                <a:lnTo>
                  <a:pt x="5063581" y="788095"/>
                </a:lnTo>
                <a:lnTo>
                  <a:pt x="5071819" y="785349"/>
                </a:lnTo>
                <a:lnTo>
                  <a:pt x="5074565" y="782603"/>
                </a:lnTo>
                <a:lnTo>
                  <a:pt x="5071819" y="777111"/>
                </a:lnTo>
                <a:close/>
                <a:moveTo>
                  <a:pt x="1436146" y="774365"/>
                </a:moveTo>
                <a:lnTo>
                  <a:pt x="1427907" y="777111"/>
                </a:lnTo>
                <a:lnTo>
                  <a:pt x="1422416" y="785349"/>
                </a:lnTo>
                <a:lnTo>
                  <a:pt x="1422416" y="788095"/>
                </a:lnTo>
                <a:lnTo>
                  <a:pt x="1422416" y="793587"/>
                </a:lnTo>
                <a:lnTo>
                  <a:pt x="1419670" y="793587"/>
                </a:lnTo>
                <a:lnTo>
                  <a:pt x="1416924" y="804571"/>
                </a:lnTo>
                <a:lnTo>
                  <a:pt x="1419670" y="815555"/>
                </a:lnTo>
                <a:lnTo>
                  <a:pt x="1441637" y="815555"/>
                </a:lnTo>
                <a:lnTo>
                  <a:pt x="1452622" y="815555"/>
                </a:lnTo>
                <a:lnTo>
                  <a:pt x="1460859" y="812809"/>
                </a:lnTo>
                <a:lnTo>
                  <a:pt x="1460859" y="815555"/>
                </a:lnTo>
                <a:lnTo>
                  <a:pt x="1460859" y="818301"/>
                </a:lnTo>
                <a:lnTo>
                  <a:pt x="1463606" y="815555"/>
                </a:lnTo>
                <a:lnTo>
                  <a:pt x="1466353" y="815555"/>
                </a:lnTo>
                <a:lnTo>
                  <a:pt x="1469098" y="812809"/>
                </a:lnTo>
                <a:lnTo>
                  <a:pt x="1466353" y="807317"/>
                </a:lnTo>
                <a:lnTo>
                  <a:pt x="1466353" y="804571"/>
                </a:lnTo>
                <a:lnTo>
                  <a:pt x="1469098" y="793587"/>
                </a:lnTo>
                <a:lnTo>
                  <a:pt x="1463606" y="788095"/>
                </a:lnTo>
                <a:lnTo>
                  <a:pt x="1460859" y="785349"/>
                </a:lnTo>
                <a:lnTo>
                  <a:pt x="1463606" y="779857"/>
                </a:lnTo>
                <a:lnTo>
                  <a:pt x="1460859" y="779857"/>
                </a:lnTo>
                <a:lnTo>
                  <a:pt x="1458113" y="774365"/>
                </a:lnTo>
                <a:lnTo>
                  <a:pt x="1447130" y="774365"/>
                </a:lnTo>
                <a:close/>
                <a:moveTo>
                  <a:pt x="1518526" y="768874"/>
                </a:moveTo>
                <a:lnTo>
                  <a:pt x="1515779" y="771620"/>
                </a:lnTo>
                <a:lnTo>
                  <a:pt x="1515779" y="774365"/>
                </a:lnTo>
                <a:lnTo>
                  <a:pt x="1518526" y="774365"/>
                </a:lnTo>
                <a:lnTo>
                  <a:pt x="1521272" y="777111"/>
                </a:lnTo>
                <a:lnTo>
                  <a:pt x="1524017" y="777111"/>
                </a:lnTo>
                <a:lnTo>
                  <a:pt x="1526763" y="774365"/>
                </a:lnTo>
                <a:lnTo>
                  <a:pt x="1526763" y="771620"/>
                </a:lnTo>
                <a:lnTo>
                  <a:pt x="1524017" y="768874"/>
                </a:lnTo>
                <a:close/>
                <a:moveTo>
                  <a:pt x="5857169" y="768873"/>
                </a:moveTo>
                <a:lnTo>
                  <a:pt x="5857169" y="771619"/>
                </a:lnTo>
                <a:lnTo>
                  <a:pt x="5854423" y="774365"/>
                </a:lnTo>
                <a:lnTo>
                  <a:pt x="5854423" y="777111"/>
                </a:lnTo>
                <a:lnTo>
                  <a:pt x="5857169" y="777111"/>
                </a:lnTo>
                <a:lnTo>
                  <a:pt x="5859914" y="777111"/>
                </a:lnTo>
                <a:lnTo>
                  <a:pt x="5859914" y="768873"/>
                </a:lnTo>
                <a:close/>
                <a:moveTo>
                  <a:pt x="1532255" y="766128"/>
                </a:moveTo>
                <a:lnTo>
                  <a:pt x="1532255" y="774365"/>
                </a:lnTo>
                <a:lnTo>
                  <a:pt x="1535002" y="774365"/>
                </a:lnTo>
                <a:lnTo>
                  <a:pt x="1537748" y="774365"/>
                </a:lnTo>
                <a:lnTo>
                  <a:pt x="1537748" y="768874"/>
                </a:lnTo>
                <a:lnTo>
                  <a:pt x="1535002" y="766128"/>
                </a:lnTo>
                <a:close/>
                <a:moveTo>
                  <a:pt x="966584" y="766128"/>
                </a:moveTo>
                <a:lnTo>
                  <a:pt x="966584" y="771620"/>
                </a:lnTo>
                <a:lnTo>
                  <a:pt x="969330" y="771620"/>
                </a:lnTo>
                <a:lnTo>
                  <a:pt x="969330" y="766128"/>
                </a:lnTo>
                <a:close/>
                <a:moveTo>
                  <a:pt x="5667696" y="766127"/>
                </a:moveTo>
                <a:lnTo>
                  <a:pt x="5667696" y="771619"/>
                </a:lnTo>
                <a:lnTo>
                  <a:pt x="5673188" y="771619"/>
                </a:lnTo>
                <a:lnTo>
                  <a:pt x="5673188" y="766127"/>
                </a:lnTo>
                <a:close/>
                <a:moveTo>
                  <a:pt x="1362005" y="763382"/>
                </a:moveTo>
                <a:lnTo>
                  <a:pt x="1359260" y="768874"/>
                </a:lnTo>
                <a:lnTo>
                  <a:pt x="1359260" y="771620"/>
                </a:lnTo>
                <a:lnTo>
                  <a:pt x="1364751" y="771620"/>
                </a:lnTo>
                <a:lnTo>
                  <a:pt x="1367496" y="768874"/>
                </a:lnTo>
                <a:lnTo>
                  <a:pt x="1364751" y="766128"/>
                </a:lnTo>
                <a:close/>
                <a:moveTo>
                  <a:pt x="5118501" y="757889"/>
                </a:moveTo>
                <a:lnTo>
                  <a:pt x="5118501" y="760635"/>
                </a:lnTo>
                <a:lnTo>
                  <a:pt x="5113009" y="766127"/>
                </a:lnTo>
                <a:lnTo>
                  <a:pt x="5107517" y="766127"/>
                </a:lnTo>
                <a:lnTo>
                  <a:pt x="5102025" y="768873"/>
                </a:lnTo>
                <a:lnTo>
                  <a:pt x="5091041" y="774365"/>
                </a:lnTo>
                <a:lnTo>
                  <a:pt x="5091041" y="782603"/>
                </a:lnTo>
                <a:lnTo>
                  <a:pt x="5088295" y="788095"/>
                </a:lnTo>
                <a:lnTo>
                  <a:pt x="5091041" y="793587"/>
                </a:lnTo>
                <a:lnTo>
                  <a:pt x="5096533" y="796333"/>
                </a:lnTo>
                <a:lnTo>
                  <a:pt x="5099279" y="804571"/>
                </a:lnTo>
                <a:lnTo>
                  <a:pt x="5107517" y="810063"/>
                </a:lnTo>
                <a:lnTo>
                  <a:pt x="5121247" y="818301"/>
                </a:lnTo>
                <a:lnTo>
                  <a:pt x="5121247" y="821047"/>
                </a:lnTo>
                <a:lnTo>
                  <a:pt x="5118501" y="821047"/>
                </a:lnTo>
                <a:lnTo>
                  <a:pt x="5118501" y="823793"/>
                </a:lnTo>
                <a:lnTo>
                  <a:pt x="5121247" y="823793"/>
                </a:lnTo>
                <a:lnTo>
                  <a:pt x="5121247" y="826539"/>
                </a:lnTo>
                <a:lnTo>
                  <a:pt x="5123993" y="826539"/>
                </a:lnTo>
                <a:lnTo>
                  <a:pt x="5126739" y="823793"/>
                </a:lnTo>
                <a:lnTo>
                  <a:pt x="5137722" y="823793"/>
                </a:lnTo>
                <a:lnTo>
                  <a:pt x="5148706" y="823793"/>
                </a:lnTo>
                <a:lnTo>
                  <a:pt x="5154198" y="826539"/>
                </a:lnTo>
                <a:lnTo>
                  <a:pt x="5156944" y="829285"/>
                </a:lnTo>
                <a:lnTo>
                  <a:pt x="5159690" y="832031"/>
                </a:lnTo>
                <a:lnTo>
                  <a:pt x="5159690" y="840269"/>
                </a:lnTo>
                <a:lnTo>
                  <a:pt x="5156944" y="840269"/>
                </a:lnTo>
                <a:lnTo>
                  <a:pt x="5154198" y="845761"/>
                </a:lnTo>
                <a:lnTo>
                  <a:pt x="5165182" y="851253"/>
                </a:lnTo>
                <a:lnTo>
                  <a:pt x="5176166" y="856745"/>
                </a:lnTo>
                <a:lnTo>
                  <a:pt x="5181658" y="856745"/>
                </a:lnTo>
                <a:lnTo>
                  <a:pt x="5184404" y="851253"/>
                </a:lnTo>
                <a:lnTo>
                  <a:pt x="5189896" y="848507"/>
                </a:lnTo>
                <a:lnTo>
                  <a:pt x="5189896" y="853999"/>
                </a:lnTo>
                <a:lnTo>
                  <a:pt x="5195388" y="853999"/>
                </a:lnTo>
                <a:lnTo>
                  <a:pt x="5198134" y="853999"/>
                </a:lnTo>
                <a:lnTo>
                  <a:pt x="5198134" y="851253"/>
                </a:lnTo>
                <a:lnTo>
                  <a:pt x="5195388" y="851253"/>
                </a:lnTo>
                <a:lnTo>
                  <a:pt x="5195388" y="848507"/>
                </a:lnTo>
                <a:lnTo>
                  <a:pt x="5192642" y="848507"/>
                </a:lnTo>
                <a:lnTo>
                  <a:pt x="5189896" y="848507"/>
                </a:lnTo>
                <a:lnTo>
                  <a:pt x="5195388" y="845761"/>
                </a:lnTo>
                <a:lnTo>
                  <a:pt x="5195388" y="843015"/>
                </a:lnTo>
                <a:lnTo>
                  <a:pt x="5198134" y="843015"/>
                </a:lnTo>
                <a:lnTo>
                  <a:pt x="5198134" y="845761"/>
                </a:lnTo>
                <a:lnTo>
                  <a:pt x="5203626" y="845761"/>
                </a:lnTo>
                <a:lnTo>
                  <a:pt x="5203626" y="843015"/>
                </a:lnTo>
                <a:lnTo>
                  <a:pt x="5206372" y="843015"/>
                </a:lnTo>
                <a:lnTo>
                  <a:pt x="5206372" y="845761"/>
                </a:lnTo>
                <a:lnTo>
                  <a:pt x="5211864" y="845761"/>
                </a:lnTo>
                <a:lnTo>
                  <a:pt x="5214610" y="843015"/>
                </a:lnTo>
                <a:lnTo>
                  <a:pt x="5211864" y="840269"/>
                </a:lnTo>
                <a:lnTo>
                  <a:pt x="5203626" y="837523"/>
                </a:lnTo>
                <a:lnTo>
                  <a:pt x="5198134" y="837523"/>
                </a:lnTo>
                <a:lnTo>
                  <a:pt x="5195388" y="840269"/>
                </a:lnTo>
                <a:lnTo>
                  <a:pt x="5195388" y="832031"/>
                </a:lnTo>
                <a:lnTo>
                  <a:pt x="5195388" y="829285"/>
                </a:lnTo>
                <a:lnTo>
                  <a:pt x="5189896" y="826539"/>
                </a:lnTo>
                <a:lnTo>
                  <a:pt x="5184404" y="823793"/>
                </a:lnTo>
                <a:lnTo>
                  <a:pt x="5189896" y="821047"/>
                </a:lnTo>
                <a:lnTo>
                  <a:pt x="5189896" y="810063"/>
                </a:lnTo>
                <a:lnTo>
                  <a:pt x="5181658" y="807317"/>
                </a:lnTo>
                <a:lnTo>
                  <a:pt x="5176166" y="801825"/>
                </a:lnTo>
                <a:lnTo>
                  <a:pt x="5178912" y="796333"/>
                </a:lnTo>
                <a:lnTo>
                  <a:pt x="5181658" y="790841"/>
                </a:lnTo>
                <a:lnTo>
                  <a:pt x="5178912" y="788095"/>
                </a:lnTo>
                <a:lnTo>
                  <a:pt x="5176166" y="785349"/>
                </a:lnTo>
                <a:lnTo>
                  <a:pt x="5178912" y="779857"/>
                </a:lnTo>
                <a:lnTo>
                  <a:pt x="5178912" y="771619"/>
                </a:lnTo>
                <a:lnTo>
                  <a:pt x="5176166" y="757889"/>
                </a:lnTo>
                <a:lnTo>
                  <a:pt x="5162436" y="760635"/>
                </a:lnTo>
                <a:lnTo>
                  <a:pt x="5148706" y="757889"/>
                </a:lnTo>
                <a:lnTo>
                  <a:pt x="5134976" y="757889"/>
                </a:lnTo>
                <a:lnTo>
                  <a:pt x="5123993" y="757889"/>
                </a:lnTo>
                <a:close/>
                <a:moveTo>
                  <a:pt x="936378" y="749652"/>
                </a:moveTo>
                <a:lnTo>
                  <a:pt x="936378" y="752398"/>
                </a:lnTo>
                <a:lnTo>
                  <a:pt x="939124" y="755144"/>
                </a:lnTo>
                <a:lnTo>
                  <a:pt x="941870" y="752398"/>
                </a:lnTo>
                <a:lnTo>
                  <a:pt x="941870" y="749652"/>
                </a:lnTo>
                <a:lnTo>
                  <a:pt x="939124" y="749652"/>
                </a:lnTo>
                <a:close/>
                <a:moveTo>
                  <a:pt x="5906596" y="749652"/>
                </a:moveTo>
                <a:lnTo>
                  <a:pt x="5903850" y="752398"/>
                </a:lnTo>
                <a:lnTo>
                  <a:pt x="5901104" y="755143"/>
                </a:lnTo>
                <a:lnTo>
                  <a:pt x="5914834" y="755143"/>
                </a:lnTo>
                <a:lnTo>
                  <a:pt x="5912088" y="752398"/>
                </a:lnTo>
                <a:close/>
                <a:moveTo>
                  <a:pt x="1559715" y="746906"/>
                </a:moveTo>
                <a:lnTo>
                  <a:pt x="1556969" y="749652"/>
                </a:lnTo>
                <a:lnTo>
                  <a:pt x="1554223" y="755144"/>
                </a:lnTo>
                <a:lnTo>
                  <a:pt x="1556969" y="757890"/>
                </a:lnTo>
                <a:lnTo>
                  <a:pt x="1562461" y="760636"/>
                </a:lnTo>
                <a:lnTo>
                  <a:pt x="1559715" y="755144"/>
                </a:lnTo>
                <a:lnTo>
                  <a:pt x="1559715" y="752398"/>
                </a:lnTo>
                <a:close/>
                <a:moveTo>
                  <a:pt x="958346" y="746906"/>
                </a:moveTo>
                <a:lnTo>
                  <a:pt x="952854" y="749652"/>
                </a:lnTo>
                <a:lnTo>
                  <a:pt x="950108" y="755144"/>
                </a:lnTo>
                <a:lnTo>
                  <a:pt x="955600" y="752398"/>
                </a:lnTo>
                <a:close/>
                <a:moveTo>
                  <a:pt x="1477335" y="744160"/>
                </a:moveTo>
                <a:lnTo>
                  <a:pt x="1474589" y="749652"/>
                </a:lnTo>
                <a:lnTo>
                  <a:pt x="1471844" y="752398"/>
                </a:lnTo>
                <a:lnTo>
                  <a:pt x="1463606" y="757890"/>
                </a:lnTo>
                <a:lnTo>
                  <a:pt x="1463606" y="763382"/>
                </a:lnTo>
                <a:lnTo>
                  <a:pt x="1466353" y="763382"/>
                </a:lnTo>
                <a:lnTo>
                  <a:pt x="1469098" y="766128"/>
                </a:lnTo>
                <a:lnTo>
                  <a:pt x="1469098" y="771620"/>
                </a:lnTo>
                <a:lnTo>
                  <a:pt x="1474589" y="777111"/>
                </a:lnTo>
                <a:lnTo>
                  <a:pt x="1477335" y="785349"/>
                </a:lnTo>
                <a:lnTo>
                  <a:pt x="1488320" y="782603"/>
                </a:lnTo>
                <a:lnTo>
                  <a:pt x="1499304" y="779857"/>
                </a:lnTo>
                <a:lnTo>
                  <a:pt x="1502050" y="774365"/>
                </a:lnTo>
                <a:lnTo>
                  <a:pt x="1504796" y="771620"/>
                </a:lnTo>
                <a:lnTo>
                  <a:pt x="1507541" y="771620"/>
                </a:lnTo>
                <a:lnTo>
                  <a:pt x="1507541" y="763382"/>
                </a:lnTo>
                <a:lnTo>
                  <a:pt x="1510287" y="760636"/>
                </a:lnTo>
                <a:lnTo>
                  <a:pt x="1504796" y="755144"/>
                </a:lnTo>
                <a:lnTo>
                  <a:pt x="1499304" y="746906"/>
                </a:lnTo>
                <a:lnTo>
                  <a:pt x="1491065" y="746906"/>
                </a:lnTo>
                <a:lnTo>
                  <a:pt x="1485574" y="744160"/>
                </a:lnTo>
                <a:lnTo>
                  <a:pt x="1482829" y="744160"/>
                </a:lnTo>
                <a:close/>
                <a:moveTo>
                  <a:pt x="969330" y="744160"/>
                </a:moveTo>
                <a:lnTo>
                  <a:pt x="969330" y="746906"/>
                </a:lnTo>
                <a:lnTo>
                  <a:pt x="969330" y="749652"/>
                </a:lnTo>
                <a:lnTo>
                  <a:pt x="966584" y="752398"/>
                </a:lnTo>
                <a:lnTo>
                  <a:pt x="969330" y="752398"/>
                </a:lnTo>
                <a:lnTo>
                  <a:pt x="972076" y="752398"/>
                </a:lnTo>
                <a:lnTo>
                  <a:pt x="974822" y="749652"/>
                </a:lnTo>
                <a:lnTo>
                  <a:pt x="972076" y="746906"/>
                </a:lnTo>
                <a:close/>
                <a:moveTo>
                  <a:pt x="527228" y="741414"/>
                </a:moveTo>
                <a:lnTo>
                  <a:pt x="521736" y="744160"/>
                </a:lnTo>
                <a:lnTo>
                  <a:pt x="521736" y="752398"/>
                </a:lnTo>
                <a:lnTo>
                  <a:pt x="524482" y="749652"/>
                </a:lnTo>
                <a:lnTo>
                  <a:pt x="527228" y="749652"/>
                </a:lnTo>
                <a:close/>
                <a:moveTo>
                  <a:pt x="5733600" y="741414"/>
                </a:moveTo>
                <a:lnTo>
                  <a:pt x="5730854" y="744160"/>
                </a:lnTo>
                <a:lnTo>
                  <a:pt x="5728108" y="744160"/>
                </a:lnTo>
                <a:lnTo>
                  <a:pt x="5725362" y="746906"/>
                </a:lnTo>
                <a:lnTo>
                  <a:pt x="5728108" y="749652"/>
                </a:lnTo>
                <a:lnTo>
                  <a:pt x="5730854" y="752398"/>
                </a:lnTo>
                <a:lnTo>
                  <a:pt x="5736346" y="752398"/>
                </a:lnTo>
                <a:lnTo>
                  <a:pt x="5739091" y="749652"/>
                </a:lnTo>
                <a:lnTo>
                  <a:pt x="5739091" y="744160"/>
                </a:lnTo>
                <a:lnTo>
                  <a:pt x="5736346" y="744160"/>
                </a:lnTo>
                <a:close/>
                <a:moveTo>
                  <a:pt x="5203626" y="738668"/>
                </a:moveTo>
                <a:lnTo>
                  <a:pt x="5195388" y="744160"/>
                </a:lnTo>
                <a:lnTo>
                  <a:pt x="5189896" y="752398"/>
                </a:lnTo>
                <a:lnTo>
                  <a:pt x="5184404" y="760635"/>
                </a:lnTo>
                <a:lnTo>
                  <a:pt x="5189896" y="766127"/>
                </a:lnTo>
                <a:lnTo>
                  <a:pt x="5198134" y="768873"/>
                </a:lnTo>
                <a:lnTo>
                  <a:pt x="5206372" y="768873"/>
                </a:lnTo>
                <a:lnTo>
                  <a:pt x="5214610" y="768873"/>
                </a:lnTo>
                <a:lnTo>
                  <a:pt x="5220102" y="763381"/>
                </a:lnTo>
                <a:lnTo>
                  <a:pt x="5225594" y="760635"/>
                </a:lnTo>
                <a:lnTo>
                  <a:pt x="5225594" y="755143"/>
                </a:lnTo>
                <a:lnTo>
                  <a:pt x="5222848" y="755143"/>
                </a:lnTo>
                <a:lnTo>
                  <a:pt x="5220102" y="746906"/>
                </a:lnTo>
                <a:lnTo>
                  <a:pt x="5214610" y="741414"/>
                </a:lnTo>
                <a:lnTo>
                  <a:pt x="5209118" y="738668"/>
                </a:lnTo>
                <a:close/>
                <a:moveTo>
                  <a:pt x="6323985" y="735922"/>
                </a:moveTo>
                <a:lnTo>
                  <a:pt x="6323985" y="741414"/>
                </a:lnTo>
                <a:lnTo>
                  <a:pt x="6329477" y="741414"/>
                </a:lnTo>
                <a:lnTo>
                  <a:pt x="6332223" y="735922"/>
                </a:lnTo>
                <a:close/>
                <a:moveTo>
                  <a:pt x="917156" y="730430"/>
                </a:moveTo>
                <a:lnTo>
                  <a:pt x="917156" y="733176"/>
                </a:lnTo>
                <a:lnTo>
                  <a:pt x="917156" y="735922"/>
                </a:lnTo>
                <a:lnTo>
                  <a:pt x="919902" y="735922"/>
                </a:lnTo>
                <a:lnTo>
                  <a:pt x="919902" y="738668"/>
                </a:lnTo>
                <a:lnTo>
                  <a:pt x="922648" y="738668"/>
                </a:lnTo>
                <a:lnTo>
                  <a:pt x="922648" y="733176"/>
                </a:lnTo>
                <a:close/>
                <a:moveTo>
                  <a:pt x="450340" y="724938"/>
                </a:moveTo>
                <a:lnTo>
                  <a:pt x="447594" y="727684"/>
                </a:lnTo>
                <a:lnTo>
                  <a:pt x="444848" y="727684"/>
                </a:lnTo>
                <a:lnTo>
                  <a:pt x="450340" y="730430"/>
                </a:lnTo>
                <a:lnTo>
                  <a:pt x="453086" y="730430"/>
                </a:lnTo>
                <a:lnTo>
                  <a:pt x="455832" y="727684"/>
                </a:lnTo>
                <a:close/>
                <a:moveTo>
                  <a:pt x="5719870" y="719446"/>
                </a:moveTo>
                <a:lnTo>
                  <a:pt x="5719870" y="724938"/>
                </a:lnTo>
                <a:lnTo>
                  <a:pt x="5725362" y="727684"/>
                </a:lnTo>
                <a:lnTo>
                  <a:pt x="5725362" y="719446"/>
                </a:lnTo>
                <a:close/>
                <a:moveTo>
                  <a:pt x="5288751" y="719446"/>
                </a:moveTo>
                <a:lnTo>
                  <a:pt x="5283259" y="722192"/>
                </a:lnTo>
                <a:lnTo>
                  <a:pt x="5283259" y="724938"/>
                </a:lnTo>
                <a:lnTo>
                  <a:pt x="5286005" y="724938"/>
                </a:lnTo>
                <a:lnTo>
                  <a:pt x="5286005" y="730430"/>
                </a:lnTo>
                <a:lnTo>
                  <a:pt x="5288751" y="727684"/>
                </a:lnTo>
                <a:lnTo>
                  <a:pt x="5291497" y="724938"/>
                </a:lnTo>
                <a:lnTo>
                  <a:pt x="5288751" y="722192"/>
                </a:lnTo>
                <a:close/>
                <a:moveTo>
                  <a:pt x="5077311" y="719446"/>
                </a:moveTo>
                <a:lnTo>
                  <a:pt x="5077311" y="724938"/>
                </a:lnTo>
                <a:lnTo>
                  <a:pt x="5074565" y="730430"/>
                </a:lnTo>
                <a:lnTo>
                  <a:pt x="5071819" y="735922"/>
                </a:lnTo>
                <a:lnTo>
                  <a:pt x="5069073" y="741414"/>
                </a:lnTo>
                <a:lnTo>
                  <a:pt x="5074565" y="744160"/>
                </a:lnTo>
                <a:lnTo>
                  <a:pt x="5077311" y="746906"/>
                </a:lnTo>
                <a:lnTo>
                  <a:pt x="5096533" y="746906"/>
                </a:lnTo>
                <a:lnTo>
                  <a:pt x="5099279" y="741414"/>
                </a:lnTo>
                <a:lnTo>
                  <a:pt x="5099279" y="738668"/>
                </a:lnTo>
                <a:lnTo>
                  <a:pt x="5099279" y="733176"/>
                </a:lnTo>
                <a:lnTo>
                  <a:pt x="5096533" y="727684"/>
                </a:lnTo>
                <a:lnTo>
                  <a:pt x="5082803" y="727684"/>
                </a:lnTo>
                <a:lnTo>
                  <a:pt x="5080057" y="722192"/>
                </a:lnTo>
                <a:close/>
                <a:moveTo>
                  <a:pt x="875967" y="719446"/>
                </a:moveTo>
                <a:lnTo>
                  <a:pt x="873221" y="722192"/>
                </a:lnTo>
                <a:lnTo>
                  <a:pt x="867729" y="730430"/>
                </a:lnTo>
                <a:lnTo>
                  <a:pt x="878712" y="730430"/>
                </a:lnTo>
                <a:lnTo>
                  <a:pt x="884205" y="727684"/>
                </a:lnTo>
                <a:lnTo>
                  <a:pt x="881458" y="724938"/>
                </a:lnTo>
                <a:lnTo>
                  <a:pt x="881458" y="722192"/>
                </a:lnTo>
                <a:lnTo>
                  <a:pt x="881458" y="719446"/>
                </a:lnTo>
                <a:close/>
                <a:moveTo>
                  <a:pt x="488784" y="719446"/>
                </a:moveTo>
                <a:lnTo>
                  <a:pt x="486038" y="722192"/>
                </a:lnTo>
                <a:lnTo>
                  <a:pt x="483292" y="724938"/>
                </a:lnTo>
                <a:lnTo>
                  <a:pt x="488784" y="724938"/>
                </a:lnTo>
                <a:lnTo>
                  <a:pt x="494276" y="724938"/>
                </a:lnTo>
                <a:lnTo>
                  <a:pt x="491530" y="722192"/>
                </a:lnTo>
                <a:close/>
                <a:moveTo>
                  <a:pt x="6145496" y="716700"/>
                </a:moveTo>
                <a:lnTo>
                  <a:pt x="6140004" y="719446"/>
                </a:lnTo>
                <a:lnTo>
                  <a:pt x="6142750" y="722192"/>
                </a:lnTo>
                <a:lnTo>
                  <a:pt x="6145496" y="722192"/>
                </a:lnTo>
                <a:lnTo>
                  <a:pt x="6148242" y="722192"/>
                </a:lnTo>
                <a:lnTo>
                  <a:pt x="6150988" y="719446"/>
                </a:lnTo>
                <a:close/>
                <a:moveTo>
                  <a:pt x="5275021" y="716700"/>
                </a:moveTo>
                <a:lnTo>
                  <a:pt x="5272275" y="719446"/>
                </a:lnTo>
                <a:lnTo>
                  <a:pt x="5266783" y="719446"/>
                </a:lnTo>
                <a:lnTo>
                  <a:pt x="5266783" y="724938"/>
                </a:lnTo>
                <a:lnTo>
                  <a:pt x="5264037" y="727684"/>
                </a:lnTo>
                <a:lnTo>
                  <a:pt x="5261291" y="727684"/>
                </a:lnTo>
                <a:lnTo>
                  <a:pt x="5261291" y="733176"/>
                </a:lnTo>
                <a:lnTo>
                  <a:pt x="5275021" y="733176"/>
                </a:lnTo>
                <a:lnTo>
                  <a:pt x="5277767" y="724938"/>
                </a:lnTo>
                <a:lnTo>
                  <a:pt x="5277767" y="716700"/>
                </a:lnTo>
                <a:close/>
                <a:moveTo>
                  <a:pt x="1485574" y="716700"/>
                </a:moveTo>
                <a:lnTo>
                  <a:pt x="1493811" y="716700"/>
                </a:lnTo>
                <a:lnTo>
                  <a:pt x="1485574" y="733176"/>
                </a:lnTo>
                <a:lnTo>
                  <a:pt x="1485574" y="724938"/>
                </a:lnTo>
                <a:close/>
                <a:moveTo>
                  <a:pt x="722192" y="716700"/>
                </a:moveTo>
                <a:lnTo>
                  <a:pt x="719446" y="719446"/>
                </a:lnTo>
                <a:lnTo>
                  <a:pt x="719446" y="722192"/>
                </a:lnTo>
                <a:lnTo>
                  <a:pt x="722192" y="727684"/>
                </a:lnTo>
                <a:lnTo>
                  <a:pt x="727684" y="733176"/>
                </a:lnTo>
                <a:lnTo>
                  <a:pt x="730430" y="733176"/>
                </a:lnTo>
                <a:lnTo>
                  <a:pt x="735922" y="727684"/>
                </a:lnTo>
                <a:lnTo>
                  <a:pt x="735922" y="724938"/>
                </a:lnTo>
                <a:lnTo>
                  <a:pt x="733176" y="719446"/>
                </a:lnTo>
                <a:lnTo>
                  <a:pt x="724938" y="716700"/>
                </a:lnTo>
                <a:close/>
                <a:moveTo>
                  <a:pt x="5700648" y="713954"/>
                </a:moveTo>
                <a:lnTo>
                  <a:pt x="5700648" y="722192"/>
                </a:lnTo>
                <a:lnTo>
                  <a:pt x="5697902" y="727684"/>
                </a:lnTo>
                <a:lnTo>
                  <a:pt x="5689664" y="733176"/>
                </a:lnTo>
                <a:lnTo>
                  <a:pt x="5678680" y="735922"/>
                </a:lnTo>
                <a:lnTo>
                  <a:pt x="5667696" y="735922"/>
                </a:lnTo>
                <a:lnTo>
                  <a:pt x="5653966" y="738668"/>
                </a:lnTo>
                <a:lnTo>
                  <a:pt x="5642982" y="741414"/>
                </a:lnTo>
                <a:lnTo>
                  <a:pt x="5634744" y="746906"/>
                </a:lnTo>
                <a:lnTo>
                  <a:pt x="5631998" y="752398"/>
                </a:lnTo>
                <a:lnTo>
                  <a:pt x="5629252" y="757889"/>
                </a:lnTo>
                <a:lnTo>
                  <a:pt x="5664950" y="755143"/>
                </a:lnTo>
                <a:lnTo>
                  <a:pt x="5684172" y="752398"/>
                </a:lnTo>
                <a:lnTo>
                  <a:pt x="5700648" y="749652"/>
                </a:lnTo>
                <a:lnTo>
                  <a:pt x="5711632" y="744160"/>
                </a:lnTo>
                <a:lnTo>
                  <a:pt x="5714378" y="738668"/>
                </a:lnTo>
                <a:lnTo>
                  <a:pt x="5717124" y="735922"/>
                </a:lnTo>
                <a:lnTo>
                  <a:pt x="5717124" y="730430"/>
                </a:lnTo>
                <a:lnTo>
                  <a:pt x="5714378" y="724938"/>
                </a:lnTo>
                <a:close/>
                <a:moveTo>
                  <a:pt x="1345529" y="713954"/>
                </a:moveTo>
                <a:lnTo>
                  <a:pt x="1342784" y="716700"/>
                </a:lnTo>
                <a:lnTo>
                  <a:pt x="1345529" y="719446"/>
                </a:lnTo>
                <a:lnTo>
                  <a:pt x="1348275" y="722192"/>
                </a:lnTo>
                <a:lnTo>
                  <a:pt x="1351020" y="722192"/>
                </a:lnTo>
                <a:lnTo>
                  <a:pt x="1351020" y="716700"/>
                </a:lnTo>
                <a:lnTo>
                  <a:pt x="1351020" y="713954"/>
                </a:lnTo>
                <a:close/>
                <a:moveTo>
                  <a:pt x="911664" y="713954"/>
                </a:moveTo>
                <a:lnTo>
                  <a:pt x="911664" y="724938"/>
                </a:lnTo>
                <a:lnTo>
                  <a:pt x="914410" y="724938"/>
                </a:lnTo>
                <a:lnTo>
                  <a:pt x="914410" y="716700"/>
                </a:lnTo>
                <a:close/>
                <a:moveTo>
                  <a:pt x="1359260" y="711208"/>
                </a:moveTo>
                <a:lnTo>
                  <a:pt x="1359260" y="716700"/>
                </a:lnTo>
                <a:lnTo>
                  <a:pt x="1356512" y="724938"/>
                </a:lnTo>
                <a:lnTo>
                  <a:pt x="1362005" y="724938"/>
                </a:lnTo>
                <a:lnTo>
                  <a:pt x="1367496" y="722192"/>
                </a:lnTo>
                <a:lnTo>
                  <a:pt x="1370242" y="719446"/>
                </a:lnTo>
                <a:lnTo>
                  <a:pt x="1370242" y="716700"/>
                </a:lnTo>
                <a:lnTo>
                  <a:pt x="1372988" y="713954"/>
                </a:lnTo>
                <a:lnTo>
                  <a:pt x="1372988" y="711208"/>
                </a:lnTo>
                <a:close/>
                <a:moveTo>
                  <a:pt x="579401" y="711208"/>
                </a:moveTo>
                <a:lnTo>
                  <a:pt x="565671" y="713954"/>
                </a:lnTo>
                <a:lnTo>
                  <a:pt x="557433" y="719446"/>
                </a:lnTo>
                <a:lnTo>
                  <a:pt x="557433" y="713954"/>
                </a:lnTo>
                <a:lnTo>
                  <a:pt x="549195" y="722192"/>
                </a:lnTo>
                <a:lnTo>
                  <a:pt x="551942" y="724938"/>
                </a:lnTo>
                <a:lnTo>
                  <a:pt x="543703" y="730430"/>
                </a:lnTo>
                <a:lnTo>
                  <a:pt x="535466" y="733176"/>
                </a:lnTo>
                <a:lnTo>
                  <a:pt x="518990" y="733176"/>
                </a:lnTo>
                <a:lnTo>
                  <a:pt x="497022" y="730430"/>
                </a:lnTo>
                <a:lnTo>
                  <a:pt x="486038" y="730430"/>
                </a:lnTo>
                <a:lnTo>
                  <a:pt x="477800" y="733176"/>
                </a:lnTo>
                <a:lnTo>
                  <a:pt x="472308" y="735922"/>
                </a:lnTo>
                <a:lnTo>
                  <a:pt x="469562" y="744160"/>
                </a:lnTo>
                <a:lnTo>
                  <a:pt x="472308" y="746906"/>
                </a:lnTo>
                <a:lnTo>
                  <a:pt x="480546" y="746906"/>
                </a:lnTo>
                <a:lnTo>
                  <a:pt x="502514" y="752398"/>
                </a:lnTo>
                <a:lnTo>
                  <a:pt x="497022" y="755144"/>
                </a:lnTo>
                <a:lnTo>
                  <a:pt x="510751" y="755144"/>
                </a:lnTo>
                <a:lnTo>
                  <a:pt x="502514" y="752398"/>
                </a:lnTo>
                <a:lnTo>
                  <a:pt x="508005" y="744160"/>
                </a:lnTo>
                <a:lnTo>
                  <a:pt x="513498" y="741414"/>
                </a:lnTo>
                <a:lnTo>
                  <a:pt x="521736" y="738668"/>
                </a:lnTo>
                <a:lnTo>
                  <a:pt x="540957" y="744160"/>
                </a:lnTo>
                <a:lnTo>
                  <a:pt x="554687" y="746906"/>
                </a:lnTo>
                <a:lnTo>
                  <a:pt x="571163" y="744160"/>
                </a:lnTo>
                <a:lnTo>
                  <a:pt x="579401" y="735922"/>
                </a:lnTo>
                <a:lnTo>
                  <a:pt x="582147" y="733176"/>
                </a:lnTo>
                <a:lnTo>
                  <a:pt x="587639" y="730430"/>
                </a:lnTo>
                <a:lnTo>
                  <a:pt x="601369" y="730430"/>
                </a:lnTo>
                <a:lnTo>
                  <a:pt x="617845" y="733176"/>
                </a:lnTo>
                <a:lnTo>
                  <a:pt x="642559" y="741414"/>
                </a:lnTo>
                <a:lnTo>
                  <a:pt x="664526" y="752398"/>
                </a:lnTo>
                <a:lnTo>
                  <a:pt x="672764" y="760636"/>
                </a:lnTo>
                <a:lnTo>
                  <a:pt x="672764" y="755144"/>
                </a:lnTo>
                <a:lnTo>
                  <a:pt x="675510" y="749652"/>
                </a:lnTo>
                <a:lnTo>
                  <a:pt x="686494" y="744160"/>
                </a:lnTo>
                <a:lnTo>
                  <a:pt x="713954" y="735922"/>
                </a:lnTo>
                <a:lnTo>
                  <a:pt x="713954" y="722192"/>
                </a:lnTo>
                <a:lnTo>
                  <a:pt x="694732" y="722192"/>
                </a:lnTo>
                <a:lnTo>
                  <a:pt x="672764" y="724938"/>
                </a:lnTo>
                <a:lnTo>
                  <a:pt x="650797" y="727684"/>
                </a:lnTo>
                <a:lnTo>
                  <a:pt x="631574" y="727684"/>
                </a:lnTo>
                <a:lnTo>
                  <a:pt x="628829" y="722192"/>
                </a:lnTo>
                <a:lnTo>
                  <a:pt x="620591" y="713954"/>
                </a:lnTo>
                <a:lnTo>
                  <a:pt x="595877" y="711208"/>
                </a:lnTo>
                <a:close/>
                <a:moveTo>
                  <a:pt x="6181194" y="711208"/>
                </a:moveTo>
                <a:lnTo>
                  <a:pt x="6181194" y="716700"/>
                </a:lnTo>
                <a:lnTo>
                  <a:pt x="6186686" y="716700"/>
                </a:lnTo>
                <a:lnTo>
                  <a:pt x="6189432" y="716700"/>
                </a:lnTo>
                <a:lnTo>
                  <a:pt x="6189432" y="713954"/>
                </a:lnTo>
                <a:lnTo>
                  <a:pt x="6183940" y="711208"/>
                </a:lnTo>
                <a:close/>
                <a:moveTo>
                  <a:pt x="5903850" y="711208"/>
                </a:moveTo>
                <a:lnTo>
                  <a:pt x="5898358" y="713954"/>
                </a:lnTo>
                <a:lnTo>
                  <a:pt x="5898358" y="716700"/>
                </a:lnTo>
                <a:lnTo>
                  <a:pt x="5898358" y="719446"/>
                </a:lnTo>
                <a:lnTo>
                  <a:pt x="5903850" y="722192"/>
                </a:lnTo>
                <a:lnTo>
                  <a:pt x="5909342" y="727684"/>
                </a:lnTo>
                <a:lnTo>
                  <a:pt x="5914834" y="727684"/>
                </a:lnTo>
                <a:lnTo>
                  <a:pt x="5914834" y="724938"/>
                </a:lnTo>
                <a:lnTo>
                  <a:pt x="5914834" y="719446"/>
                </a:lnTo>
                <a:lnTo>
                  <a:pt x="5912088" y="713954"/>
                </a:lnTo>
                <a:lnTo>
                  <a:pt x="5909342" y="711208"/>
                </a:lnTo>
                <a:close/>
                <a:moveTo>
                  <a:pt x="5758313" y="711208"/>
                </a:moveTo>
                <a:lnTo>
                  <a:pt x="5750075" y="713954"/>
                </a:lnTo>
                <a:lnTo>
                  <a:pt x="5750075" y="716700"/>
                </a:lnTo>
                <a:lnTo>
                  <a:pt x="5752821" y="719446"/>
                </a:lnTo>
                <a:lnTo>
                  <a:pt x="5755567" y="719446"/>
                </a:lnTo>
                <a:lnTo>
                  <a:pt x="5755567" y="722192"/>
                </a:lnTo>
                <a:lnTo>
                  <a:pt x="5758313" y="722192"/>
                </a:lnTo>
                <a:lnTo>
                  <a:pt x="5763805" y="719446"/>
                </a:lnTo>
                <a:lnTo>
                  <a:pt x="5766551" y="711208"/>
                </a:lnTo>
                <a:close/>
                <a:moveTo>
                  <a:pt x="5840693" y="705716"/>
                </a:moveTo>
                <a:lnTo>
                  <a:pt x="5832455" y="708462"/>
                </a:lnTo>
                <a:lnTo>
                  <a:pt x="5829709" y="713954"/>
                </a:lnTo>
                <a:lnTo>
                  <a:pt x="5826963" y="716700"/>
                </a:lnTo>
                <a:lnTo>
                  <a:pt x="5826963" y="727684"/>
                </a:lnTo>
                <a:lnTo>
                  <a:pt x="5829709" y="738668"/>
                </a:lnTo>
                <a:lnTo>
                  <a:pt x="5835201" y="744160"/>
                </a:lnTo>
                <a:lnTo>
                  <a:pt x="5843439" y="746906"/>
                </a:lnTo>
                <a:lnTo>
                  <a:pt x="5848931" y="744160"/>
                </a:lnTo>
                <a:lnTo>
                  <a:pt x="5851677" y="735922"/>
                </a:lnTo>
                <a:lnTo>
                  <a:pt x="5854423" y="727684"/>
                </a:lnTo>
                <a:lnTo>
                  <a:pt x="5851677" y="716700"/>
                </a:lnTo>
                <a:lnTo>
                  <a:pt x="5846185" y="711208"/>
                </a:lnTo>
                <a:close/>
                <a:moveTo>
                  <a:pt x="5711632" y="702970"/>
                </a:moveTo>
                <a:lnTo>
                  <a:pt x="5714378" y="708462"/>
                </a:lnTo>
                <a:lnTo>
                  <a:pt x="5717124" y="711208"/>
                </a:lnTo>
                <a:lnTo>
                  <a:pt x="5717124" y="708462"/>
                </a:lnTo>
                <a:lnTo>
                  <a:pt x="5717124" y="705716"/>
                </a:lnTo>
                <a:lnTo>
                  <a:pt x="5717124" y="702970"/>
                </a:lnTo>
                <a:close/>
                <a:moveTo>
                  <a:pt x="310295" y="700224"/>
                </a:moveTo>
                <a:lnTo>
                  <a:pt x="304803" y="702970"/>
                </a:lnTo>
                <a:lnTo>
                  <a:pt x="304803" y="708462"/>
                </a:lnTo>
                <a:lnTo>
                  <a:pt x="310295" y="708462"/>
                </a:lnTo>
                <a:close/>
                <a:moveTo>
                  <a:pt x="1540493" y="694732"/>
                </a:moveTo>
                <a:lnTo>
                  <a:pt x="1535002" y="700224"/>
                </a:lnTo>
                <a:lnTo>
                  <a:pt x="1535002" y="705716"/>
                </a:lnTo>
                <a:lnTo>
                  <a:pt x="1535002" y="711208"/>
                </a:lnTo>
                <a:lnTo>
                  <a:pt x="1540493" y="716700"/>
                </a:lnTo>
                <a:lnTo>
                  <a:pt x="1551477" y="716700"/>
                </a:lnTo>
                <a:lnTo>
                  <a:pt x="1554223" y="719446"/>
                </a:lnTo>
                <a:lnTo>
                  <a:pt x="1554223" y="722192"/>
                </a:lnTo>
                <a:lnTo>
                  <a:pt x="1556969" y="722192"/>
                </a:lnTo>
                <a:lnTo>
                  <a:pt x="1559715" y="716700"/>
                </a:lnTo>
                <a:lnTo>
                  <a:pt x="1562461" y="713954"/>
                </a:lnTo>
                <a:lnTo>
                  <a:pt x="1565206" y="708462"/>
                </a:lnTo>
                <a:lnTo>
                  <a:pt x="1565206" y="702970"/>
                </a:lnTo>
                <a:lnTo>
                  <a:pt x="1559715" y="700224"/>
                </a:lnTo>
                <a:lnTo>
                  <a:pt x="1556969" y="694732"/>
                </a:lnTo>
                <a:close/>
                <a:moveTo>
                  <a:pt x="790841" y="694732"/>
                </a:moveTo>
                <a:lnTo>
                  <a:pt x="785349" y="697478"/>
                </a:lnTo>
                <a:lnTo>
                  <a:pt x="782603" y="705716"/>
                </a:lnTo>
                <a:lnTo>
                  <a:pt x="782603" y="716700"/>
                </a:lnTo>
                <a:lnTo>
                  <a:pt x="785349" y="724938"/>
                </a:lnTo>
                <a:lnTo>
                  <a:pt x="788095" y="733176"/>
                </a:lnTo>
                <a:lnTo>
                  <a:pt x="793587" y="735922"/>
                </a:lnTo>
                <a:lnTo>
                  <a:pt x="801825" y="733176"/>
                </a:lnTo>
                <a:lnTo>
                  <a:pt x="804571" y="730430"/>
                </a:lnTo>
                <a:lnTo>
                  <a:pt x="807317" y="724938"/>
                </a:lnTo>
                <a:lnTo>
                  <a:pt x="807317" y="713954"/>
                </a:lnTo>
                <a:lnTo>
                  <a:pt x="804571" y="702970"/>
                </a:lnTo>
                <a:lnTo>
                  <a:pt x="801825" y="697478"/>
                </a:lnTo>
                <a:close/>
                <a:moveTo>
                  <a:pt x="6109798" y="691986"/>
                </a:moveTo>
                <a:lnTo>
                  <a:pt x="6109798" y="694732"/>
                </a:lnTo>
                <a:lnTo>
                  <a:pt x="6109798" y="700224"/>
                </a:lnTo>
                <a:lnTo>
                  <a:pt x="6112544" y="697478"/>
                </a:lnTo>
                <a:lnTo>
                  <a:pt x="6112544" y="691986"/>
                </a:lnTo>
                <a:close/>
                <a:moveTo>
                  <a:pt x="5659458" y="691986"/>
                </a:moveTo>
                <a:lnTo>
                  <a:pt x="5662204" y="697478"/>
                </a:lnTo>
                <a:lnTo>
                  <a:pt x="5664950" y="697478"/>
                </a:lnTo>
                <a:lnTo>
                  <a:pt x="5664950" y="694732"/>
                </a:lnTo>
                <a:lnTo>
                  <a:pt x="5667696" y="691986"/>
                </a:lnTo>
                <a:lnTo>
                  <a:pt x="5664950" y="691986"/>
                </a:lnTo>
                <a:close/>
                <a:moveTo>
                  <a:pt x="1471844" y="689240"/>
                </a:moveTo>
                <a:lnTo>
                  <a:pt x="1466353" y="691986"/>
                </a:lnTo>
                <a:lnTo>
                  <a:pt x="1458113" y="691986"/>
                </a:lnTo>
                <a:lnTo>
                  <a:pt x="1458113" y="694732"/>
                </a:lnTo>
                <a:lnTo>
                  <a:pt x="1449877" y="694732"/>
                </a:lnTo>
                <a:lnTo>
                  <a:pt x="1444383" y="697478"/>
                </a:lnTo>
                <a:lnTo>
                  <a:pt x="1441637" y="702970"/>
                </a:lnTo>
                <a:lnTo>
                  <a:pt x="1438891" y="708462"/>
                </a:lnTo>
                <a:lnTo>
                  <a:pt x="1433400" y="708462"/>
                </a:lnTo>
                <a:lnTo>
                  <a:pt x="1427907" y="711208"/>
                </a:lnTo>
                <a:lnTo>
                  <a:pt x="1416924" y="719446"/>
                </a:lnTo>
                <a:lnTo>
                  <a:pt x="1411434" y="724938"/>
                </a:lnTo>
                <a:lnTo>
                  <a:pt x="1411434" y="730430"/>
                </a:lnTo>
                <a:lnTo>
                  <a:pt x="1411434" y="735922"/>
                </a:lnTo>
                <a:lnTo>
                  <a:pt x="1416924" y="741414"/>
                </a:lnTo>
                <a:lnTo>
                  <a:pt x="1419670" y="738668"/>
                </a:lnTo>
                <a:lnTo>
                  <a:pt x="1422416" y="738668"/>
                </a:lnTo>
                <a:lnTo>
                  <a:pt x="1422416" y="744160"/>
                </a:lnTo>
                <a:lnTo>
                  <a:pt x="1427907" y="744160"/>
                </a:lnTo>
                <a:lnTo>
                  <a:pt x="1427907" y="746906"/>
                </a:lnTo>
                <a:lnTo>
                  <a:pt x="1430655" y="752398"/>
                </a:lnTo>
                <a:lnTo>
                  <a:pt x="1444383" y="752398"/>
                </a:lnTo>
                <a:lnTo>
                  <a:pt x="1455368" y="749652"/>
                </a:lnTo>
                <a:lnTo>
                  <a:pt x="1458113" y="735922"/>
                </a:lnTo>
                <a:lnTo>
                  <a:pt x="1460859" y="738668"/>
                </a:lnTo>
                <a:lnTo>
                  <a:pt x="1466353" y="735922"/>
                </a:lnTo>
                <a:lnTo>
                  <a:pt x="1480081" y="735922"/>
                </a:lnTo>
                <a:lnTo>
                  <a:pt x="1477335" y="733176"/>
                </a:lnTo>
                <a:lnTo>
                  <a:pt x="1480081" y="733176"/>
                </a:lnTo>
                <a:lnTo>
                  <a:pt x="1482829" y="733176"/>
                </a:lnTo>
                <a:lnTo>
                  <a:pt x="1485574" y="733176"/>
                </a:lnTo>
                <a:lnTo>
                  <a:pt x="1493811" y="741414"/>
                </a:lnTo>
                <a:lnTo>
                  <a:pt x="1507541" y="744160"/>
                </a:lnTo>
                <a:lnTo>
                  <a:pt x="1515779" y="741414"/>
                </a:lnTo>
                <a:lnTo>
                  <a:pt x="1518526" y="741414"/>
                </a:lnTo>
                <a:lnTo>
                  <a:pt x="1524017" y="738668"/>
                </a:lnTo>
                <a:lnTo>
                  <a:pt x="1524017" y="727684"/>
                </a:lnTo>
                <a:lnTo>
                  <a:pt x="1521272" y="716700"/>
                </a:lnTo>
                <a:lnTo>
                  <a:pt x="1504796" y="711208"/>
                </a:lnTo>
                <a:lnTo>
                  <a:pt x="1507541" y="708462"/>
                </a:lnTo>
                <a:lnTo>
                  <a:pt x="1507541" y="700224"/>
                </a:lnTo>
                <a:lnTo>
                  <a:pt x="1502050" y="697478"/>
                </a:lnTo>
                <a:lnTo>
                  <a:pt x="1499304" y="694732"/>
                </a:lnTo>
                <a:lnTo>
                  <a:pt x="1496557" y="691986"/>
                </a:lnTo>
                <a:lnTo>
                  <a:pt x="1491065" y="691986"/>
                </a:lnTo>
                <a:lnTo>
                  <a:pt x="1491065" y="689240"/>
                </a:lnTo>
                <a:lnTo>
                  <a:pt x="1488320" y="689240"/>
                </a:lnTo>
                <a:lnTo>
                  <a:pt x="1488320" y="691986"/>
                </a:lnTo>
                <a:lnTo>
                  <a:pt x="1485574" y="691986"/>
                </a:lnTo>
                <a:lnTo>
                  <a:pt x="1480081" y="689240"/>
                </a:lnTo>
                <a:close/>
                <a:moveTo>
                  <a:pt x="900680" y="689240"/>
                </a:moveTo>
                <a:lnTo>
                  <a:pt x="895189" y="691986"/>
                </a:lnTo>
                <a:lnTo>
                  <a:pt x="895189" y="700224"/>
                </a:lnTo>
                <a:lnTo>
                  <a:pt x="897934" y="697478"/>
                </a:lnTo>
                <a:lnTo>
                  <a:pt x="900680" y="700224"/>
                </a:lnTo>
                <a:lnTo>
                  <a:pt x="903426" y="700224"/>
                </a:lnTo>
                <a:lnTo>
                  <a:pt x="906173" y="697478"/>
                </a:lnTo>
                <a:lnTo>
                  <a:pt x="911664" y="697478"/>
                </a:lnTo>
                <a:lnTo>
                  <a:pt x="908919" y="691986"/>
                </a:lnTo>
                <a:lnTo>
                  <a:pt x="903426" y="689240"/>
                </a:lnTo>
                <a:close/>
                <a:moveTo>
                  <a:pt x="5692410" y="689240"/>
                </a:moveTo>
                <a:lnTo>
                  <a:pt x="5692410" y="691986"/>
                </a:lnTo>
                <a:lnTo>
                  <a:pt x="5697902" y="694732"/>
                </a:lnTo>
                <a:lnTo>
                  <a:pt x="5700648" y="691986"/>
                </a:lnTo>
                <a:lnTo>
                  <a:pt x="5700648" y="689240"/>
                </a:lnTo>
                <a:lnTo>
                  <a:pt x="5695156" y="689240"/>
                </a:lnTo>
                <a:close/>
                <a:moveTo>
                  <a:pt x="5678680" y="689240"/>
                </a:moveTo>
                <a:lnTo>
                  <a:pt x="5678680" y="694732"/>
                </a:lnTo>
                <a:lnTo>
                  <a:pt x="5681426" y="691986"/>
                </a:lnTo>
                <a:lnTo>
                  <a:pt x="5684172" y="689240"/>
                </a:lnTo>
                <a:close/>
                <a:moveTo>
                  <a:pt x="5189896" y="689240"/>
                </a:moveTo>
                <a:lnTo>
                  <a:pt x="5181658" y="691986"/>
                </a:lnTo>
                <a:lnTo>
                  <a:pt x="5176166" y="705716"/>
                </a:lnTo>
                <a:lnTo>
                  <a:pt x="5173420" y="705716"/>
                </a:lnTo>
                <a:lnTo>
                  <a:pt x="5167928" y="705716"/>
                </a:lnTo>
                <a:lnTo>
                  <a:pt x="5156944" y="705716"/>
                </a:lnTo>
                <a:lnTo>
                  <a:pt x="5156944" y="708462"/>
                </a:lnTo>
                <a:lnTo>
                  <a:pt x="5156944" y="711208"/>
                </a:lnTo>
                <a:lnTo>
                  <a:pt x="5154198" y="711208"/>
                </a:lnTo>
                <a:lnTo>
                  <a:pt x="5151452" y="711208"/>
                </a:lnTo>
                <a:lnTo>
                  <a:pt x="5148706" y="716700"/>
                </a:lnTo>
                <a:lnTo>
                  <a:pt x="5148706" y="724938"/>
                </a:lnTo>
                <a:lnTo>
                  <a:pt x="5143214" y="724938"/>
                </a:lnTo>
                <a:lnTo>
                  <a:pt x="5148706" y="711208"/>
                </a:lnTo>
                <a:lnTo>
                  <a:pt x="5140468" y="702970"/>
                </a:lnTo>
                <a:lnTo>
                  <a:pt x="5129485" y="697478"/>
                </a:lnTo>
                <a:lnTo>
                  <a:pt x="5121247" y="700224"/>
                </a:lnTo>
                <a:lnTo>
                  <a:pt x="5115755" y="702970"/>
                </a:lnTo>
                <a:lnTo>
                  <a:pt x="5113009" y="705716"/>
                </a:lnTo>
                <a:lnTo>
                  <a:pt x="5113009" y="716700"/>
                </a:lnTo>
                <a:lnTo>
                  <a:pt x="5115755" y="724938"/>
                </a:lnTo>
                <a:lnTo>
                  <a:pt x="5129485" y="730430"/>
                </a:lnTo>
                <a:lnTo>
                  <a:pt x="5129485" y="735922"/>
                </a:lnTo>
                <a:lnTo>
                  <a:pt x="5129485" y="741414"/>
                </a:lnTo>
                <a:lnTo>
                  <a:pt x="5134976" y="744160"/>
                </a:lnTo>
                <a:lnTo>
                  <a:pt x="5137722" y="746906"/>
                </a:lnTo>
                <a:lnTo>
                  <a:pt x="5137722" y="749652"/>
                </a:lnTo>
                <a:lnTo>
                  <a:pt x="5143214" y="749652"/>
                </a:lnTo>
                <a:lnTo>
                  <a:pt x="5143214" y="752398"/>
                </a:lnTo>
                <a:lnTo>
                  <a:pt x="5145960" y="752398"/>
                </a:lnTo>
                <a:lnTo>
                  <a:pt x="5148706" y="752398"/>
                </a:lnTo>
                <a:lnTo>
                  <a:pt x="5151452" y="749652"/>
                </a:lnTo>
                <a:lnTo>
                  <a:pt x="5156944" y="752398"/>
                </a:lnTo>
                <a:lnTo>
                  <a:pt x="5162436" y="752398"/>
                </a:lnTo>
                <a:lnTo>
                  <a:pt x="5170674" y="752398"/>
                </a:lnTo>
                <a:lnTo>
                  <a:pt x="5176166" y="749652"/>
                </a:lnTo>
                <a:lnTo>
                  <a:pt x="5176166" y="746906"/>
                </a:lnTo>
                <a:lnTo>
                  <a:pt x="5184404" y="746906"/>
                </a:lnTo>
                <a:lnTo>
                  <a:pt x="5189896" y="744160"/>
                </a:lnTo>
                <a:lnTo>
                  <a:pt x="5192642" y="741414"/>
                </a:lnTo>
                <a:lnTo>
                  <a:pt x="5195388" y="733176"/>
                </a:lnTo>
                <a:lnTo>
                  <a:pt x="5200880" y="733176"/>
                </a:lnTo>
                <a:lnTo>
                  <a:pt x="5206372" y="730430"/>
                </a:lnTo>
                <a:lnTo>
                  <a:pt x="5220102" y="722192"/>
                </a:lnTo>
                <a:lnTo>
                  <a:pt x="5222848" y="716700"/>
                </a:lnTo>
                <a:lnTo>
                  <a:pt x="5222848" y="711208"/>
                </a:lnTo>
                <a:lnTo>
                  <a:pt x="5222848" y="705716"/>
                </a:lnTo>
                <a:lnTo>
                  <a:pt x="5217356" y="702970"/>
                </a:lnTo>
                <a:lnTo>
                  <a:pt x="5214610" y="702970"/>
                </a:lnTo>
                <a:lnTo>
                  <a:pt x="5214610" y="705716"/>
                </a:lnTo>
                <a:lnTo>
                  <a:pt x="5211864" y="705716"/>
                </a:lnTo>
                <a:lnTo>
                  <a:pt x="5211864" y="697478"/>
                </a:lnTo>
                <a:lnTo>
                  <a:pt x="5206372" y="697478"/>
                </a:lnTo>
                <a:lnTo>
                  <a:pt x="5206372" y="694732"/>
                </a:lnTo>
                <a:lnTo>
                  <a:pt x="5203626" y="689240"/>
                </a:lnTo>
                <a:close/>
                <a:moveTo>
                  <a:pt x="722192" y="686494"/>
                </a:moveTo>
                <a:lnTo>
                  <a:pt x="722192" y="691986"/>
                </a:lnTo>
                <a:lnTo>
                  <a:pt x="727684" y="691986"/>
                </a:lnTo>
                <a:lnTo>
                  <a:pt x="730430" y="691986"/>
                </a:lnTo>
                <a:lnTo>
                  <a:pt x="733176" y="686494"/>
                </a:lnTo>
                <a:close/>
                <a:moveTo>
                  <a:pt x="1005028" y="683748"/>
                </a:moveTo>
                <a:lnTo>
                  <a:pt x="969330" y="686494"/>
                </a:lnTo>
                <a:lnTo>
                  <a:pt x="952854" y="689240"/>
                </a:lnTo>
                <a:lnTo>
                  <a:pt x="936378" y="694732"/>
                </a:lnTo>
                <a:lnTo>
                  <a:pt x="922648" y="700224"/>
                </a:lnTo>
                <a:lnTo>
                  <a:pt x="919902" y="702970"/>
                </a:lnTo>
                <a:lnTo>
                  <a:pt x="917156" y="708462"/>
                </a:lnTo>
                <a:lnTo>
                  <a:pt x="919902" y="711208"/>
                </a:lnTo>
                <a:lnTo>
                  <a:pt x="919902" y="716700"/>
                </a:lnTo>
                <a:lnTo>
                  <a:pt x="933632" y="727684"/>
                </a:lnTo>
                <a:lnTo>
                  <a:pt x="936378" y="722192"/>
                </a:lnTo>
                <a:lnTo>
                  <a:pt x="936378" y="716700"/>
                </a:lnTo>
                <a:lnTo>
                  <a:pt x="944616" y="708462"/>
                </a:lnTo>
                <a:lnTo>
                  <a:pt x="955600" y="705716"/>
                </a:lnTo>
                <a:lnTo>
                  <a:pt x="969330" y="705716"/>
                </a:lnTo>
                <a:lnTo>
                  <a:pt x="980314" y="705716"/>
                </a:lnTo>
                <a:lnTo>
                  <a:pt x="994043" y="702970"/>
                </a:lnTo>
                <a:lnTo>
                  <a:pt x="1002281" y="694732"/>
                </a:lnTo>
                <a:lnTo>
                  <a:pt x="1005028" y="691986"/>
                </a:lnTo>
                <a:close/>
                <a:moveTo>
                  <a:pt x="5961516" y="683748"/>
                </a:moveTo>
                <a:lnTo>
                  <a:pt x="5961516" y="689240"/>
                </a:lnTo>
                <a:lnTo>
                  <a:pt x="5958770" y="694732"/>
                </a:lnTo>
                <a:lnTo>
                  <a:pt x="5950532" y="700224"/>
                </a:lnTo>
                <a:lnTo>
                  <a:pt x="5920326" y="708462"/>
                </a:lnTo>
                <a:lnTo>
                  <a:pt x="5920326" y="722192"/>
                </a:lnTo>
                <a:lnTo>
                  <a:pt x="5939548" y="719446"/>
                </a:lnTo>
                <a:lnTo>
                  <a:pt x="5961516" y="716700"/>
                </a:lnTo>
                <a:lnTo>
                  <a:pt x="5983483" y="716700"/>
                </a:lnTo>
                <a:lnTo>
                  <a:pt x="6002705" y="716700"/>
                </a:lnTo>
                <a:lnTo>
                  <a:pt x="6008197" y="722192"/>
                </a:lnTo>
                <a:lnTo>
                  <a:pt x="6013689" y="727684"/>
                </a:lnTo>
                <a:lnTo>
                  <a:pt x="6038403" y="730430"/>
                </a:lnTo>
                <a:lnTo>
                  <a:pt x="6054879" y="730430"/>
                </a:lnTo>
                <a:lnTo>
                  <a:pt x="6071355" y="727684"/>
                </a:lnTo>
                <a:lnTo>
                  <a:pt x="6076847" y="724938"/>
                </a:lnTo>
                <a:lnTo>
                  <a:pt x="6079593" y="727684"/>
                </a:lnTo>
                <a:lnTo>
                  <a:pt x="6085085" y="722192"/>
                </a:lnTo>
                <a:lnTo>
                  <a:pt x="6082339" y="719446"/>
                </a:lnTo>
                <a:lnTo>
                  <a:pt x="6090577" y="713954"/>
                </a:lnTo>
                <a:lnTo>
                  <a:pt x="6098815" y="708462"/>
                </a:lnTo>
                <a:lnTo>
                  <a:pt x="6115290" y="708462"/>
                </a:lnTo>
                <a:lnTo>
                  <a:pt x="6137258" y="711208"/>
                </a:lnTo>
                <a:lnTo>
                  <a:pt x="6148242" y="711208"/>
                </a:lnTo>
                <a:lnTo>
                  <a:pt x="6156480" y="711208"/>
                </a:lnTo>
                <a:lnTo>
                  <a:pt x="6161972" y="705716"/>
                </a:lnTo>
                <a:lnTo>
                  <a:pt x="6164718" y="700224"/>
                </a:lnTo>
                <a:lnTo>
                  <a:pt x="6161972" y="697478"/>
                </a:lnTo>
                <a:lnTo>
                  <a:pt x="6153734" y="694732"/>
                </a:lnTo>
                <a:lnTo>
                  <a:pt x="6134512" y="691986"/>
                </a:lnTo>
                <a:lnTo>
                  <a:pt x="6137258" y="689240"/>
                </a:lnTo>
                <a:lnTo>
                  <a:pt x="6123528" y="689240"/>
                </a:lnTo>
                <a:lnTo>
                  <a:pt x="6134512" y="691986"/>
                </a:lnTo>
                <a:lnTo>
                  <a:pt x="6126274" y="697478"/>
                </a:lnTo>
                <a:lnTo>
                  <a:pt x="6120782" y="702970"/>
                </a:lnTo>
                <a:lnTo>
                  <a:pt x="6112544" y="702970"/>
                </a:lnTo>
                <a:lnTo>
                  <a:pt x="6093323" y="697478"/>
                </a:lnTo>
                <a:lnTo>
                  <a:pt x="6079593" y="694732"/>
                </a:lnTo>
                <a:lnTo>
                  <a:pt x="6063117" y="697478"/>
                </a:lnTo>
                <a:lnTo>
                  <a:pt x="6057625" y="705716"/>
                </a:lnTo>
                <a:lnTo>
                  <a:pt x="6052133" y="711208"/>
                </a:lnTo>
                <a:lnTo>
                  <a:pt x="6046641" y="711208"/>
                </a:lnTo>
                <a:lnTo>
                  <a:pt x="6032911" y="711208"/>
                </a:lnTo>
                <a:lnTo>
                  <a:pt x="6019181" y="708462"/>
                </a:lnTo>
                <a:lnTo>
                  <a:pt x="5991721" y="700224"/>
                </a:lnTo>
                <a:lnTo>
                  <a:pt x="5972500" y="691986"/>
                </a:lnTo>
                <a:close/>
                <a:moveTo>
                  <a:pt x="5074565" y="683748"/>
                </a:moveTo>
                <a:lnTo>
                  <a:pt x="5074565" y="689240"/>
                </a:lnTo>
                <a:lnTo>
                  <a:pt x="5074565" y="691986"/>
                </a:lnTo>
                <a:lnTo>
                  <a:pt x="5074565" y="694732"/>
                </a:lnTo>
                <a:lnTo>
                  <a:pt x="5080057" y="691986"/>
                </a:lnTo>
                <a:lnTo>
                  <a:pt x="5080057" y="689240"/>
                </a:lnTo>
                <a:lnTo>
                  <a:pt x="5077311" y="683748"/>
                </a:lnTo>
                <a:close/>
                <a:moveTo>
                  <a:pt x="1430655" y="672764"/>
                </a:moveTo>
                <a:lnTo>
                  <a:pt x="1419670" y="675510"/>
                </a:lnTo>
                <a:lnTo>
                  <a:pt x="1416924" y="681002"/>
                </a:lnTo>
                <a:lnTo>
                  <a:pt x="1408686" y="683748"/>
                </a:lnTo>
                <a:lnTo>
                  <a:pt x="1408686" y="689240"/>
                </a:lnTo>
                <a:lnTo>
                  <a:pt x="1414179" y="689240"/>
                </a:lnTo>
                <a:lnTo>
                  <a:pt x="1416924" y="694732"/>
                </a:lnTo>
                <a:lnTo>
                  <a:pt x="1419670" y="702970"/>
                </a:lnTo>
                <a:lnTo>
                  <a:pt x="1425162" y="705716"/>
                </a:lnTo>
                <a:lnTo>
                  <a:pt x="1430655" y="705716"/>
                </a:lnTo>
                <a:lnTo>
                  <a:pt x="1441637" y="700224"/>
                </a:lnTo>
                <a:lnTo>
                  <a:pt x="1447130" y="691986"/>
                </a:lnTo>
                <a:lnTo>
                  <a:pt x="1452622" y="683748"/>
                </a:lnTo>
                <a:lnTo>
                  <a:pt x="1444383" y="678256"/>
                </a:lnTo>
                <a:lnTo>
                  <a:pt x="1438891" y="675510"/>
                </a:lnTo>
                <a:close/>
                <a:moveTo>
                  <a:pt x="966584" y="670018"/>
                </a:moveTo>
                <a:lnTo>
                  <a:pt x="963838" y="672764"/>
                </a:lnTo>
                <a:lnTo>
                  <a:pt x="961092" y="675510"/>
                </a:lnTo>
                <a:lnTo>
                  <a:pt x="966584" y="675510"/>
                </a:lnTo>
                <a:close/>
                <a:moveTo>
                  <a:pt x="5664950" y="670018"/>
                </a:moveTo>
                <a:lnTo>
                  <a:pt x="5664950" y="675510"/>
                </a:lnTo>
                <a:lnTo>
                  <a:pt x="5670442" y="675510"/>
                </a:lnTo>
                <a:lnTo>
                  <a:pt x="5670442" y="670018"/>
                </a:lnTo>
                <a:close/>
                <a:moveTo>
                  <a:pt x="5272275" y="670018"/>
                </a:moveTo>
                <a:lnTo>
                  <a:pt x="5269529" y="675510"/>
                </a:lnTo>
                <a:lnTo>
                  <a:pt x="5269529" y="678256"/>
                </a:lnTo>
                <a:lnTo>
                  <a:pt x="5272275" y="678256"/>
                </a:lnTo>
                <a:lnTo>
                  <a:pt x="5275021" y="675510"/>
                </a:lnTo>
                <a:lnTo>
                  <a:pt x="5275021" y="670018"/>
                </a:lnTo>
                <a:close/>
                <a:moveTo>
                  <a:pt x="5096533" y="667272"/>
                </a:moveTo>
                <a:lnTo>
                  <a:pt x="5096533" y="675510"/>
                </a:lnTo>
                <a:lnTo>
                  <a:pt x="5099279" y="675510"/>
                </a:lnTo>
                <a:lnTo>
                  <a:pt x="5102025" y="675510"/>
                </a:lnTo>
                <a:lnTo>
                  <a:pt x="5102025" y="670018"/>
                </a:lnTo>
                <a:lnTo>
                  <a:pt x="5099279" y="667272"/>
                </a:lnTo>
                <a:close/>
                <a:moveTo>
                  <a:pt x="5110263" y="664526"/>
                </a:moveTo>
                <a:lnTo>
                  <a:pt x="5110263" y="667272"/>
                </a:lnTo>
                <a:lnTo>
                  <a:pt x="5107517" y="670018"/>
                </a:lnTo>
                <a:lnTo>
                  <a:pt x="5110263" y="675510"/>
                </a:lnTo>
                <a:lnTo>
                  <a:pt x="5115755" y="675510"/>
                </a:lnTo>
                <a:lnTo>
                  <a:pt x="5118501" y="672764"/>
                </a:lnTo>
                <a:lnTo>
                  <a:pt x="5118501" y="667272"/>
                </a:lnTo>
                <a:lnTo>
                  <a:pt x="5115755" y="667272"/>
                </a:lnTo>
                <a:lnTo>
                  <a:pt x="5113009" y="664526"/>
                </a:lnTo>
                <a:close/>
                <a:moveTo>
                  <a:pt x="777112" y="664526"/>
                </a:moveTo>
                <a:lnTo>
                  <a:pt x="777112" y="667272"/>
                </a:lnTo>
                <a:lnTo>
                  <a:pt x="774366" y="667272"/>
                </a:lnTo>
                <a:lnTo>
                  <a:pt x="774366" y="672764"/>
                </a:lnTo>
                <a:lnTo>
                  <a:pt x="779857" y="672764"/>
                </a:lnTo>
                <a:lnTo>
                  <a:pt x="779857" y="670018"/>
                </a:lnTo>
                <a:lnTo>
                  <a:pt x="782603" y="667272"/>
                </a:lnTo>
                <a:lnTo>
                  <a:pt x="779857" y="667272"/>
                </a:lnTo>
                <a:lnTo>
                  <a:pt x="779857" y="664526"/>
                </a:lnTo>
                <a:close/>
                <a:moveTo>
                  <a:pt x="5145960" y="659034"/>
                </a:moveTo>
                <a:lnTo>
                  <a:pt x="5134976" y="661780"/>
                </a:lnTo>
                <a:lnTo>
                  <a:pt x="5132230" y="667272"/>
                </a:lnTo>
                <a:lnTo>
                  <a:pt x="5132230" y="670018"/>
                </a:lnTo>
                <a:lnTo>
                  <a:pt x="5129485" y="672764"/>
                </a:lnTo>
                <a:lnTo>
                  <a:pt x="5129485" y="678256"/>
                </a:lnTo>
                <a:lnTo>
                  <a:pt x="5126739" y="683748"/>
                </a:lnTo>
                <a:lnTo>
                  <a:pt x="5132230" y="689240"/>
                </a:lnTo>
                <a:lnTo>
                  <a:pt x="5134976" y="694732"/>
                </a:lnTo>
                <a:lnTo>
                  <a:pt x="5143214" y="697478"/>
                </a:lnTo>
                <a:lnTo>
                  <a:pt x="5148706" y="700224"/>
                </a:lnTo>
                <a:lnTo>
                  <a:pt x="5151452" y="697478"/>
                </a:lnTo>
                <a:lnTo>
                  <a:pt x="5159690" y="697478"/>
                </a:lnTo>
                <a:lnTo>
                  <a:pt x="5159690" y="694732"/>
                </a:lnTo>
                <a:lnTo>
                  <a:pt x="5165182" y="689240"/>
                </a:lnTo>
                <a:lnTo>
                  <a:pt x="5170674" y="686494"/>
                </a:lnTo>
                <a:lnTo>
                  <a:pt x="5170674" y="678256"/>
                </a:lnTo>
                <a:lnTo>
                  <a:pt x="5167928" y="678256"/>
                </a:lnTo>
                <a:lnTo>
                  <a:pt x="5167928" y="675510"/>
                </a:lnTo>
                <a:lnTo>
                  <a:pt x="5167928" y="670018"/>
                </a:lnTo>
                <a:lnTo>
                  <a:pt x="5162436" y="664526"/>
                </a:lnTo>
                <a:lnTo>
                  <a:pt x="5159690" y="659034"/>
                </a:lnTo>
                <a:close/>
                <a:moveTo>
                  <a:pt x="1562461" y="656288"/>
                </a:moveTo>
                <a:lnTo>
                  <a:pt x="1559715" y="659034"/>
                </a:lnTo>
                <a:lnTo>
                  <a:pt x="1562461" y="664526"/>
                </a:lnTo>
                <a:lnTo>
                  <a:pt x="1567952" y="667272"/>
                </a:lnTo>
                <a:lnTo>
                  <a:pt x="1570699" y="664526"/>
                </a:lnTo>
                <a:lnTo>
                  <a:pt x="1570699" y="656288"/>
                </a:lnTo>
                <a:close/>
                <a:moveTo>
                  <a:pt x="5755567" y="653542"/>
                </a:moveTo>
                <a:lnTo>
                  <a:pt x="5752821" y="656288"/>
                </a:lnTo>
                <a:lnTo>
                  <a:pt x="5750075" y="659034"/>
                </a:lnTo>
                <a:lnTo>
                  <a:pt x="5755567" y="659034"/>
                </a:lnTo>
                <a:close/>
                <a:moveTo>
                  <a:pt x="5662204" y="653542"/>
                </a:moveTo>
                <a:lnTo>
                  <a:pt x="5670442" y="656288"/>
                </a:lnTo>
                <a:lnTo>
                  <a:pt x="5673188" y="656288"/>
                </a:lnTo>
                <a:lnTo>
                  <a:pt x="5678680" y="653542"/>
                </a:lnTo>
                <a:lnTo>
                  <a:pt x="5670442" y="653542"/>
                </a:lnTo>
                <a:close/>
                <a:moveTo>
                  <a:pt x="5181658" y="653542"/>
                </a:moveTo>
                <a:lnTo>
                  <a:pt x="5187150" y="653542"/>
                </a:lnTo>
                <a:lnTo>
                  <a:pt x="5187150" y="659034"/>
                </a:lnTo>
                <a:lnTo>
                  <a:pt x="5181658" y="659034"/>
                </a:lnTo>
                <a:close/>
                <a:moveTo>
                  <a:pt x="5121247" y="653542"/>
                </a:moveTo>
                <a:lnTo>
                  <a:pt x="5121247" y="656288"/>
                </a:lnTo>
                <a:lnTo>
                  <a:pt x="5118501" y="656288"/>
                </a:lnTo>
                <a:lnTo>
                  <a:pt x="5118501" y="659034"/>
                </a:lnTo>
                <a:lnTo>
                  <a:pt x="5121247" y="659034"/>
                </a:lnTo>
                <a:lnTo>
                  <a:pt x="5123993" y="659034"/>
                </a:lnTo>
                <a:lnTo>
                  <a:pt x="5126739" y="659034"/>
                </a:lnTo>
                <a:lnTo>
                  <a:pt x="5126739" y="656288"/>
                </a:lnTo>
                <a:lnTo>
                  <a:pt x="5123993" y="656288"/>
                </a:lnTo>
                <a:lnTo>
                  <a:pt x="5123993" y="653542"/>
                </a:lnTo>
                <a:close/>
                <a:moveTo>
                  <a:pt x="5717124" y="648050"/>
                </a:moveTo>
                <a:lnTo>
                  <a:pt x="5719870" y="650796"/>
                </a:lnTo>
                <a:lnTo>
                  <a:pt x="5728108" y="653542"/>
                </a:lnTo>
                <a:lnTo>
                  <a:pt x="5728108" y="650796"/>
                </a:lnTo>
                <a:lnTo>
                  <a:pt x="5728108" y="648050"/>
                </a:lnTo>
                <a:close/>
                <a:moveTo>
                  <a:pt x="5596301" y="648050"/>
                </a:moveTo>
                <a:lnTo>
                  <a:pt x="5593555" y="650796"/>
                </a:lnTo>
                <a:lnTo>
                  <a:pt x="5599047" y="653542"/>
                </a:lnTo>
                <a:lnTo>
                  <a:pt x="5601793" y="653542"/>
                </a:lnTo>
                <a:lnTo>
                  <a:pt x="5604539" y="650796"/>
                </a:lnTo>
                <a:lnTo>
                  <a:pt x="5599047" y="648050"/>
                </a:lnTo>
                <a:close/>
                <a:moveTo>
                  <a:pt x="1545985" y="642559"/>
                </a:moveTo>
                <a:lnTo>
                  <a:pt x="1543239" y="648051"/>
                </a:lnTo>
                <a:lnTo>
                  <a:pt x="1545985" y="648051"/>
                </a:lnTo>
                <a:lnTo>
                  <a:pt x="1551477" y="650797"/>
                </a:lnTo>
                <a:lnTo>
                  <a:pt x="1551477" y="642559"/>
                </a:lnTo>
                <a:close/>
                <a:moveTo>
                  <a:pt x="741414" y="642559"/>
                </a:moveTo>
                <a:lnTo>
                  <a:pt x="741414" y="650797"/>
                </a:lnTo>
                <a:lnTo>
                  <a:pt x="746906" y="648051"/>
                </a:lnTo>
                <a:lnTo>
                  <a:pt x="746906" y="642559"/>
                </a:lnTo>
                <a:close/>
                <a:moveTo>
                  <a:pt x="5739091" y="642558"/>
                </a:moveTo>
                <a:lnTo>
                  <a:pt x="5739091" y="653542"/>
                </a:lnTo>
                <a:lnTo>
                  <a:pt x="5741837" y="650796"/>
                </a:lnTo>
                <a:lnTo>
                  <a:pt x="5741837" y="648050"/>
                </a:lnTo>
                <a:lnTo>
                  <a:pt x="5744583" y="642558"/>
                </a:lnTo>
                <a:close/>
                <a:moveTo>
                  <a:pt x="1271389" y="637067"/>
                </a:moveTo>
                <a:lnTo>
                  <a:pt x="1271389" y="642559"/>
                </a:lnTo>
                <a:lnTo>
                  <a:pt x="1276880" y="642559"/>
                </a:lnTo>
                <a:lnTo>
                  <a:pt x="1276880" y="637067"/>
                </a:lnTo>
                <a:close/>
                <a:moveTo>
                  <a:pt x="681002" y="637067"/>
                </a:moveTo>
                <a:lnTo>
                  <a:pt x="681002" y="642559"/>
                </a:lnTo>
                <a:lnTo>
                  <a:pt x="686494" y="642559"/>
                </a:lnTo>
                <a:lnTo>
                  <a:pt x="686494" y="637067"/>
                </a:lnTo>
                <a:close/>
                <a:moveTo>
                  <a:pt x="5626506" y="634320"/>
                </a:moveTo>
                <a:lnTo>
                  <a:pt x="5623760" y="637066"/>
                </a:lnTo>
                <a:lnTo>
                  <a:pt x="5626506" y="639812"/>
                </a:lnTo>
                <a:lnTo>
                  <a:pt x="5629252" y="639812"/>
                </a:lnTo>
                <a:lnTo>
                  <a:pt x="5631998" y="639812"/>
                </a:lnTo>
                <a:lnTo>
                  <a:pt x="5631998" y="637066"/>
                </a:lnTo>
                <a:lnTo>
                  <a:pt x="5631998" y="634320"/>
                </a:lnTo>
                <a:lnTo>
                  <a:pt x="5629252" y="634320"/>
                </a:lnTo>
                <a:close/>
                <a:moveTo>
                  <a:pt x="1213722" y="631575"/>
                </a:moveTo>
                <a:lnTo>
                  <a:pt x="1205484" y="634321"/>
                </a:lnTo>
                <a:lnTo>
                  <a:pt x="1202739" y="639813"/>
                </a:lnTo>
                <a:lnTo>
                  <a:pt x="1210975" y="639813"/>
                </a:lnTo>
                <a:lnTo>
                  <a:pt x="1210975" y="637067"/>
                </a:lnTo>
                <a:close/>
                <a:moveTo>
                  <a:pt x="5642982" y="628829"/>
                </a:moveTo>
                <a:lnTo>
                  <a:pt x="5642982" y="634320"/>
                </a:lnTo>
                <a:lnTo>
                  <a:pt x="5640236" y="634320"/>
                </a:lnTo>
                <a:lnTo>
                  <a:pt x="5637490" y="637066"/>
                </a:lnTo>
                <a:lnTo>
                  <a:pt x="5642982" y="637066"/>
                </a:lnTo>
                <a:lnTo>
                  <a:pt x="5645728" y="637066"/>
                </a:lnTo>
                <a:lnTo>
                  <a:pt x="5645728" y="628829"/>
                </a:lnTo>
                <a:close/>
                <a:moveTo>
                  <a:pt x="5137722" y="628829"/>
                </a:moveTo>
                <a:lnTo>
                  <a:pt x="5134976" y="634320"/>
                </a:lnTo>
                <a:lnTo>
                  <a:pt x="5132230" y="645304"/>
                </a:lnTo>
                <a:lnTo>
                  <a:pt x="5129485" y="645304"/>
                </a:lnTo>
                <a:lnTo>
                  <a:pt x="5126739" y="648050"/>
                </a:lnTo>
                <a:lnTo>
                  <a:pt x="5132230" y="648050"/>
                </a:lnTo>
                <a:lnTo>
                  <a:pt x="5140468" y="650796"/>
                </a:lnTo>
                <a:lnTo>
                  <a:pt x="5143214" y="653542"/>
                </a:lnTo>
                <a:lnTo>
                  <a:pt x="5151452" y="653542"/>
                </a:lnTo>
                <a:lnTo>
                  <a:pt x="5156944" y="648050"/>
                </a:lnTo>
                <a:lnTo>
                  <a:pt x="5159690" y="642558"/>
                </a:lnTo>
                <a:lnTo>
                  <a:pt x="5159690" y="637066"/>
                </a:lnTo>
                <a:lnTo>
                  <a:pt x="5156944" y="628829"/>
                </a:lnTo>
                <a:lnTo>
                  <a:pt x="5145960" y="628829"/>
                </a:lnTo>
                <a:close/>
                <a:moveTo>
                  <a:pt x="5077311" y="628829"/>
                </a:moveTo>
                <a:lnTo>
                  <a:pt x="5077311" y="637066"/>
                </a:lnTo>
                <a:lnTo>
                  <a:pt x="5080057" y="637066"/>
                </a:lnTo>
                <a:lnTo>
                  <a:pt x="5082803" y="634320"/>
                </a:lnTo>
                <a:lnTo>
                  <a:pt x="5085549" y="628829"/>
                </a:lnTo>
                <a:close/>
                <a:moveTo>
                  <a:pt x="837523" y="628829"/>
                </a:moveTo>
                <a:lnTo>
                  <a:pt x="832031" y="631575"/>
                </a:lnTo>
                <a:lnTo>
                  <a:pt x="832031" y="634321"/>
                </a:lnTo>
                <a:lnTo>
                  <a:pt x="837523" y="634321"/>
                </a:lnTo>
                <a:lnTo>
                  <a:pt x="840269" y="631575"/>
                </a:lnTo>
                <a:lnTo>
                  <a:pt x="837523" y="631575"/>
                </a:lnTo>
                <a:close/>
                <a:moveTo>
                  <a:pt x="867729" y="626083"/>
                </a:moveTo>
                <a:lnTo>
                  <a:pt x="864983" y="628829"/>
                </a:lnTo>
                <a:lnTo>
                  <a:pt x="867729" y="628829"/>
                </a:lnTo>
                <a:lnTo>
                  <a:pt x="867729" y="631575"/>
                </a:lnTo>
                <a:lnTo>
                  <a:pt x="867729" y="634321"/>
                </a:lnTo>
                <a:lnTo>
                  <a:pt x="873221" y="634321"/>
                </a:lnTo>
                <a:lnTo>
                  <a:pt x="875967" y="637067"/>
                </a:lnTo>
                <a:lnTo>
                  <a:pt x="878712" y="634321"/>
                </a:lnTo>
                <a:lnTo>
                  <a:pt x="881458" y="631575"/>
                </a:lnTo>
                <a:lnTo>
                  <a:pt x="875967" y="631575"/>
                </a:lnTo>
                <a:lnTo>
                  <a:pt x="873221" y="628829"/>
                </a:lnTo>
                <a:close/>
                <a:moveTo>
                  <a:pt x="5967008" y="626083"/>
                </a:moveTo>
                <a:lnTo>
                  <a:pt x="5950532" y="637066"/>
                </a:lnTo>
                <a:lnTo>
                  <a:pt x="5942294" y="642558"/>
                </a:lnTo>
                <a:lnTo>
                  <a:pt x="5942294" y="645304"/>
                </a:lnTo>
                <a:lnTo>
                  <a:pt x="5947786" y="648050"/>
                </a:lnTo>
                <a:lnTo>
                  <a:pt x="5950532" y="645304"/>
                </a:lnTo>
                <a:lnTo>
                  <a:pt x="5953278" y="645304"/>
                </a:lnTo>
                <a:lnTo>
                  <a:pt x="5961516" y="642558"/>
                </a:lnTo>
                <a:lnTo>
                  <a:pt x="5964262" y="639812"/>
                </a:lnTo>
                <a:lnTo>
                  <a:pt x="5967008" y="637066"/>
                </a:lnTo>
                <a:lnTo>
                  <a:pt x="5969754" y="631575"/>
                </a:lnTo>
                <a:close/>
                <a:moveTo>
                  <a:pt x="5170674" y="626083"/>
                </a:moveTo>
                <a:lnTo>
                  <a:pt x="5167928" y="628829"/>
                </a:lnTo>
                <a:lnTo>
                  <a:pt x="5167928" y="631575"/>
                </a:lnTo>
                <a:lnTo>
                  <a:pt x="5170674" y="634320"/>
                </a:lnTo>
                <a:lnTo>
                  <a:pt x="5167928" y="639812"/>
                </a:lnTo>
                <a:lnTo>
                  <a:pt x="5165182" y="648050"/>
                </a:lnTo>
                <a:lnTo>
                  <a:pt x="5170674" y="653542"/>
                </a:lnTo>
                <a:lnTo>
                  <a:pt x="5173420" y="659034"/>
                </a:lnTo>
                <a:lnTo>
                  <a:pt x="5170674" y="661780"/>
                </a:lnTo>
                <a:lnTo>
                  <a:pt x="5176166" y="664526"/>
                </a:lnTo>
                <a:lnTo>
                  <a:pt x="5176166" y="667272"/>
                </a:lnTo>
                <a:lnTo>
                  <a:pt x="5189896" y="670018"/>
                </a:lnTo>
                <a:lnTo>
                  <a:pt x="5198134" y="667272"/>
                </a:lnTo>
                <a:lnTo>
                  <a:pt x="5206372" y="664526"/>
                </a:lnTo>
                <a:lnTo>
                  <a:pt x="5214610" y="659034"/>
                </a:lnTo>
                <a:lnTo>
                  <a:pt x="5211864" y="653542"/>
                </a:lnTo>
                <a:lnTo>
                  <a:pt x="5211864" y="648050"/>
                </a:lnTo>
                <a:lnTo>
                  <a:pt x="5214610" y="648050"/>
                </a:lnTo>
                <a:lnTo>
                  <a:pt x="5217356" y="639812"/>
                </a:lnTo>
                <a:lnTo>
                  <a:pt x="5214610" y="628829"/>
                </a:lnTo>
                <a:lnTo>
                  <a:pt x="5195388" y="626083"/>
                </a:lnTo>
                <a:lnTo>
                  <a:pt x="5184404" y="628829"/>
                </a:lnTo>
                <a:lnTo>
                  <a:pt x="5173420" y="631575"/>
                </a:lnTo>
                <a:lnTo>
                  <a:pt x="5173420" y="626083"/>
                </a:lnTo>
                <a:close/>
                <a:moveTo>
                  <a:pt x="1458113" y="623337"/>
                </a:moveTo>
                <a:lnTo>
                  <a:pt x="1460859" y="623337"/>
                </a:lnTo>
                <a:lnTo>
                  <a:pt x="1460859" y="626083"/>
                </a:lnTo>
                <a:lnTo>
                  <a:pt x="1466353" y="626083"/>
                </a:lnTo>
                <a:lnTo>
                  <a:pt x="1469098" y="626083"/>
                </a:lnTo>
                <a:lnTo>
                  <a:pt x="1466353" y="628829"/>
                </a:lnTo>
                <a:lnTo>
                  <a:pt x="1460859" y="631575"/>
                </a:lnTo>
                <a:close/>
                <a:moveTo>
                  <a:pt x="1367496" y="623337"/>
                </a:moveTo>
                <a:lnTo>
                  <a:pt x="1364751" y="628829"/>
                </a:lnTo>
                <a:lnTo>
                  <a:pt x="1362005" y="637067"/>
                </a:lnTo>
                <a:lnTo>
                  <a:pt x="1359260" y="650797"/>
                </a:lnTo>
                <a:lnTo>
                  <a:pt x="1370242" y="656288"/>
                </a:lnTo>
                <a:lnTo>
                  <a:pt x="1378481" y="656288"/>
                </a:lnTo>
                <a:lnTo>
                  <a:pt x="1389464" y="656288"/>
                </a:lnTo>
                <a:lnTo>
                  <a:pt x="1400448" y="650797"/>
                </a:lnTo>
                <a:lnTo>
                  <a:pt x="1400448" y="642559"/>
                </a:lnTo>
                <a:lnTo>
                  <a:pt x="1397703" y="639813"/>
                </a:lnTo>
                <a:lnTo>
                  <a:pt x="1394958" y="639813"/>
                </a:lnTo>
                <a:lnTo>
                  <a:pt x="1394958" y="628829"/>
                </a:lnTo>
                <a:lnTo>
                  <a:pt x="1389464" y="626083"/>
                </a:lnTo>
                <a:lnTo>
                  <a:pt x="1378481" y="623337"/>
                </a:lnTo>
                <a:close/>
                <a:moveTo>
                  <a:pt x="1554223" y="620591"/>
                </a:moveTo>
                <a:lnTo>
                  <a:pt x="1551477" y="623337"/>
                </a:lnTo>
                <a:lnTo>
                  <a:pt x="1551477" y="626083"/>
                </a:lnTo>
                <a:lnTo>
                  <a:pt x="1551477" y="628829"/>
                </a:lnTo>
                <a:lnTo>
                  <a:pt x="1556969" y="628829"/>
                </a:lnTo>
                <a:lnTo>
                  <a:pt x="1556969" y="623337"/>
                </a:lnTo>
                <a:close/>
                <a:moveTo>
                  <a:pt x="1221961" y="620591"/>
                </a:moveTo>
                <a:lnTo>
                  <a:pt x="1216469" y="623337"/>
                </a:lnTo>
                <a:lnTo>
                  <a:pt x="1216469" y="634321"/>
                </a:lnTo>
                <a:lnTo>
                  <a:pt x="1221961" y="639813"/>
                </a:lnTo>
                <a:lnTo>
                  <a:pt x="1230199" y="642559"/>
                </a:lnTo>
                <a:lnTo>
                  <a:pt x="1241182" y="642559"/>
                </a:lnTo>
                <a:lnTo>
                  <a:pt x="1241182" y="637067"/>
                </a:lnTo>
                <a:lnTo>
                  <a:pt x="1241182" y="634321"/>
                </a:lnTo>
                <a:lnTo>
                  <a:pt x="1243927" y="631575"/>
                </a:lnTo>
                <a:lnTo>
                  <a:pt x="1243927" y="626083"/>
                </a:lnTo>
                <a:lnTo>
                  <a:pt x="1230199" y="620591"/>
                </a:lnTo>
                <a:close/>
                <a:moveTo>
                  <a:pt x="1208230" y="620591"/>
                </a:moveTo>
                <a:lnTo>
                  <a:pt x="1205484" y="623337"/>
                </a:lnTo>
                <a:lnTo>
                  <a:pt x="1202739" y="626083"/>
                </a:lnTo>
                <a:lnTo>
                  <a:pt x="1205484" y="628829"/>
                </a:lnTo>
                <a:lnTo>
                  <a:pt x="1210975" y="631575"/>
                </a:lnTo>
                <a:lnTo>
                  <a:pt x="1208230" y="626083"/>
                </a:lnTo>
                <a:close/>
                <a:moveTo>
                  <a:pt x="5977992" y="620591"/>
                </a:moveTo>
                <a:lnTo>
                  <a:pt x="5975246" y="623337"/>
                </a:lnTo>
                <a:lnTo>
                  <a:pt x="5972500" y="626083"/>
                </a:lnTo>
                <a:lnTo>
                  <a:pt x="5972500" y="631575"/>
                </a:lnTo>
                <a:lnTo>
                  <a:pt x="5977992" y="642558"/>
                </a:lnTo>
                <a:lnTo>
                  <a:pt x="5983483" y="634320"/>
                </a:lnTo>
                <a:lnTo>
                  <a:pt x="5983483" y="626083"/>
                </a:lnTo>
                <a:lnTo>
                  <a:pt x="5980738" y="623337"/>
                </a:lnTo>
                <a:close/>
                <a:moveTo>
                  <a:pt x="5695156" y="620591"/>
                </a:moveTo>
                <a:lnTo>
                  <a:pt x="5697902" y="628829"/>
                </a:lnTo>
                <a:lnTo>
                  <a:pt x="5703394" y="634320"/>
                </a:lnTo>
                <a:lnTo>
                  <a:pt x="5706140" y="628829"/>
                </a:lnTo>
                <a:lnTo>
                  <a:pt x="5703394" y="626083"/>
                </a:lnTo>
                <a:lnTo>
                  <a:pt x="5700648" y="623337"/>
                </a:lnTo>
                <a:close/>
                <a:moveTo>
                  <a:pt x="5107517" y="620591"/>
                </a:moveTo>
                <a:lnTo>
                  <a:pt x="5104771" y="626083"/>
                </a:lnTo>
                <a:lnTo>
                  <a:pt x="5104771" y="631575"/>
                </a:lnTo>
                <a:lnTo>
                  <a:pt x="5107517" y="645304"/>
                </a:lnTo>
                <a:lnTo>
                  <a:pt x="5110263" y="645304"/>
                </a:lnTo>
                <a:lnTo>
                  <a:pt x="5113009" y="648050"/>
                </a:lnTo>
                <a:lnTo>
                  <a:pt x="5115755" y="648050"/>
                </a:lnTo>
                <a:lnTo>
                  <a:pt x="5118501" y="648050"/>
                </a:lnTo>
                <a:lnTo>
                  <a:pt x="5121247" y="642558"/>
                </a:lnTo>
                <a:lnTo>
                  <a:pt x="5123993" y="637066"/>
                </a:lnTo>
                <a:lnTo>
                  <a:pt x="5123993" y="628829"/>
                </a:lnTo>
                <a:lnTo>
                  <a:pt x="5123993" y="620591"/>
                </a:lnTo>
                <a:close/>
                <a:moveTo>
                  <a:pt x="5250308" y="617845"/>
                </a:moveTo>
                <a:lnTo>
                  <a:pt x="5250308" y="623337"/>
                </a:lnTo>
                <a:lnTo>
                  <a:pt x="5253053" y="623337"/>
                </a:lnTo>
                <a:lnTo>
                  <a:pt x="5253053" y="626083"/>
                </a:lnTo>
                <a:lnTo>
                  <a:pt x="5255799" y="626083"/>
                </a:lnTo>
                <a:lnTo>
                  <a:pt x="5255799" y="623337"/>
                </a:lnTo>
                <a:lnTo>
                  <a:pt x="5258545" y="623337"/>
                </a:lnTo>
                <a:lnTo>
                  <a:pt x="5258545" y="620591"/>
                </a:lnTo>
                <a:lnTo>
                  <a:pt x="5255799" y="620591"/>
                </a:lnTo>
                <a:lnTo>
                  <a:pt x="5255799" y="617845"/>
                </a:lnTo>
                <a:lnTo>
                  <a:pt x="5253053" y="617845"/>
                </a:lnTo>
                <a:lnTo>
                  <a:pt x="5253053" y="620591"/>
                </a:lnTo>
                <a:close/>
                <a:moveTo>
                  <a:pt x="5648474" y="615099"/>
                </a:moveTo>
                <a:lnTo>
                  <a:pt x="5642982" y="620591"/>
                </a:lnTo>
                <a:lnTo>
                  <a:pt x="5648474" y="620591"/>
                </a:lnTo>
                <a:lnTo>
                  <a:pt x="5651220" y="620591"/>
                </a:lnTo>
                <a:lnTo>
                  <a:pt x="5653966" y="623337"/>
                </a:lnTo>
                <a:lnTo>
                  <a:pt x="5656712" y="623337"/>
                </a:lnTo>
                <a:lnTo>
                  <a:pt x="5656712" y="617845"/>
                </a:lnTo>
                <a:lnTo>
                  <a:pt x="5653966" y="617845"/>
                </a:lnTo>
                <a:lnTo>
                  <a:pt x="5651220" y="617845"/>
                </a:lnTo>
                <a:close/>
                <a:moveTo>
                  <a:pt x="744160" y="612353"/>
                </a:moveTo>
                <a:lnTo>
                  <a:pt x="741414" y="615099"/>
                </a:lnTo>
                <a:lnTo>
                  <a:pt x="746906" y="615099"/>
                </a:lnTo>
                <a:lnTo>
                  <a:pt x="749652" y="615099"/>
                </a:lnTo>
                <a:lnTo>
                  <a:pt x="752397" y="612353"/>
                </a:lnTo>
                <a:lnTo>
                  <a:pt x="746906" y="612353"/>
                </a:lnTo>
                <a:close/>
                <a:moveTo>
                  <a:pt x="5631998" y="609607"/>
                </a:moveTo>
                <a:lnTo>
                  <a:pt x="5631998" y="617845"/>
                </a:lnTo>
                <a:lnTo>
                  <a:pt x="5634744" y="615099"/>
                </a:lnTo>
                <a:lnTo>
                  <a:pt x="5634744" y="609607"/>
                </a:lnTo>
                <a:close/>
                <a:moveTo>
                  <a:pt x="1378481" y="606861"/>
                </a:moveTo>
                <a:lnTo>
                  <a:pt x="1381227" y="612353"/>
                </a:lnTo>
                <a:lnTo>
                  <a:pt x="1383972" y="615099"/>
                </a:lnTo>
                <a:lnTo>
                  <a:pt x="1383972" y="606861"/>
                </a:lnTo>
                <a:close/>
                <a:moveTo>
                  <a:pt x="5755567" y="604115"/>
                </a:moveTo>
                <a:lnTo>
                  <a:pt x="5755567" y="609607"/>
                </a:lnTo>
                <a:lnTo>
                  <a:pt x="5761059" y="609607"/>
                </a:lnTo>
                <a:lnTo>
                  <a:pt x="5763805" y="606861"/>
                </a:lnTo>
                <a:lnTo>
                  <a:pt x="5761059" y="606861"/>
                </a:lnTo>
                <a:close/>
                <a:moveTo>
                  <a:pt x="5618268" y="601369"/>
                </a:moveTo>
                <a:lnTo>
                  <a:pt x="5612777" y="604115"/>
                </a:lnTo>
                <a:lnTo>
                  <a:pt x="5612777" y="609607"/>
                </a:lnTo>
                <a:lnTo>
                  <a:pt x="5615523" y="609607"/>
                </a:lnTo>
                <a:lnTo>
                  <a:pt x="5618268" y="609607"/>
                </a:lnTo>
                <a:lnTo>
                  <a:pt x="5621014" y="609607"/>
                </a:lnTo>
                <a:lnTo>
                  <a:pt x="5623760" y="609607"/>
                </a:lnTo>
                <a:lnTo>
                  <a:pt x="5623760" y="604115"/>
                </a:lnTo>
                <a:close/>
                <a:moveTo>
                  <a:pt x="5151452" y="601369"/>
                </a:moveTo>
                <a:lnTo>
                  <a:pt x="5143214" y="604115"/>
                </a:lnTo>
                <a:lnTo>
                  <a:pt x="5143214" y="612353"/>
                </a:lnTo>
                <a:lnTo>
                  <a:pt x="5137722" y="612353"/>
                </a:lnTo>
                <a:lnTo>
                  <a:pt x="5134976" y="617845"/>
                </a:lnTo>
                <a:lnTo>
                  <a:pt x="5145960" y="615099"/>
                </a:lnTo>
                <a:lnTo>
                  <a:pt x="5159690" y="615099"/>
                </a:lnTo>
                <a:lnTo>
                  <a:pt x="5156944" y="612353"/>
                </a:lnTo>
                <a:lnTo>
                  <a:pt x="5159690" y="609607"/>
                </a:lnTo>
                <a:lnTo>
                  <a:pt x="5159690" y="604115"/>
                </a:lnTo>
                <a:close/>
                <a:moveTo>
                  <a:pt x="5725362" y="598623"/>
                </a:moveTo>
                <a:lnTo>
                  <a:pt x="5725362" y="606861"/>
                </a:lnTo>
                <a:lnTo>
                  <a:pt x="5728108" y="606861"/>
                </a:lnTo>
                <a:lnTo>
                  <a:pt x="5728108" y="601369"/>
                </a:lnTo>
                <a:close/>
                <a:moveTo>
                  <a:pt x="6395380" y="595877"/>
                </a:moveTo>
                <a:lnTo>
                  <a:pt x="6392634" y="598623"/>
                </a:lnTo>
                <a:lnTo>
                  <a:pt x="6392634" y="604115"/>
                </a:lnTo>
                <a:lnTo>
                  <a:pt x="6398126" y="604115"/>
                </a:lnTo>
                <a:lnTo>
                  <a:pt x="6400872" y="601369"/>
                </a:lnTo>
                <a:lnTo>
                  <a:pt x="6403618" y="598623"/>
                </a:lnTo>
                <a:lnTo>
                  <a:pt x="6400872" y="595877"/>
                </a:lnTo>
                <a:lnTo>
                  <a:pt x="6398126" y="595877"/>
                </a:lnTo>
                <a:close/>
                <a:moveTo>
                  <a:pt x="5585317" y="595877"/>
                </a:moveTo>
                <a:lnTo>
                  <a:pt x="5579825" y="598623"/>
                </a:lnTo>
                <a:lnTo>
                  <a:pt x="5593555" y="598623"/>
                </a:lnTo>
                <a:lnTo>
                  <a:pt x="5601793" y="601369"/>
                </a:lnTo>
                <a:lnTo>
                  <a:pt x="5604539" y="604115"/>
                </a:lnTo>
                <a:lnTo>
                  <a:pt x="5601793" y="598623"/>
                </a:lnTo>
                <a:lnTo>
                  <a:pt x="5593555" y="595877"/>
                </a:lnTo>
                <a:close/>
                <a:moveTo>
                  <a:pt x="1540493" y="595877"/>
                </a:moveTo>
                <a:lnTo>
                  <a:pt x="1537748" y="598623"/>
                </a:lnTo>
                <a:lnTo>
                  <a:pt x="1537748" y="601369"/>
                </a:lnTo>
                <a:lnTo>
                  <a:pt x="1540493" y="604115"/>
                </a:lnTo>
                <a:lnTo>
                  <a:pt x="1545985" y="604115"/>
                </a:lnTo>
                <a:lnTo>
                  <a:pt x="1545985" y="598623"/>
                </a:lnTo>
                <a:close/>
                <a:moveTo>
                  <a:pt x="6422840" y="593131"/>
                </a:moveTo>
                <a:lnTo>
                  <a:pt x="6417348" y="598623"/>
                </a:lnTo>
                <a:lnTo>
                  <a:pt x="6414602" y="601369"/>
                </a:lnTo>
                <a:lnTo>
                  <a:pt x="6414602" y="604115"/>
                </a:lnTo>
                <a:lnTo>
                  <a:pt x="6417348" y="604115"/>
                </a:lnTo>
                <a:lnTo>
                  <a:pt x="6420094" y="606861"/>
                </a:lnTo>
                <a:lnTo>
                  <a:pt x="6420094" y="604115"/>
                </a:lnTo>
                <a:lnTo>
                  <a:pt x="6422840" y="601369"/>
                </a:lnTo>
                <a:close/>
                <a:moveTo>
                  <a:pt x="5659458" y="593131"/>
                </a:moveTo>
                <a:lnTo>
                  <a:pt x="5659458" y="595877"/>
                </a:lnTo>
                <a:lnTo>
                  <a:pt x="5662204" y="598623"/>
                </a:lnTo>
                <a:lnTo>
                  <a:pt x="5664950" y="595877"/>
                </a:lnTo>
                <a:lnTo>
                  <a:pt x="5664950" y="593131"/>
                </a:lnTo>
                <a:lnTo>
                  <a:pt x="5662204" y="593131"/>
                </a:lnTo>
                <a:close/>
                <a:moveTo>
                  <a:pt x="5615523" y="593131"/>
                </a:moveTo>
                <a:lnTo>
                  <a:pt x="5615523" y="598623"/>
                </a:lnTo>
                <a:lnTo>
                  <a:pt x="5621014" y="598623"/>
                </a:lnTo>
                <a:lnTo>
                  <a:pt x="5621014" y="593131"/>
                </a:lnTo>
                <a:close/>
                <a:moveTo>
                  <a:pt x="5338179" y="593131"/>
                </a:moveTo>
                <a:lnTo>
                  <a:pt x="5340925" y="598623"/>
                </a:lnTo>
                <a:lnTo>
                  <a:pt x="5343671" y="601369"/>
                </a:lnTo>
                <a:lnTo>
                  <a:pt x="5346417" y="598623"/>
                </a:lnTo>
                <a:lnTo>
                  <a:pt x="5346417" y="595877"/>
                </a:lnTo>
                <a:lnTo>
                  <a:pt x="5346417" y="593131"/>
                </a:lnTo>
                <a:close/>
                <a:moveTo>
                  <a:pt x="5975246" y="590385"/>
                </a:moveTo>
                <a:lnTo>
                  <a:pt x="5975246" y="593131"/>
                </a:lnTo>
                <a:lnTo>
                  <a:pt x="5972500" y="598623"/>
                </a:lnTo>
                <a:lnTo>
                  <a:pt x="5975246" y="601369"/>
                </a:lnTo>
                <a:lnTo>
                  <a:pt x="5977992" y="604115"/>
                </a:lnTo>
                <a:lnTo>
                  <a:pt x="5977992" y="595877"/>
                </a:lnTo>
                <a:lnTo>
                  <a:pt x="5977992" y="593131"/>
                </a:lnTo>
                <a:close/>
                <a:moveTo>
                  <a:pt x="5629252" y="590385"/>
                </a:moveTo>
                <a:lnTo>
                  <a:pt x="5629252" y="598623"/>
                </a:lnTo>
                <a:lnTo>
                  <a:pt x="5631998" y="598623"/>
                </a:lnTo>
                <a:lnTo>
                  <a:pt x="5631998" y="593131"/>
                </a:lnTo>
                <a:close/>
                <a:moveTo>
                  <a:pt x="5942294" y="587639"/>
                </a:moveTo>
                <a:lnTo>
                  <a:pt x="5939548" y="595877"/>
                </a:lnTo>
                <a:lnTo>
                  <a:pt x="5939548" y="604115"/>
                </a:lnTo>
                <a:lnTo>
                  <a:pt x="5945040" y="612353"/>
                </a:lnTo>
                <a:lnTo>
                  <a:pt x="5947786" y="617845"/>
                </a:lnTo>
                <a:lnTo>
                  <a:pt x="5947786" y="609607"/>
                </a:lnTo>
                <a:lnTo>
                  <a:pt x="5947786" y="601369"/>
                </a:lnTo>
                <a:lnTo>
                  <a:pt x="5947786" y="593131"/>
                </a:lnTo>
                <a:lnTo>
                  <a:pt x="5945040" y="590385"/>
                </a:lnTo>
                <a:close/>
                <a:moveTo>
                  <a:pt x="5909342" y="587639"/>
                </a:moveTo>
                <a:lnTo>
                  <a:pt x="5909342" y="593131"/>
                </a:lnTo>
                <a:lnTo>
                  <a:pt x="5914834" y="593131"/>
                </a:lnTo>
                <a:lnTo>
                  <a:pt x="5914834" y="590385"/>
                </a:lnTo>
                <a:lnTo>
                  <a:pt x="5912088" y="587639"/>
                </a:lnTo>
                <a:close/>
                <a:moveTo>
                  <a:pt x="1458113" y="584893"/>
                </a:moveTo>
                <a:lnTo>
                  <a:pt x="1452622" y="587639"/>
                </a:lnTo>
                <a:lnTo>
                  <a:pt x="1449877" y="590385"/>
                </a:lnTo>
                <a:lnTo>
                  <a:pt x="1444383" y="593131"/>
                </a:lnTo>
                <a:lnTo>
                  <a:pt x="1444383" y="590385"/>
                </a:lnTo>
                <a:lnTo>
                  <a:pt x="1438891" y="590385"/>
                </a:lnTo>
                <a:lnTo>
                  <a:pt x="1436146" y="593131"/>
                </a:lnTo>
                <a:lnTo>
                  <a:pt x="1438891" y="593131"/>
                </a:lnTo>
                <a:lnTo>
                  <a:pt x="1441637" y="593131"/>
                </a:lnTo>
                <a:lnTo>
                  <a:pt x="1444383" y="593131"/>
                </a:lnTo>
                <a:lnTo>
                  <a:pt x="1438891" y="595877"/>
                </a:lnTo>
                <a:lnTo>
                  <a:pt x="1438891" y="598623"/>
                </a:lnTo>
                <a:lnTo>
                  <a:pt x="1438891" y="601369"/>
                </a:lnTo>
                <a:lnTo>
                  <a:pt x="1436146" y="598623"/>
                </a:lnTo>
                <a:lnTo>
                  <a:pt x="1436146" y="595877"/>
                </a:lnTo>
                <a:lnTo>
                  <a:pt x="1430655" y="595877"/>
                </a:lnTo>
                <a:lnTo>
                  <a:pt x="1430655" y="598623"/>
                </a:lnTo>
                <a:lnTo>
                  <a:pt x="1430655" y="601369"/>
                </a:lnTo>
                <a:lnTo>
                  <a:pt x="1427907" y="598623"/>
                </a:lnTo>
                <a:lnTo>
                  <a:pt x="1427907" y="595877"/>
                </a:lnTo>
                <a:lnTo>
                  <a:pt x="1422416" y="598623"/>
                </a:lnTo>
                <a:lnTo>
                  <a:pt x="1422416" y="601369"/>
                </a:lnTo>
                <a:lnTo>
                  <a:pt x="1425162" y="604115"/>
                </a:lnTo>
                <a:lnTo>
                  <a:pt x="1433400" y="604115"/>
                </a:lnTo>
                <a:lnTo>
                  <a:pt x="1436146" y="604115"/>
                </a:lnTo>
                <a:lnTo>
                  <a:pt x="1438891" y="604115"/>
                </a:lnTo>
                <a:lnTo>
                  <a:pt x="1438891" y="609607"/>
                </a:lnTo>
                <a:lnTo>
                  <a:pt x="1438891" y="615099"/>
                </a:lnTo>
                <a:lnTo>
                  <a:pt x="1444383" y="617845"/>
                </a:lnTo>
                <a:lnTo>
                  <a:pt x="1449877" y="620591"/>
                </a:lnTo>
                <a:lnTo>
                  <a:pt x="1444383" y="620591"/>
                </a:lnTo>
                <a:lnTo>
                  <a:pt x="1444383" y="631575"/>
                </a:lnTo>
                <a:lnTo>
                  <a:pt x="1455368" y="634321"/>
                </a:lnTo>
                <a:lnTo>
                  <a:pt x="1458113" y="642559"/>
                </a:lnTo>
                <a:lnTo>
                  <a:pt x="1455368" y="645305"/>
                </a:lnTo>
                <a:lnTo>
                  <a:pt x="1455368" y="653542"/>
                </a:lnTo>
                <a:lnTo>
                  <a:pt x="1458113" y="653542"/>
                </a:lnTo>
                <a:lnTo>
                  <a:pt x="1458113" y="659034"/>
                </a:lnTo>
                <a:lnTo>
                  <a:pt x="1458113" y="664526"/>
                </a:lnTo>
                <a:lnTo>
                  <a:pt x="1455368" y="672764"/>
                </a:lnTo>
                <a:lnTo>
                  <a:pt x="1458113" y="686494"/>
                </a:lnTo>
                <a:lnTo>
                  <a:pt x="1471844" y="683748"/>
                </a:lnTo>
                <a:lnTo>
                  <a:pt x="1485574" y="683748"/>
                </a:lnTo>
                <a:lnTo>
                  <a:pt x="1499304" y="686494"/>
                </a:lnTo>
                <a:lnTo>
                  <a:pt x="1510287" y="683748"/>
                </a:lnTo>
                <a:lnTo>
                  <a:pt x="1515779" y="686494"/>
                </a:lnTo>
                <a:lnTo>
                  <a:pt x="1518526" y="683748"/>
                </a:lnTo>
                <a:lnTo>
                  <a:pt x="1518526" y="681002"/>
                </a:lnTo>
                <a:lnTo>
                  <a:pt x="1521272" y="675510"/>
                </a:lnTo>
                <a:lnTo>
                  <a:pt x="1529509" y="675510"/>
                </a:lnTo>
                <a:lnTo>
                  <a:pt x="1535002" y="672764"/>
                </a:lnTo>
                <a:lnTo>
                  <a:pt x="1543239" y="667272"/>
                </a:lnTo>
                <a:lnTo>
                  <a:pt x="1543239" y="659034"/>
                </a:lnTo>
                <a:lnTo>
                  <a:pt x="1545985" y="653542"/>
                </a:lnTo>
                <a:lnTo>
                  <a:pt x="1543239" y="650797"/>
                </a:lnTo>
                <a:lnTo>
                  <a:pt x="1540493" y="645305"/>
                </a:lnTo>
                <a:lnTo>
                  <a:pt x="1535002" y="637067"/>
                </a:lnTo>
                <a:lnTo>
                  <a:pt x="1529509" y="631575"/>
                </a:lnTo>
                <a:lnTo>
                  <a:pt x="1513033" y="623337"/>
                </a:lnTo>
                <a:lnTo>
                  <a:pt x="1515779" y="620591"/>
                </a:lnTo>
                <a:lnTo>
                  <a:pt x="1513033" y="620591"/>
                </a:lnTo>
                <a:lnTo>
                  <a:pt x="1513033" y="617845"/>
                </a:lnTo>
                <a:lnTo>
                  <a:pt x="1510287" y="617845"/>
                </a:lnTo>
                <a:lnTo>
                  <a:pt x="1510287" y="620591"/>
                </a:lnTo>
                <a:lnTo>
                  <a:pt x="1496557" y="620591"/>
                </a:lnTo>
                <a:lnTo>
                  <a:pt x="1485574" y="620591"/>
                </a:lnTo>
                <a:lnTo>
                  <a:pt x="1480081" y="617845"/>
                </a:lnTo>
                <a:lnTo>
                  <a:pt x="1477335" y="615099"/>
                </a:lnTo>
                <a:lnTo>
                  <a:pt x="1474589" y="609607"/>
                </a:lnTo>
                <a:lnTo>
                  <a:pt x="1474589" y="604115"/>
                </a:lnTo>
                <a:lnTo>
                  <a:pt x="1480081" y="601369"/>
                </a:lnTo>
                <a:lnTo>
                  <a:pt x="1482829" y="598623"/>
                </a:lnTo>
                <a:lnTo>
                  <a:pt x="1469098" y="593131"/>
                </a:lnTo>
                <a:close/>
                <a:moveTo>
                  <a:pt x="5697902" y="584893"/>
                </a:moveTo>
                <a:lnTo>
                  <a:pt x="5697902" y="598623"/>
                </a:lnTo>
                <a:lnTo>
                  <a:pt x="5703394" y="593131"/>
                </a:lnTo>
                <a:lnTo>
                  <a:pt x="5706140" y="590385"/>
                </a:lnTo>
                <a:lnTo>
                  <a:pt x="5706140" y="587639"/>
                </a:lnTo>
                <a:lnTo>
                  <a:pt x="5703394" y="590385"/>
                </a:lnTo>
                <a:lnTo>
                  <a:pt x="5700648" y="590385"/>
                </a:lnTo>
                <a:lnTo>
                  <a:pt x="5700648" y="587639"/>
                </a:lnTo>
                <a:close/>
                <a:moveTo>
                  <a:pt x="1318068" y="582147"/>
                </a:moveTo>
                <a:lnTo>
                  <a:pt x="1318068" y="587639"/>
                </a:lnTo>
                <a:lnTo>
                  <a:pt x="1318068" y="590385"/>
                </a:lnTo>
                <a:lnTo>
                  <a:pt x="1320814" y="593131"/>
                </a:lnTo>
                <a:lnTo>
                  <a:pt x="1326308" y="593131"/>
                </a:lnTo>
                <a:lnTo>
                  <a:pt x="1326308" y="587639"/>
                </a:lnTo>
                <a:lnTo>
                  <a:pt x="1323562" y="582147"/>
                </a:lnTo>
                <a:close/>
                <a:moveTo>
                  <a:pt x="5673188" y="582147"/>
                </a:moveTo>
                <a:lnTo>
                  <a:pt x="5673188" y="584893"/>
                </a:lnTo>
                <a:lnTo>
                  <a:pt x="5678680" y="584893"/>
                </a:lnTo>
                <a:lnTo>
                  <a:pt x="5678680" y="582147"/>
                </a:lnTo>
                <a:close/>
                <a:moveTo>
                  <a:pt x="5516667" y="582147"/>
                </a:moveTo>
                <a:lnTo>
                  <a:pt x="5511175" y="584893"/>
                </a:lnTo>
                <a:lnTo>
                  <a:pt x="5519413" y="584893"/>
                </a:lnTo>
                <a:lnTo>
                  <a:pt x="5519413" y="582147"/>
                </a:lnTo>
                <a:close/>
                <a:moveTo>
                  <a:pt x="5739091" y="579401"/>
                </a:moveTo>
                <a:lnTo>
                  <a:pt x="5733600" y="582147"/>
                </a:lnTo>
                <a:lnTo>
                  <a:pt x="5725362" y="582147"/>
                </a:lnTo>
                <a:lnTo>
                  <a:pt x="5725362" y="584893"/>
                </a:lnTo>
                <a:lnTo>
                  <a:pt x="5725362" y="587639"/>
                </a:lnTo>
                <a:lnTo>
                  <a:pt x="5728108" y="587639"/>
                </a:lnTo>
                <a:lnTo>
                  <a:pt x="5728108" y="590385"/>
                </a:lnTo>
                <a:lnTo>
                  <a:pt x="5739091" y="590385"/>
                </a:lnTo>
                <a:lnTo>
                  <a:pt x="5741837" y="584893"/>
                </a:lnTo>
                <a:lnTo>
                  <a:pt x="5741837" y="582147"/>
                </a:lnTo>
                <a:close/>
                <a:moveTo>
                  <a:pt x="5711632" y="579401"/>
                </a:moveTo>
                <a:lnTo>
                  <a:pt x="5708886" y="582147"/>
                </a:lnTo>
                <a:lnTo>
                  <a:pt x="5708886" y="584893"/>
                </a:lnTo>
                <a:lnTo>
                  <a:pt x="5714378" y="584893"/>
                </a:lnTo>
                <a:lnTo>
                  <a:pt x="5717124" y="584893"/>
                </a:lnTo>
                <a:lnTo>
                  <a:pt x="5717124" y="582147"/>
                </a:lnTo>
                <a:close/>
                <a:moveTo>
                  <a:pt x="5082803" y="579401"/>
                </a:moveTo>
                <a:lnTo>
                  <a:pt x="5080057" y="584893"/>
                </a:lnTo>
                <a:lnTo>
                  <a:pt x="5082803" y="587639"/>
                </a:lnTo>
                <a:lnTo>
                  <a:pt x="5085549" y="587639"/>
                </a:lnTo>
                <a:lnTo>
                  <a:pt x="5085549" y="579401"/>
                </a:lnTo>
                <a:close/>
                <a:moveTo>
                  <a:pt x="1556969" y="576655"/>
                </a:moveTo>
                <a:lnTo>
                  <a:pt x="1554223" y="579401"/>
                </a:lnTo>
                <a:lnTo>
                  <a:pt x="1554223" y="587639"/>
                </a:lnTo>
                <a:lnTo>
                  <a:pt x="1565206" y="587639"/>
                </a:lnTo>
                <a:lnTo>
                  <a:pt x="1565206" y="582147"/>
                </a:lnTo>
                <a:lnTo>
                  <a:pt x="1565206" y="579401"/>
                </a:lnTo>
                <a:close/>
                <a:moveTo>
                  <a:pt x="1021503" y="576655"/>
                </a:moveTo>
                <a:lnTo>
                  <a:pt x="1021503" y="587639"/>
                </a:lnTo>
                <a:lnTo>
                  <a:pt x="1026995" y="587639"/>
                </a:lnTo>
                <a:lnTo>
                  <a:pt x="1032487" y="582147"/>
                </a:lnTo>
                <a:lnTo>
                  <a:pt x="1026995" y="579401"/>
                </a:lnTo>
                <a:close/>
                <a:moveTo>
                  <a:pt x="5211864" y="571163"/>
                </a:moveTo>
                <a:lnTo>
                  <a:pt x="5211864" y="576655"/>
                </a:lnTo>
                <a:lnTo>
                  <a:pt x="5214610" y="573909"/>
                </a:lnTo>
                <a:lnTo>
                  <a:pt x="5214610" y="576655"/>
                </a:lnTo>
                <a:lnTo>
                  <a:pt x="5217356" y="576655"/>
                </a:lnTo>
                <a:lnTo>
                  <a:pt x="5220102" y="576655"/>
                </a:lnTo>
                <a:lnTo>
                  <a:pt x="5220102" y="573909"/>
                </a:lnTo>
                <a:lnTo>
                  <a:pt x="5217356" y="573909"/>
                </a:lnTo>
                <a:lnTo>
                  <a:pt x="5214610" y="571163"/>
                </a:lnTo>
                <a:close/>
                <a:moveTo>
                  <a:pt x="1106629" y="571163"/>
                </a:moveTo>
                <a:lnTo>
                  <a:pt x="1103883" y="576655"/>
                </a:lnTo>
                <a:lnTo>
                  <a:pt x="1109376" y="576655"/>
                </a:lnTo>
                <a:lnTo>
                  <a:pt x="1114868" y="576655"/>
                </a:lnTo>
                <a:lnTo>
                  <a:pt x="1112121" y="571163"/>
                </a:lnTo>
                <a:lnTo>
                  <a:pt x="1109376" y="571163"/>
                </a:lnTo>
                <a:close/>
                <a:moveTo>
                  <a:pt x="5612777" y="568417"/>
                </a:moveTo>
                <a:lnTo>
                  <a:pt x="5615523" y="573909"/>
                </a:lnTo>
                <a:lnTo>
                  <a:pt x="5621014" y="573909"/>
                </a:lnTo>
                <a:lnTo>
                  <a:pt x="5621014" y="568417"/>
                </a:lnTo>
                <a:close/>
                <a:moveTo>
                  <a:pt x="5165182" y="568417"/>
                </a:moveTo>
                <a:lnTo>
                  <a:pt x="5159690" y="571163"/>
                </a:lnTo>
                <a:lnTo>
                  <a:pt x="5156944" y="573909"/>
                </a:lnTo>
                <a:lnTo>
                  <a:pt x="5159690" y="579401"/>
                </a:lnTo>
                <a:lnTo>
                  <a:pt x="5159690" y="584893"/>
                </a:lnTo>
                <a:lnTo>
                  <a:pt x="5167928" y="587639"/>
                </a:lnTo>
                <a:lnTo>
                  <a:pt x="5170674" y="593131"/>
                </a:lnTo>
                <a:lnTo>
                  <a:pt x="5178912" y="593131"/>
                </a:lnTo>
                <a:lnTo>
                  <a:pt x="5184404" y="593131"/>
                </a:lnTo>
                <a:lnTo>
                  <a:pt x="5187150" y="593131"/>
                </a:lnTo>
                <a:lnTo>
                  <a:pt x="5189896" y="587639"/>
                </a:lnTo>
                <a:lnTo>
                  <a:pt x="5187150" y="582147"/>
                </a:lnTo>
                <a:lnTo>
                  <a:pt x="5184404" y="579401"/>
                </a:lnTo>
                <a:lnTo>
                  <a:pt x="5178912" y="576655"/>
                </a:lnTo>
                <a:lnTo>
                  <a:pt x="5176166" y="573909"/>
                </a:lnTo>
                <a:lnTo>
                  <a:pt x="5176166" y="568417"/>
                </a:lnTo>
                <a:close/>
                <a:moveTo>
                  <a:pt x="1425162" y="565671"/>
                </a:moveTo>
                <a:lnTo>
                  <a:pt x="1425162" y="573909"/>
                </a:lnTo>
                <a:lnTo>
                  <a:pt x="1430655" y="573909"/>
                </a:lnTo>
                <a:lnTo>
                  <a:pt x="1430655" y="565671"/>
                </a:lnTo>
                <a:lnTo>
                  <a:pt x="1427907" y="565671"/>
                </a:lnTo>
                <a:close/>
                <a:moveTo>
                  <a:pt x="1356512" y="562925"/>
                </a:moveTo>
                <a:lnTo>
                  <a:pt x="1356512" y="571163"/>
                </a:lnTo>
                <a:lnTo>
                  <a:pt x="1362005" y="568417"/>
                </a:lnTo>
                <a:lnTo>
                  <a:pt x="1362005" y="562925"/>
                </a:lnTo>
                <a:close/>
                <a:moveTo>
                  <a:pt x="760635" y="562925"/>
                </a:moveTo>
                <a:lnTo>
                  <a:pt x="755144" y="565671"/>
                </a:lnTo>
                <a:lnTo>
                  <a:pt x="755144" y="571163"/>
                </a:lnTo>
                <a:lnTo>
                  <a:pt x="760635" y="571163"/>
                </a:lnTo>
                <a:close/>
                <a:moveTo>
                  <a:pt x="5700648" y="560179"/>
                </a:moveTo>
                <a:lnTo>
                  <a:pt x="5700648" y="568417"/>
                </a:lnTo>
                <a:lnTo>
                  <a:pt x="5703394" y="571163"/>
                </a:lnTo>
                <a:lnTo>
                  <a:pt x="5706140" y="568417"/>
                </a:lnTo>
                <a:lnTo>
                  <a:pt x="5706140" y="562925"/>
                </a:lnTo>
                <a:lnTo>
                  <a:pt x="5703394" y="562925"/>
                </a:lnTo>
                <a:close/>
                <a:moveTo>
                  <a:pt x="5599047" y="560179"/>
                </a:moveTo>
                <a:lnTo>
                  <a:pt x="5599047" y="565671"/>
                </a:lnTo>
                <a:lnTo>
                  <a:pt x="5604539" y="565671"/>
                </a:lnTo>
                <a:lnTo>
                  <a:pt x="5604539" y="560179"/>
                </a:lnTo>
                <a:close/>
                <a:moveTo>
                  <a:pt x="1460859" y="557433"/>
                </a:moveTo>
                <a:lnTo>
                  <a:pt x="1460859" y="562925"/>
                </a:lnTo>
                <a:lnTo>
                  <a:pt x="1469098" y="562925"/>
                </a:lnTo>
                <a:lnTo>
                  <a:pt x="1466353" y="560179"/>
                </a:lnTo>
                <a:close/>
                <a:moveTo>
                  <a:pt x="727684" y="557433"/>
                </a:moveTo>
                <a:lnTo>
                  <a:pt x="724938" y="560179"/>
                </a:lnTo>
                <a:lnTo>
                  <a:pt x="733176" y="562925"/>
                </a:lnTo>
                <a:lnTo>
                  <a:pt x="735922" y="565671"/>
                </a:lnTo>
                <a:lnTo>
                  <a:pt x="733176" y="560179"/>
                </a:lnTo>
                <a:lnTo>
                  <a:pt x="730430" y="557433"/>
                </a:lnTo>
                <a:close/>
                <a:moveTo>
                  <a:pt x="5637490" y="551941"/>
                </a:moveTo>
                <a:lnTo>
                  <a:pt x="5637490" y="554687"/>
                </a:lnTo>
                <a:lnTo>
                  <a:pt x="5640236" y="557433"/>
                </a:lnTo>
                <a:lnTo>
                  <a:pt x="5645728" y="554687"/>
                </a:lnTo>
                <a:lnTo>
                  <a:pt x="5651220" y="557433"/>
                </a:lnTo>
                <a:lnTo>
                  <a:pt x="5651220" y="551941"/>
                </a:lnTo>
                <a:lnTo>
                  <a:pt x="5645728" y="551941"/>
                </a:lnTo>
                <a:lnTo>
                  <a:pt x="5642982" y="551941"/>
                </a:lnTo>
                <a:close/>
                <a:moveTo>
                  <a:pt x="5115755" y="551941"/>
                </a:moveTo>
                <a:lnTo>
                  <a:pt x="5113009" y="557433"/>
                </a:lnTo>
                <a:lnTo>
                  <a:pt x="5110263" y="562925"/>
                </a:lnTo>
                <a:lnTo>
                  <a:pt x="5107517" y="571163"/>
                </a:lnTo>
                <a:lnTo>
                  <a:pt x="5107517" y="579401"/>
                </a:lnTo>
                <a:lnTo>
                  <a:pt x="5104771" y="582147"/>
                </a:lnTo>
                <a:lnTo>
                  <a:pt x="5102025" y="584893"/>
                </a:lnTo>
                <a:lnTo>
                  <a:pt x="5102025" y="590385"/>
                </a:lnTo>
                <a:lnTo>
                  <a:pt x="5096533" y="593131"/>
                </a:lnTo>
                <a:lnTo>
                  <a:pt x="5102025" y="595877"/>
                </a:lnTo>
                <a:lnTo>
                  <a:pt x="5102025" y="604115"/>
                </a:lnTo>
                <a:lnTo>
                  <a:pt x="5115755" y="606861"/>
                </a:lnTo>
                <a:lnTo>
                  <a:pt x="5123993" y="606861"/>
                </a:lnTo>
                <a:lnTo>
                  <a:pt x="5129485" y="604115"/>
                </a:lnTo>
                <a:lnTo>
                  <a:pt x="5129485" y="593131"/>
                </a:lnTo>
                <a:lnTo>
                  <a:pt x="5129485" y="587639"/>
                </a:lnTo>
                <a:lnTo>
                  <a:pt x="5132230" y="587639"/>
                </a:lnTo>
                <a:lnTo>
                  <a:pt x="5137722" y="587639"/>
                </a:lnTo>
                <a:lnTo>
                  <a:pt x="5143214" y="582147"/>
                </a:lnTo>
                <a:lnTo>
                  <a:pt x="5143214" y="576655"/>
                </a:lnTo>
                <a:lnTo>
                  <a:pt x="5140468" y="576655"/>
                </a:lnTo>
                <a:lnTo>
                  <a:pt x="5137722" y="579401"/>
                </a:lnTo>
                <a:lnTo>
                  <a:pt x="5134976" y="579401"/>
                </a:lnTo>
                <a:lnTo>
                  <a:pt x="5132230" y="579401"/>
                </a:lnTo>
                <a:lnTo>
                  <a:pt x="5126739" y="584893"/>
                </a:lnTo>
                <a:lnTo>
                  <a:pt x="5118501" y="584893"/>
                </a:lnTo>
                <a:lnTo>
                  <a:pt x="5118501" y="582147"/>
                </a:lnTo>
                <a:lnTo>
                  <a:pt x="5115755" y="582147"/>
                </a:lnTo>
                <a:lnTo>
                  <a:pt x="5115755" y="579401"/>
                </a:lnTo>
                <a:lnTo>
                  <a:pt x="5115755" y="576655"/>
                </a:lnTo>
                <a:lnTo>
                  <a:pt x="5118501" y="579401"/>
                </a:lnTo>
                <a:lnTo>
                  <a:pt x="5121247" y="579401"/>
                </a:lnTo>
                <a:lnTo>
                  <a:pt x="5132230" y="576655"/>
                </a:lnTo>
                <a:lnTo>
                  <a:pt x="5137722" y="571163"/>
                </a:lnTo>
                <a:lnTo>
                  <a:pt x="5137722" y="562925"/>
                </a:lnTo>
                <a:lnTo>
                  <a:pt x="5132230" y="560179"/>
                </a:lnTo>
                <a:lnTo>
                  <a:pt x="5132230" y="554687"/>
                </a:lnTo>
                <a:lnTo>
                  <a:pt x="5126739" y="554687"/>
                </a:lnTo>
                <a:lnTo>
                  <a:pt x="5123993" y="554687"/>
                </a:lnTo>
                <a:lnTo>
                  <a:pt x="5121247" y="551941"/>
                </a:lnTo>
                <a:close/>
                <a:moveTo>
                  <a:pt x="1323562" y="549195"/>
                </a:moveTo>
                <a:lnTo>
                  <a:pt x="1323562" y="554687"/>
                </a:lnTo>
                <a:lnTo>
                  <a:pt x="1329053" y="554687"/>
                </a:lnTo>
                <a:lnTo>
                  <a:pt x="1329053" y="549195"/>
                </a:lnTo>
                <a:close/>
                <a:moveTo>
                  <a:pt x="1515779" y="546449"/>
                </a:moveTo>
                <a:lnTo>
                  <a:pt x="1510287" y="549195"/>
                </a:lnTo>
                <a:lnTo>
                  <a:pt x="1504796" y="549195"/>
                </a:lnTo>
                <a:lnTo>
                  <a:pt x="1491065" y="551941"/>
                </a:lnTo>
                <a:lnTo>
                  <a:pt x="1491065" y="560179"/>
                </a:lnTo>
                <a:lnTo>
                  <a:pt x="1502050" y="557433"/>
                </a:lnTo>
                <a:lnTo>
                  <a:pt x="1510287" y="554687"/>
                </a:lnTo>
                <a:lnTo>
                  <a:pt x="1513033" y="560179"/>
                </a:lnTo>
                <a:lnTo>
                  <a:pt x="1524017" y="560179"/>
                </a:lnTo>
                <a:lnTo>
                  <a:pt x="1524017" y="554687"/>
                </a:lnTo>
                <a:lnTo>
                  <a:pt x="1526763" y="551941"/>
                </a:lnTo>
                <a:lnTo>
                  <a:pt x="1529509" y="549195"/>
                </a:lnTo>
                <a:lnTo>
                  <a:pt x="1521272" y="549195"/>
                </a:lnTo>
                <a:close/>
                <a:moveTo>
                  <a:pt x="5678680" y="546449"/>
                </a:moveTo>
                <a:lnTo>
                  <a:pt x="5675934" y="549195"/>
                </a:lnTo>
                <a:lnTo>
                  <a:pt x="5673188" y="549195"/>
                </a:lnTo>
                <a:lnTo>
                  <a:pt x="5673188" y="551941"/>
                </a:lnTo>
                <a:lnTo>
                  <a:pt x="5678680" y="554687"/>
                </a:lnTo>
                <a:lnTo>
                  <a:pt x="5684172" y="557433"/>
                </a:lnTo>
                <a:lnTo>
                  <a:pt x="5681426" y="560179"/>
                </a:lnTo>
                <a:lnTo>
                  <a:pt x="5681426" y="562925"/>
                </a:lnTo>
                <a:lnTo>
                  <a:pt x="5684172" y="560179"/>
                </a:lnTo>
                <a:lnTo>
                  <a:pt x="5684172" y="557433"/>
                </a:lnTo>
                <a:lnTo>
                  <a:pt x="5684172" y="554687"/>
                </a:lnTo>
                <a:lnTo>
                  <a:pt x="5684172" y="549195"/>
                </a:lnTo>
                <a:close/>
                <a:moveTo>
                  <a:pt x="1298847" y="543703"/>
                </a:moveTo>
                <a:lnTo>
                  <a:pt x="1296101" y="546449"/>
                </a:lnTo>
                <a:lnTo>
                  <a:pt x="1296101" y="549195"/>
                </a:lnTo>
                <a:lnTo>
                  <a:pt x="1298847" y="551941"/>
                </a:lnTo>
                <a:lnTo>
                  <a:pt x="1304341" y="551941"/>
                </a:lnTo>
                <a:lnTo>
                  <a:pt x="1304341" y="546449"/>
                </a:lnTo>
                <a:lnTo>
                  <a:pt x="1301593" y="543703"/>
                </a:lnTo>
                <a:close/>
                <a:moveTo>
                  <a:pt x="1394958" y="540957"/>
                </a:moveTo>
                <a:lnTo>
                  <a:pt x="1397703" y="543703"/>
                </a:lnTo>
                <a:lnTo>
                  <a:pt x="1394958" y="546449"/>
                </a:lnTo>
                <a:lnTo>
                  <a:pt x="1394958" y="549195"/>
                </a:lnTo>
                <a:lnTo>
                  <a:pt x="1403194" y="543703"/>
                </a:lnTo>
                <a:lnTo>
                  <a:pt x="1403194" y="549195"/>
                </a:lnTo>
                <a:lnTo>
                  <a:pt x="1408686" y="549195"/>
                </a:lnTo>
                <a:lnTo>
                  <a:pt x="1411434" y="546449"/>
                </a:lnTo>
                <a:lnTo>
                  <a:pt x="1414179" y="549195"/>
                </a:lnTo>
                <a:lnTo>
                  <a:pt x="1414179" y="540957"/>
                </a:lnTo>
                <a:close/>
                <a:moveTo>
                  <a:pt x="5209118" y="538211"/>
                </a:moveTo>
                <a:lnTo>
                  <a:pt x="5200880" y="546449"/>
                </a:lnTo>
                <a:lnTo>
                  <a:pt x="5203626" y="549195"/>
                </a:lnTo>
                <a:lnTo>
                  <a:pt x="5206372" y="549195"/>
                </a:lnTo>
                <a:lnTo>
                  <a:pt x="5214610" y="549195"/>
                </a:lnTo>
                <a:lnTo>
                  <a:pt x="5220102" y="540957"/>
                </a:lnTo>
                <a:lnTo>
                  <a:pt x="5214610" y="538211"/>
                </a:lnTo>
                <a:close/>
                <a:moveTo>
                  <a:pt x="840269" y="535465"/>
                </a:moveTo>
                <a:lnTo>
                  <a:pt x="837523" y="540957"/>
                </a:lnTo>
                <a:lnTo>
                  <a:pt x="840269" y="540957"/>
                </a:lnTo>
                <a:lnTo>
                  <a:pt x="843015" y="540957"/>
                </a:lnTo>
                <a:lnTo>
                  <a:pt x="845761" y="538211"/>
                </a:lnTo>
                <a:lnTo>
                  <a:pt x="845761" y="535465"/>
                </a:lnTo>
                <a:close/>
                <a:moveTo>
                  <a:pt x="5733600" y="532719"/>
                </a:moveTo>
                <a:lnTo>
                  <a:pt x="5730854" y="535465"/>
                </a:lnTo>
                <a:lnTo>
                  <a:pt x="5728108" y="535465"/>
                </a:lnTo>
                <a:lnTo>
                  <a:pt x="5722616" y="535465"/>
                </a:lnTo>
                <a:lnTo>
                  <a:pt x="5722616" y="540957"/>
                </a:lnTo>
                <a:lnTo>
                  <a:pt x="5730854" y="540957"/>
                </a:lnTo>
                <a:lnTo>
                  <a:pt x="5739091" y="540957"/>
                </a:lnTo>
                <a:lnTo>
                  <a:pt x="5739091" y="532719"/>
                </a:lnTo>
                <a:close/>
                <a:moveTo>
                  <a:pt x="5629252" y="532719"/>
                </a:moveTo>
                <a:lnTo>
                  <a:pt x="5626506" y="535465"/>
                </a:lnTo>
                <a:lnTo>
                  <a:pt x="5623760" y="538211"/>
                </a:lnTo>
                <a:lnTo>
                  <a:pt x="5618268" y="540957"/>
                </a:lnTo>
                <a:lnTo>
                  <a:pt x="5618268" y="546449"/>
                </a:lnTo>
                <a:lnTo>
                  <a:pt x="5626506" y="549195"/>
                </a:lnTo>
                <a:lnTo>
                  <a:pt x="5629252" y="551941"/>
                </a:lnTo>
                <a:lnTo>
                  <a:pt x="5631998" y="551941"/>
                </a:lnTo>
                <a:lnTo>
                  <a:pt x="5634744" y="549195"/>
                </a:lnTo>
                <a:lnTo>
                  <a:pt x="5634744" y="546449"/>
                </a:lnTo>
                <a:lnTo>
                  <a:pt x="5637490" y="543703"/>
                </a:lnTo>
                <a:lnTo>
                  <a:pt x="5637490" y="538211"/>
                </a:lnTo>
                <a:lnTo>
                  <a:pt x="5634744" y="538211"/>
                </a:lnTo>
                <a:lnTo>
                  <a:pt x="5631998" y="532719"/>
                </a:lnTo>
                <a:close/>
                <a:moveTo>
                  <a:pt x="5604539" y="532719"/>
                </a:moveTo>
                <a:lnTo>
                  <a:pt x="5599047" y="538211"/>
                </a:lnTo>
                <a:lnTo>
                  <a:pt x="5593555" y="546449"/>
                </a:lnTo>
                <a:lnTo>
                  <a:pt x="5590809" y="546449"/>
                </a:lnTo>
                <a:lnTo>
                  <a:pt x="5588063" y="543703"/>
                </a:lnTo>
                <a:lnTo>
                  <a:pt x="5588063" y="546449"/>
                </a:lnTo>
                <a:lnTo>
                  <a:pt x="5588063" y="549195"/>
                </a:lnTo>
                <a:lnTo>
                  <a:pt x="5588063" y="551941"/>
                </a:lnTo>
                <a:lnTo>
                  <a:pt x="5593555" y="549195"/>
                </a:lnTo>
                <a:lnTo>
                  <a:pt x="5601793" y="549195"/>
                </a:lnTo>
                <a:lnTo>
                  <a:pt x="5601793" y="543703"/>
                </a:lnTo>
                <a:lnTo>
                  <a:pt x="5601793" y="538211"/>
                </a:lnTo>
                <a:close/>
                <a:moveTo>
                  <a:pt x="604115" y="532719"/>
                </a:moveTo>
                <a:lnTo>
                  <a:pt x="601369" y="535465"/>
                </a:lnTo>
                <a:lnTo>
                  <a:pt x="604115" y="538211"/>
                </a:lnTo>
                <a:lnTo>
                  <a:pt x="606861" y="538211"/>
                </a:lnTo>
                <a:lnTo>
                  <a:pt x="609607" y="538211"/>
                </a:lnTo>
                <a:lnTo>
                  <a:pt x="609607" y="532719"/>
                </a:lnTo>
                <a:close/>
                <a:moveTo>
                  <a:pt x="919902" y="529974"/>
                </a:moveTo>
                <a:lnTo>
                  <a:pt x="917156" y="532719"/>
                </a:lnTo>
                <a:lnTo>
                  <a:pt x="919902" y="535465"/>
                </a:lnTo>
                <a:lnTo>
                  <a:pt x="925395" y="535465"/>
                </a:lnTo>
                <a:lnTo>
                  <a:pt x="925395" y="529974"/>
                </a:lnTo>
                <a:close/>
                <a:moveTo>
                  <a:pt x="1469098" y="527228"/>
                </a:moveTo>
                <a:lnTo>
                  <a:pt x="1469098" y="532719"/>
                </a:lnTo>
                <a:lnTo>
                  <a:pt x="1469098" y="538211"/>
                </a:lnTo>
                <a:lnTo>
                  <a:pt x="1471844" y="535465"/>
                </a:lnTo>
                <a:lnTo>
                  <a:pt x="1474589" y="535465"/>
                </a:lnTo>
                <a:lnTo>
                  <a:pt x="1477335" y="535465"/>
                </a:lnTo>
                <a:lnTo>
                  <a:pt x="1477335" y="527228"/>
                </a:lnTo>
                <a:close/>
                <a:moveTo>
                  <a:pt x="5074565" y="527227"/>
                </a:moveTo>
                <a:lnTo>
                  <a:pt x="5074565" y="538211"/>
                </a:lnTo>
                <a:lnTo>
                  <a:pt x="5077311" y="540957"/>
                </a:lnTo>
                <a:lnTo>
                  <a:pt x="5077311" y="546449"/>
                </a:lnTo>
                <a:lnTo>
                  <a:pt x="5069073" y="546449"/>
                </a:lnTo>
                <a:lnTo>
                  <a:pt x="5060835" y="546449"/>
                </a:lnTo>
                <a:lnTo>
                  <a:pt x="5060835" y="529973"/>
                </a:lnTo>
                <a:close/>
                <a:moveTo>
                  <a:pt x="5832455" y="524481"/>
                </a:moveTo>
                <a:lnTo>
                  <a:pt x="5829709" y="527227"/>
                </a:lnTo>
                <a:lnTo>
                  <a:pt x="5826963" y="527227"/>
                </a:lnTo>
                <a:lnTo>
                  <a:pt x="5821471" y="527227"/>
                </a:lnTo>
                <a:lnTo>
                  <a:pt x="5824217" y="532719"/>
                </a:lnTo>
                <a:lnTo>
                  <a:pt x="5826963" y="535465"/>
                </a:lnTo>
                <a:lnTo>
                  <a:pt x="5826963" y="529973"/>
                </a:lnTo>
                <a:lnTo>
                  <a:pt x="5829709" y="529973"/>
                </a:lnTo>
                <a:lnTo>
                  <a:pt x="5832455" y="527227"/>
                </a:lnTo>
                <a:lnTo>
                  <a:pt x="5835201" y="524481"/>
                </a:lnTo>
                <a:close/>
                <a:moveTo>
                  <a:pt x="1518526" y="521736"/>
                </a:moveTo>
                <a:lnTo>
                  <a:pt x="1518526" y="524482"/>
                </a:lnTo>
                <a:lnTo>
                  <a:pt x="1524017" y="524482"/>
                </a:lnTo>
                <a:lnTo>
                  <a:pt x="1526763" y="527228"/>
                </a:lnTo>
                <a:lnTo>
                  <a:pt x="1529509" y="529974"/>
                </a:lnTo>
                <a:lnTo>
                  <a:pt x="1535002" y="529974"/>
                </a:lnTo>
                <a:lnTo>
                  <a:pt x="1532255" y="524482"/>
                </a:lnTo>
                <a:lnTo>
                  <a:pt x="1529509" y="521736"/>
                </a:lnTo>
                <a:close/>
                <a:moveTo>
                  <a:pt x="1510287" y="521736"/>
                </a:moveTo>
                <a:lnTo>
                  <a:pt x="1510287" y="527228"/>
                </a:lnTo>
                <a:lnTo>
                  <a:pt x="1518526" y="527228"/>
                </a:lnTo>
                <a:lnTo>
                  <a:pt x="1515779" y="521736"/>
                </a:lnTo>
                <a:close/>
                <a:moveTo>
                  <a:pt x="1183518" y="518990"/>
                </a:moveTo>
                <a:lnTo>
                  <a:pt x="1183518" y="524482"/>
                </a:lnTo>
                <a:lnTo>
                  <a:pt x="1189009" y="524482"/>
                </a:lnTo>
                <a:lnTo>
                  <a:pt x="1189009" y="521736"/>
                </a:lnTo>
                <a:lnTo>
                  <a:pt x="1186263" y="521736"/>
                </a:lnTo>
                <a:lnTo>
                  <a:pt x="1186263" y="518990"/>
                </a:lnTo>
                <a:close/>
                <a:moveTo>
                  <a:pt x="5357401" y="518989"/>
                </a:moveTo>
                <a:lnTo>
                  <a:pt x="5354655" y="521735"/>
                </a:lnTo>
                <a:lnTo>
                  <a:pt x="5354655" y="524481"/>
                </a:lnTo>
                <a:lnTo>
                  <a:pt x="5354655" y="527227"/>
                </a:lnTo>
                <a:lnTo>
                  <a:pt x="5357401" y="527227"/>
                </a:lnTo>
                <a:lnTo>
                  <a:pt x="5357401" y="529973"/>
                </a:lnTo>
                <a:lnTo>
                  <a:pt x="5371131" y="529973"/>
                </a:lnTo>
                <a:lnTo>
                  <a:pt x="5371131" y="524481"/>
                </a:lnTo>
                <a:lnTo>
                  <a:pt x="5371131" y="521735"/>
                </a:lnTo>
                <a:lnTo>
                  <a:pt x="5365639" y="518989"/>
                </a:lnTo>
                <a:close/>
                <a:moveTo>
                  <a:pt x="337755" y="516244"/>
                </a:moveTo>
                <a:lnTo>
                  <a:pt x="337755" y="521736"/>
                </a:lnTo>
                <a:lnTo>
                  <a:pt x="343247" y="524482"/>
                </a:lnTo>
                <a:lnTo>
                  <a:pt x="343247" y="516244"/>
                </a:lnTo>
                <a:close/>
                <a:moveTo>
                  <a:pt x="5673188" y="516243"/>
                </a:moveTo>
                <a:lnTo>
                  <a:pt x="5664950" y="518989"/>
                </a:lnTo>
                <a:lnTo>
                  <a:pt x="5662204" y="518989"/>
                </a:lnTo>
                <a:lnTo>
                  <a:pt x="5659458" y="518989"/>
                </a:lnTo>
                <a:lnTo>
                  <a:pt x="5659458" y="521735"/>
                </a:lnTo>
                <a:lnTo>
                  <a:pt x="5664950" y="521735"/>
                </a:lnTo>
                <a:lnTo>
                  <a:pt x="5667696" y="524481"/>
                </a:lnTo>
                <a:lnTo>
                  <a:pt x="5667696" y="521735"/>
                </a:lnTo>
                <a:lnTo>
                  <a:pt x="5673188" y="521735"/>
                </a:lnTo>
                <a:close/>
                <a:moveTo>
                  <a:pt x="518990" y="513498"/>
                </a:moveTo>
                <a:lnTo>
                  <a:pt x="516244" y="516244"/>
                </a:lnTo>
                <a:lnTo>
                  <a:pt x="524482" y="516244"/>
                </a:lnTo>
                <a:lnTo>
                  <a:pt x="524482" y="513498"/>
                </a:lnTo>
                <a:close/>
                <a:moveTo>
                  <a:pt x="1510287" y="510752"/>
                </a:moveTo>
                <a:lnTo>
                  <a:pt x="1510287" y="513498"/>
                </a:lnTo>
                <a:lnTo>
                  <a:pt x="1507541" y="513498"/>
                </a:lnTo>
                <a:lnTo>
                  <a:pt x="1507541" y="516244"/>
                </a:lnTo>
                <a:lnTo>
                  <a:pt x="1510287" y="516244"/>
                </a:lnTo>
                <a:lnTo>
                  <a:pt x="1510287" y="518990"/>
                </a:lnTo>
                <a:lnTo>
                  <a:pt x="1513033" y="518990"/>
                </a:lnTo>
                <a:lnTo>
                  <a:pt x="1513033" y="516244"/>
                </a:lnTo>
                <a:lnTo>
                  <a:pt x="1515779" y="516244"/>
                </a:lnTo>
                <a:lnTo>
                  <a:pt x="1515779" y="513498"/>
                </a:lnTo>
                <a:lnTo>
                  <a:pt x="1513033" y="513498"/>
                </a:lnTo>
                <a:lnTo>
                  <a:pt x="1513033" y="510752"/>
                </a:lnTo>
                <a:close/>
                <a:moveTo>
                  <a:pt x="5286005" y="508006"/>
                </a:moveTo>
                <a:lnTo>
                  <a:pt x="5288751" y="513497"/>
                </a:lnTo>
                <a:lnTo>
                  <a:pt x="5294243" y="513497"/>
                </a:lnTo>
                <a:lnTo>
                  <a:pt x="5294243" y="508006"/>
                </a:lnTo>
                <a:lnTo>
                  <a:pt x="5288751" y="508006"/>
                </a:lnTo>
                <a:close/>
                <a:moveTo>
                  <a:pt x="1254913" y="508006"/>
                </a:moveTo>
                <a:lnTo>
                  <a:pt x="1254913" y="510752"/>
                </a:lnTo>
                <a:lnTo>
                  <a:pt x="1252167" y="513498"/>
                </a:lnTo>
                <a:lnTo>
                  <a:pt x="1252167" y="516244"/>
                </a:lnTo>
                <a:lnTo>
                  <a:pt x="1257659" y="518990"/>
                </a:lnTo>
                <a:lnTo>
                  <a:pt x="1263149" y="518990"/>
                </a:lnTo>
                <a:lnTo>
                  <a:pt x="1263149" y="513498"/>
                </a:lnTo>
                <a:lnTo>
                  <a:pt x="1260404" y="510752"/>
                </a:lnTo>
                <a:lnTo>
                  <a:pt x="1257659" y="508006"/>
                </a:lnTo>
                <a:close/>
                <a:moveTo>
                  <a:pt x="5563349" y="505260"/>
                </a:moveTo>
                <a:lnTo>
                  <a:pt x="5560603" y="508006"/>
                </a:lnTo>
                <a:lnTo>
                  <a:pt x="5566095" y="508006"/>
                </a:lnTo>
                <a:lnTo>
                  <a:pt x="5571587" y="508006"/>
                </a:lnTo>
                <a:lnTo>
                  <a:pt x="5571587" y="505260"/>
                </a:lnTo>
                <a:lnTo>
                  <a:pt x="5566095" y="505260"/>
                </a:lnTo>
                <a:close/>
                <a:moveTo>
                  <a:pt x="1389464" y="505260"/>
                </a:moveTo>
                <a:lnTo>
                  <a:pt x="1389464" y="513498"/>
                </a:lnTo>
                <a:lnTo>
                  <a:pt x="1392210" y="518990"/>
                </a:lnTo>
                <a:lnTo>
                  <a:pt x="1386718" y="518990"/>
                </a:lnTo>
                <a:lnTo>
                  <a:pt x="1386718" y="524482"/>
                </a:lnTo>
                <a:lnTo>
                  <a:pt x="1394958" y="524482"/>
                </a:lnTo>
                <a:lnTo>
                  <a:pt x="1397703" y="518990"/>
                </a:lnTo>
                <a:lnTo>
                  <a:pt x="1397703" y="513498"/>
                </a:lnTo>
                <a:lnTo>
                  <a:pt x="1394958" y="508006"/>
                </a:lnTo>
                <a:close/>
                <a:moveTo>
                  <a:pt x="1452622" y="499768"/>
                </a:moveTo>
                <a:lnTo>
                  <a:pt x="1452622" y="508006"/>
                </a:lnTo>
                <a:lnTo>
                  <a:pt x="1455368" y="505260"/>
                </a:lnTo>
                <a:lnTo>
                  <a:pt x="1458113" y="505260"/>
                </a:lnTo>
                <a:lnTo>
                  <a:pt x="1455368" y="499768"/>
                </a:lnTo>
                <a:close/>
                <a:moveTo>
                  <a:pt x="5634744" y="499768"/>
                </a:moveTo>
                <a:lnTo>
                  <a:pt x="5637490" y="502514"/>
                </a:lnTo>
                <a:lnTo>
                  <a:pt x="5642982" y="505260"/>
                </a:lnTo>
                <a:lnTo>
                  <a:pt x="5642982" y="499768"/>
                </a:lnTo>
                <a:close/>
                <a:moveTo>
                  <a:pt x="5574333" y="499768"/>
                </a:moveTo>
                <a:lnTo>
                  <a:pt x="5574333" y="505260"/>
                </a:lnTo>
                <a:lnTo>
                  <a:pt x="5579825" y="510752"/>
                </a:lnTo>
                <a:lnTo>
                  <a:pt x="5579825" y="508006"/>
                </a:lnTo>
                <a:lnTo>
                  <a:pt x="5579825" y="505260"/>
                </a:lnTo>
                <a:lnTo>
                  <a:pt x="5577079" y="502514"/>
                </a:lnTo>
                <a:lnTo>
                  <a:pt x="5577079" y="499768"/>
                </a:lnTo>
                <a:close/>
                <a:moveTo>
                  <a:pt x="5316211" y="499768"/>
                </a:moveTo>
                <a:lnTo>
                  <a:pt x="5316211" y="505260"/>
                </a:lnTo>
                <a:lnTo>
                  <a:pt x="5321703" y="508006"/>
                </a:lnTo>
                <a:lnTo>
                  <a:pt x="5321703" y="499768"/>
                </a:lnTo>
                <a:close/>
                <a:moveTo>
                  <a:pt x="1433400" y="497022"/>
                </a:moveTo>
                <a:lnTo>
                  <a:pt x="1433400" y="502514"/>
                </a:lnTo>
                <a:lnTo>
                  <a:pt x="1441637" y="502514"/>
                </a:lnTo>
                <a:lnTo>
                  <a:pt x="1441637" y="497022"/>
                </a:lnTo>
                <a:close/>
                <a:moveTo>
                  <a:pt x="5815979" y="497022"/>
                </a:moveTo>
                <a:lnTo>
                  <a:pt x="5815979" y="499768"/>
                </a:lnTo>
                <a:lnTo>
                  <a:pt x="5821471" y="499768"/>
                </a:lnTo>
                <a:lnTo>
                  <a:pt x="5821471" y="497022"/>
                </a:lnTo>
                <a:close/>
                <a:moveTo>
                  <a:pt x="1340038" y="491530"/>
                </a:moveTo>
                <a:lnTo>
                  <a:pt x="1340038" y="499768"/>
                </a:lnTo>
                <a:lnTo>
                  <a:pt x="1342784" y="505260"/>
                </a:lnTo>
                <a:lnTo>
                  <a:pt x="1348275" y="508006"/>
                </a:lnTo>
                <a:lnTo>
                  <a:pt x="1353766" y="508006"/>
                </a:lnTo>
                <a:lnTo>
                  <a:pt x="1356512" y="502514"/>
                </a:lnTo>
                <a:lnTo>
                  <a:pt x="1359260" y="499768"/>
                </a:lnTo>
                <a:lnTo>
                  <a:pt x="1359260" y="505260"/>
                </a:lnTo>
                <a:lnTo>
                  <a:pt x="1362005" y="502514"/>
                </a:lnTo>
                <a:lnTo>
                  <a:pt x="1364751" y="502514"/>
                </a:lnTo>
                <a:lnTo>
                  <a:pt x="1367496" y="502514"/>
                </a:lnTo>
                <a:lnTo>
                  <a:pt x="1367496" y="497022"/>
                </a:lnTo>
                <a:lnTo>
                  <a:pt x="1356512" y="497022"/>
                </a:lnTo>
                <a:lnTo>
                  <a:pt x="1351020" y="491530"/>
                </a:lnTo>
                <a:lnTo>
                  <a:pt x="1345529" y="491530"/>
                </a:lnTo>
                <a:close/>
                <a:moveTo>
                  <a:pt x="5829709" y="488784"/>
                </a:moveTo>
                <a:lnTo>
                  <a:pt x="5832455" y="494276"/>
                </a:lnTo>
                <a:lnTo>
                  <a:pt x="5835201" y="497022"/>
                </a:lnTo>
                <a:lnTo>
                  <a:pt x="5835201" y="488784"/>
                </a:lnTo>
                <a:close/>
                <a:moveTo>
                  <a:pt x="5568841" y="488784"/>
                </a:moveTo>
                <a:lnTo>
                  <a:pt x="5568841" y="491530"/>
                </a:lnTo>
                <a:lnTo>
                  <a:pt x="5566095" y="491530"/>
                </a:lnTo>
                <a:lnTo>
                  <a:pt x="5566095" y="494276"/>
                </a:lnTo>
                <a:lnTo>
                  <a:pt x="5568841" y="494276"/>
                </a:lnTo>
                <a:lnTo>
                  <a:pt x="5568841" y="497022"/>
                </a:lnTo>
                <a:lnTo>
                  <a:pt x="5571587" y="497022"/>
                </a:lnTo>
                <a:lnTo>
                  <a:pt x="5571587" y="494276"/>
                </a:lnTo>
                <a:lnTo>
                  <a:pt x="5574333" y="494276"/>
                </a:lnTo>
                <a:lnTo>
                  <a:pt x="5574333" y="491530"/>
                </a:lnTo>
                <a:lnTo>
                  <a:pt x="5571587" y="491530"/>
                </a:lnTo>
                <a:lnTo>
                  <a:pt x="5571587" y="488784"/>
                </a:lnTo>
                <a:close/>
                <a:moveTo>
                  <a:pt x="1485574" y="486038"/>
                </a:moveTo>
                <a:lnTo>
                  <a:pt x="1485574" y="488784"/>
                </a:lnTo>
                <a:lnTo>
                  <a:pt x="1488320" y="491530"/>
                </a:lnTo>
                <a:lnTo>
                  <a:pt x="1496557" y="491530"/>
                </a:lnTo>
                <a:lnTo>
                  <a:pt x="1496557" y="486038"/>
                </a:lnTo>
                <a:close/>
                <a:moveTo>
                  <a:pt x="1274134" y="486038"/>
                </a:moveTo>
                <a:lnTo>
                  <a:pt x="1274134" y="488784"/>
                </a:lnTo>
                <a:lnTo>
                  <a:pt x="1279625" y="491530"/>
                </a:lnTo>
                <a:lnTo>
                  <a:pt x="1282371" y="488784"/>
                </a:lnTo>
                <a:lnTo>
                  <a:pt x="1282371" y="486038"/>
                </a:lnTo>
                <a:lnTo>
                  <a:pt x="1276880" y="486038"/>
                </a:lnTo>
                <a:close/>
                <a:moveTo>
                  <a:pt x="5774789" y="486038"/>
                </a:moveTo>
                <a:lnTo>
                  <a:pt x="5774789" y="488784"/>
                </a:lnTo>
                <a:lnTo>
                  <a:pt x="5772043" y="491530"/>
                </a:lnTo>
                <a:lnTo>
                  <a:pt x="5772043" y="494276"/>
                </a:lnTo>
                <a:lnTo>
                  <a:pt x="5777535" y="491530"/>
                </a:lnTo>
                <a:lnTo>
                  <a:pt x="5780281" y="488784"/>
                </a:lnTo>
                <a:lnTo>
                  <a:pt x="5777535" y="488784"/>
                </a:lnTo>
                <a:lnTo>
                  <a:pt x="5777535" y="486038"/>
                </a:lnTo>
                <a:close/>
                <a:moveTo>
                  <a:pt x="5582571" y="486038"/>
                </a:moveTo>
                <a:lnTo>
                  <a:pt x="5582571" y="499768"/>
                </a:lnTo>
                <a:lnTo>
                  <a:pt x="5585317" y="499768"/>
                </a:lnTo>
                <a:lnTo>
                  <a:pt x="5585317" y="497022"/>
                </a:lnTo>
                <a:lnTo>
                  <a:pt x="5588063" y="497022"/>
                </a:lnTo>
                <a:lnTo>
                  <a:pt x="5585317" y="494276"/>
                </a:lnTo>
                <a:lnTo>
                  <a:pt x="5588063" y="486038"/>
                </a:lnTo>
                <a:close/>
                <a:moveTo>
                  <a:pt x="1554223" y="480546"/>
                </a:moveTo>
                <a:lnTo>
                  <a:pt x="1545985" y="483292"/>
                </a:lnTo>
                <a:lnTo>
                  <a:pt x="1545985" y="488784"/>
                </a:lnTo>
                <a:lnTo>
                  <a:pt x="1551477" y="486038"/>
                </a:lnTo>
                <a:close/>
                <a:moveTo>
                  <a:pt x="1515779" y="480546"/>
                </a:moveTo>
                <a:lnTo>
                  <a:pt x="1515779" y="486038"/>
                </a:lnTo>
                <a:lnTo>
                  <a:pt x="1515779" y="491530"/>
                </a:lnTo>
                <a:lnTo>
                  <a:pt x="1518526" y="494276"/>
                </a:lnTo>
                <a:lnTo>
                  <a:pt x="1515779" y="497022"/>
                </a:lnTo>
                <a:lnTo>
                  <a:pt x="1518526" y="499768"/>
                </a:lnTo>
                <a:lnTo>
                  <a:pt x="1521272" y="499768"/>
                </a:lnTo>
                <a:lnTo>
                  <a:pt x="1529509" y="497022"/>
                </a:lnTo>
                <a:lnTo>
                  <a:pt x="1529509" y="502514"/>
                </a:lnTo>
                <a:lnTo>
                  <a:pt x="1532255" y="505260"/>
                </a:lnTo>
                <a:lnTo>
                  <a:pt x="1535002" y="508006"/>
                </a:lnTo>
                <a:lnTo>
                  <a:pt x="1532255" y="510752"/>
                </a:lnTo>
                <a:lnTo>
                  <a:pt x="1535002" y="510752"/>
                </a:lnTo>
                <a:lnTo>
                  <a:pt x="1535002" y="513498"/>
                </a:lnTo>
                <a:lnTo>
                  <a:pt x="1535002" y="516244"/>
                </a:lnTo>
                <a:lnTo>
                  <a:pt x="1540493" y="516244"/>
                </a:lnTo>
                <a:lnTo>
                  <a:pt x="1543239" y="518990"/>
                </a:lnTo>
                <a:lnTo>
                  <a:pt x="1554223" y="524482"/>
                </a:lnTo>
                <a:lnTo>
                  <a:pt x="1551477" y="518990"/>
                </a:lnTo>
                <a:lnTo>
                  <a:pt x="1545985" y="516244"/>
                </a:lnTo>
                <a:lnTo>
                  <a:pt x="1543239" y="510752"/>
                </a:lnTo>
                <a:lnTo>
                  <a:pt x="1540493" y="505260"/>
                </a:lnTo>
                <a:lnTo>
                  <a:pt x="1543239" y="505260"/>
                </a:lnTo>
                <a:lnTo>
                  <a:pt x="1543239" y="499768"/>
                </a:lnTo>
                <a:lnTo>
                  <a:pt x="1540493" y="494276"/>
                </a:lnTo>
                <a:lnTo>
                  <a:pt x="1526763" y="494276"/>
                </a:lnTo>
                <a:lnTo>
                  <a:pt x="1526763" y="488784"/>
                </a:lnTo>
                <a:lnTo>
                  <a:pt x="1524017" y="480546"/>
                </a:lnTo>
                <a:close/>
                <a:moveTo>
                  <a:pt x="1408686" y="477800"/>
                </a:moveTo>
                <a:lnTo>
                  <a:pt x="1403194" y="480546"/>
                </a:lnTo>
                <a:lnTo>
                  <a:pt x="1400448" y="483292"/>
                </a:lnTo>
                <a:lnTo>
                  <a:pt x="1403194" y="486038"/>
                </a:lnTo>
                <a:lnTo>
                  <a:pt x="1408686" y="486038"/>
                </a:lnTo>
                <a:close/>
                <a:moveTo>
                  <a:pt x="422880" y="477800"/>
                </a:moveTo>
                <a:lnTo>
                  <a:pt x="395421" y="483292"/>
                </a:lnTo>
                <a:lnTo>
                  <a:pt x="381691" y="486038"/>
                </a:lnTo>
                <a:lnTo>
                  <a:pt x="365215" y="486038"/>
                </a:lnTo>
                <a:lnTo>
                  <a:pt x="370707" y="491530"/>
                </a:lnTo>
                <a:lnTo>
                  <a:pt x="376199" y="494276"/>
                </a:lnTo>
                <a:lnTo>
                  <a:pt x="387183" y="494276"/>
                </a:lnTo>
                <a:lnTo>
                  <a:pt x="395421" y="491530"/>
                </a:lnTo>
                <a:lnTo>
                  <a:pt x="411897" y="486038"/>
                </a:lnTo>
                <a:lnTo>
                  <a:pt x="420134" y="483292"/>
                </a:lnTo>
                <a:close/>
                <a:moveTo>
                  <a:pt x="5697902" y="475054"/>
                </a:moveTo>
                <a:lnTo>
                  <a:pt x="5697902" y="483292"/>
                </a:lnTo>
                <a:lnTo>
                  <a:pt x="5703394" y="486038"/>
                </a:lnTo>
                <a:lnTo>
                  <a:pt x="5706140" y="483292"/>
                </a:lnTo>
                <a:lnTo>
                  <a:pt x="5706140" y="480546"/>
                </a:lnTo>
                <a:lnTo>
                  <a:pt x="5703394" y="480546"/>
                </a:lnTo>
                <a:lnTo>
                  <a:pt x="5700648" y="477800"/>
                </a:lnTo>
                <a:lnTo>
                  <a:pt x="5700648" y="475054"/>
                </a:lnTo>
                <a:close/>
                <a:moveTo>
                  <a:pt x="1386718" y="475054"/>
                </a:moveTo>
                <a:lnTo>
                  <a:pt x="1386718" y="477800"/>
                </a:lnTo>
                <a:lnTo>
                  <a:pt x="1381227" y="477800"/>
                </a:lnTo>
                <a:lnTo>
                  <a:pt x="1381227" y="480546"/>
                </a:lnTo>
                <a:lnTo>
                  <a:pt x="1392210" y="480546"/>
                </a:lnTo>
                <a:lnTo>
                  <a:pt x="1394958" y="475054"/>
                </a:lnTo>
                <a:lnTo>
                  <a:pt x="1389464" y="475054"/>
                </a:lnTo>
                <a:close/>
                <a:moveTo>
                  <a:pt x="475054" y="475054"/>
                </a:moveTo>
                <a:lnTo>
                  <a:pt x="461324" y="477800"/>
                </a:lnTo>
                <a:lnTo>
                  <a:pt x="458578" y="480546"/>
                </a:lnTo>
                <a:lnTo>
                  <a:pt x="458578" y="486038"/>
                </a:lnTo>
                <a:lnTo>
                  <a:pt x="469562" y="483292"/>
                </a:lnTo>
                <a:lnTo>
                  <a:pt x="477800" y="483292"/>
                </a:lnTo>
                <a:lnTo>
                  <a:pt x="486038" y="480546"/>
                </a:lnTo>
                <a:lnTo>
                  <a:pt x="497022" y="480546"/>
                </a:lnTo>
                <a:lnTo>
                  <a:pt x="499768" y="483292"/>
                </a:lnTo>
                <a:lnTo>
                  <a:pt x="499768" y="486038"/>
                </a:lnTo>
                <a:lnTo>
                  <a:pt x="505260" y="483292"/>
                </a:lnTo>
                <a:lnTo>
                  <a:pt x="505260" y="480546"/>
                </a:lnTo>
                <a:lnTo>
                  <a:pt x="497022" y="480546"/>
                </a:lnTo>
                <a:lnTo>
                  <a:pt x="488784" y="477800"/>
                </a:lnTo>
                <a:close/>
                <a:moveTo>
                  <a:pt x="5590809" y="472308"/>
                </a:moveTo>
                <a:lnTo>
                  <a:pt x="5588063" y="477800"/>
                </a:lnTo>
                <a:lnTo>
                  <a:pt x="5599047" y="477800"/>
                </a:lnTo>
                <a:lnTo>
                  <a:pt x="5599047" y="472308"/>
                </a:lnTo>
                <a:close/>
                <a:moveTo>
                  <a:pt x="1526763" y="469562"/>
                </a:moveTo>
                <a:lnTo>
                  <a:pt x="1526763" y="472308"/>
                </a:lnTo>
                <a:lnTo>
                  <a:pt x="1524017" y="477800"/>
                </a:lnTo>
                <a:lnTo>
                  <a:pt x="1532255" y="477800"/>
                </a:lnTo>
                <a:lnTo>
                  <a:pt x="1532255" y="472308"/>
                </a:lnTo>
                <a:close/>
                <a:moveTo>
                  <a:pt x="1496557" y="466816"/>
                </a:moveTo>
                <a:lnTo>
                  <a:pt x="1496557" y="477800"/>
                </a:lnTo>
                <a:lnTo>
                  <a:pt x="1504796" y="475054"/>
                </a:lnTo>
                <a:lnTo>
                  <a:pt x="1510287" y="472308"/>
                </a:lnTo>
                <a:lnTo>
                  <a:pt x="1510287" y="469562"/>
                </a:lnTo>
                <a:lnTo>
                  <a:pt x="1504796" y="466816"/>
                </a:lnTo>
                <a:close/>
                <a:moveTo>
                  <a:pt x="5651220" y="466816"/>
                </a:moveTo>
                <a:lnTo>
                  <a:pt x="5653966" y="472308"/>
                </a:lnTo>
                <a:lnTo>
                  <a:pt x="5653966" y="475054"/>
                </a:lnTo>
                <a:lnTo>
                  <a:pt x="5659458" y="475054"/>
                </a:lnTo>
                <a:lnTo>
                  <a:pt x="5656712" y="466816"/>
                </a:lnTo>
                <a:close/>
                <a:moveTo>
                  <a:pt x="1364751" y="464070"/>
                </a:moveTo>
                <a:lnTo>
                  <a:pt x="1362005" y="472308"/>
                </a:lnTo>
                <a:lnTo>
                  <a:pt x="1364751" y="480546"/>
                </a:lnTo>
                <a:lnTo>
                  <a:pt x="1370242" y="480546"/>
                </a:lnTo>
                <a:lnTo>
                  <a:pt x="1370242" y="475054"/>
                </a:lnTo>
                <a:lnTo>
                  <a:pt x="1372988" y="472308"/>
                </a:lnTo>
                <a:lnTo>
                  <a:pt x="1375736" y="464070"/>
                </a:lnTo>
                <a:lnTo>
                  <a:pt x="1370242" y="464070"/>
                </a:lnTo>
                <a:close/>
                <a:moveTo>
                  <a:pt x="5741837" y="461324"/>
                </a:moveTo>
                <a:lnTo>
                  <a:pt x="5741837" y="466816"/>
                </a:lnTo>
                <a:lnTo>
                  <a:pt x="5744583" y="464070"/>
                </a:lnTo>
                <a:lnTo>
                  <a:pt x="5747329" y="461324"/>
                </a:lnTo>
                <a:close/>
                <a:moveTo>
                  <a:pt x="1367496" y="453086"/>
                </a:moveTo>
                <a:lnTo>
                  <a:pt x="1367496" y="455832"/>
                </a:lnTo>
                <a:lnTo>
                  <a:pt x="1370242" y="455832"/>
                </a:lnTo>
                <a:lnTo>
                  <a:pt x="1372988" y="458578"/>
                </a:lnTo>
                <a:lnTo>
                  <a:pt x="1375736" y="461324"/>
                </a:lnTo>
                <a:lnTo>
                  <a:pt x="1375736" y="455832"/>
                </a:lnTo>
                <a:lnTo>
                  <a:pt x="1372988" y="455832"/>
                </a:lnTo>
                <a:lnTo>
                  <a:pt x="1372988" y="453086"/>
                </a:lnTo>
                <a:close/>
                <a:moveTo>
                  <a:pt x="1521272" y="450340"/>
                </a:moveTo>
                <a:lnTo>
                  <a:pt x="1515779" y="453086"/>
                </a:lnTo>
                <a:lnTo>
                  <a:pt x="1513033" y="455832"/>
                </a:lnTo>
                <a:lnTo>
                  <a:pt x="1518526" y="458578"/>
                </a:lnTo>
                <a:lnTo>
                  <a:pt x="1526763" y="461324"/>
                </a:lnTo>
                <a:lnTo>
                  <a:pt x="1524017" y="461324"/>
                </a:lnTo>
                <a:lnTo>
                  <a:pt x="1524017" y="464070"/>
                </a:lnTo>
                <a:lnTo>
                  <a:pt x="1529509" y="464070"/>
                </a:lnTo>
                <a:lnTo>
                  <a:pt x="1526763" y="461324"/>
                </a:lnTo>
                <a:lnTo>
                  <a:pt x="1529509" y="455832"/>
                </a:lnTo>
                <a:lnTo>
                  <a:pt x="1529509" y="453086"/>
                </a:lnTo>
                <a:lnTo>
                  <a:pt x="1524017" y="450340"/>
                </a:lnTo>
                <a:close/>
                <a:moveTo>
                  <a:pt x="1416924" y="450340"/>
                </a:moveTo>
                <a:lnTo>
                  <a:pt x="1414179" y="453086"/>
                </a:lnTo>
                <a:lnTo>
                  <a:pt x="1419670" y="455832"/>
                </a:lnTo>
                <a:lnTo>
                  <a:pt x="1425162" y="455832"/>
                </a:lnTo>
                <a:lnTo>
                  <a:pt x="1425162" y="450340"/>
                </a:lnTo>
                <a:close/>
                <a:moveTo>
                  <a:pt x="1469098" y="447594"/>
                </a:moveTo>
                <a:lnTo>
                  <a:pt x="1469098" y="450340"/>
                </a:lnTo>
                <a:lnTo>
                  <a:pt x="1466353" y="450340"/>
                </a:lnTo>
                <a:lnTo>
                  <a:pt x="1469098" y="453086"/>
                </a:lnTo>
                <a:lnTo>
                  <a:pt x="1469098" y="455832"/>
                </a:lnTo>
                <a:lnTo>
                  <a:pt x="1466353" y="455832"/>
                </a:lnTo>
                <a:lnTo>
                  <a:pt x="1463606" y="455832"/>
                </a:lnTo>
                <a:lnTo>
                  <a:pt x="1463606" y="461324"/>
                </a:lnTo>
                <a:lnTo>
                  <a:pt x="1466353" y="461324"/>
                </a:lnTo>
                <a:lnTo>
                  <a:pt x="1469098" y="461324"/>
                </a:lnTo>
                <a:lnTo>
                  <a:pt x="1469098" y="464070"/>
                </a:lnTo>
                <a:lnTo>
                  <a:pt x="1471844" y="464070"/>
                </a:lnTo>
                <a:lnTo>
                  <a:pt x="1471844" y="458578"/>
                </a:lnTo>
                <a:lnTo>
                  <a:pt x="1469098" y="453086"/>
                </a:lnTo>
                <a:lnTo>
                  <a:pt x="1474589" y="453086"/>
                </a:lnTo>
                <a:lnTo>
                  <a:pt x="1474589" y="450340"/>
                </a:lnTo>
                <a:close/>
                <a:moveTo>
                  <a:pt x="1301593" y="444848"/>
                </a:moveTo>
                <a:lnTo>
                  <a:pt x="1301593" y="447594"/>
                </a:lnTo>
                <a:lnTo>
                  <a:pt x="1298847" y="447594"/>
                </a:lnTo>
                <a:lnTo>
                  <a:pt x="1290611" y="447594"/>
                </a:lnTo>
                <a:lnTo>
                  <a:pt x="1293356" y="453086"/>
                </a:lnTo>
                <a:lnTo>
                  <a:pt x="1296101" y="453086"/>
                </a:lnTo>
                <a:lnTo>
                  <a:pt x="1298847" y="453086"/>
                </a:lnTo>
                <a:lnTo>
                  <a:pt x="1298847" y="450340"/>
                </a:lnTo>
                <a:lnTo>
                  <a:pt x="1301593" y="453086"/>
                </a:lnTo>
                <a:lnTo>
                  <a:pt x="1304341" y="453086"/>
                </a:lnTo>
                <a:lnTo>
                  <a:pt x="1307086" y="453086"/>
                </a:lnTo>
                <a:lnTo>
                  <a:pt x="1309832" y="450340"/>
                </a:lnTo>
                <a:lnTo>
                  <a:pt x="1309832" y="444848"/>
                </a:lnTo>
                <a:close/>
                <a:moveTo>
                  <a:pt x="1449877" y="442102"/>
                </a:moveTo>
                <a:lnTo>
                  <a:pt x="1444383" y="444848"/>
                </a:lnTo>
                <a:lnTo>
                  <a:pt x="1444383" y="450340"/>
                </a:lnTo>
                <a:lnTo>
                  <a:pt x="1444383" y="455832"/>
                </a:lnTo>
                <a:lnTo>
                  <a:pt x="1447130" y="461324"/>
                </a:lnTo>
                <a:lnTo>
                  <a:pt x="1436146" y="461324"/>
                </a:lnTo>
                <a:lnTo>
                  <a:pt x="1436146" y="464070"/>
                </a:lnTo>
                <a:lnTo>
                  <a:pt x="1438891" y="469562"/>
                </a:lnTo>
                <a:lnTo>
                  <a:pt x="1441637" y="472308"/>
                </a:lnTo>
                <a:lnTo>
                  <a:pt x="1441637" y="480546"/>
                </a:lnTo>
                <a:lnTo>
                  <a:pt x="1447130" y="486038"/>
                </a:lnTo>
                <a:lnTo>
                  <a:pt x="1452622" y="486038"/>
                </a:lnTo>
                <a:lnTo>
                  <a:pt x="1455368" y="491530"/>
                </a:lnTo>
                <a:lnTo>
                  <a:pt x="1463606" y="486038"/>
                </a:lnTo>
                <a:lnTo>
                  <a:pt x="1469098" y="477800"/>
                </a:lnTo>
                <a:lnTo>
                  <a:pt x="1463606" y="477800"/>
                </a:lnTo>
                <a:lnTo>
                  <a:pt x="1463606" y="475054"/>
                </a:lnTo>
                <a:lnTo>
                  <a:pt x="1460859" y="469562"/>
                </a:lnTo>
                <a:lnTo>
                  <a:pt x="1452622" y="469562"/>
                </a:lnTo>
                <a:lnTo>
                  <a:pt x="1447130" y="469562"/>
                </a:lnTo>
                <a:lnTo>
                  <a:pt x="1447130" y="464070"/>
                </a:lnTo>
                <a:lnTo>
                  <a:pt x="1449877" y="461324"/>
                </a:lnTo>
                <a:lnTo>
                  <a:pt x="1458113" y="458578"/>
                </a:lnTo>
                <a:lnTo>
                  <a:pt x="1455368" y="447594"/>
                </a:lnTo>
                <a:close/>
                <a:moveTo>
                  <a:pt x="1532255" y="439356"/>
                </a:moveTo>
                <a:lnTo>
                  <a:pt x="1532255" y="442102"/>
                </a:lnTo>
                <a:lnTo>
                  <a:pt x="1537748" y="442102"/>
                </a:lnTo>
                <a:lnTo>
                  <a:pt x="1540493" y="444848"/>
                </a:lnTo>
                <a:lnTo>
                  <a:pt x="1540493" y="442102"/>
                </a:lnTo>
                <a:lnTo>
                  <a:pt x="1543239" y="442102"/>
                </a:lnTo>
                <a:lnTo>
                  <a:pt x="1543239" y="439356"/>
                </a:lnTo>
                <a:lnTo>
                  <a:pt x="1535002" y="439356"/>
                </a:lnTo>
                <a:close/>
                <a:moveTo>
                  <a:pt x="1419670" y="433864"/>
                </a:moveTo>
                <a:lnTo>
                  <a:pt x="1414179" y="436610"/>
                </a:lnTo>
                <a:lnTo>
                  <a:pt x="1414179" y="444848"/>
                </a:lnTo>
                <a:lnTo>
                  <a:pt x="1425162" y="444848"/>
                </a:lnTo>
                <a:lnTo>
                  <a:pt x="1427907" y="439356"/>
                </a:lnTo>
                <a:lnTo>
                  <a:pt x="1427907" y="436610"/>
                </a:lnTo>
                <a:lnTo>
                  <a:pt x="1427907" y="433864"/>
                </a:lnTo>
                <a:close/>
                <a:moveTo>
                  <a:pt x="1392210" y="433864"/>
                </a:moveTo>
                <a:lnTo>
                  <a:pt x="1392210" y="442102"/>
                </a:lnTo>
                <a:lnTo>
                  <a:pt x="1400448" y="442102"/>
                </a:lnTo>
                <a:lnTo>
                  <a:pt x="1400448" y="439356"/>
                </a:lnTo>
                <a:lnTo>
                  <a:pt x="1403194" y="436610"/>
                </a:lnTo>
                <a:lnTo>
                  <a:pt x="1403194" y="433864"/>
                </a:lnTo>
                <a:lnTo>
                  <a:pt x="1397703" y="433864"/>
                </a:lnTo>
                <a:lnTo>
                  <a:pt x="1394958" y="436610"/>
                </a:lnTo>
                <a:close/>
                <a:moveTo>
                  <a:pt x="6134512" y="431118"/>
                </a:moveTo>
                <a:lnTo>
                  <a:pt x="6134512" y="436610"/>
                </a:lnTo>
                <a:lnTo>
                  <a:pt x="6129020" y="436610"/>
                </a:lnTo>
                <a:lnTo>
                  <a:pt x="6129020" y="439356"/>
                </a:lnTo>
                <a:lnTo>
                  <a:pt x="6137258" y="439356"/>
                </a:lnTo>
                <a:lnTo>
                  <a:pt x="6140004" y="436610"/>
                </a:lnTo>
                <a:lnTo>
                  <a:pt x="6140004" y="433864"/>
                </a:lnTo>
                <a:lnTo>
                  <a:pt x="6137258" y="433864"/>
                </a:lnTo>
                <a:close/>
                <a:moveTo>
                  <a:pt x="1471844" y="428372"/>
                </a:moveTo>
                <a:lnTo>
                  <a:pt x="1471844" y="431118"/>
                </a:lnTo>
                <a:lnTo>
                  <a:pt x="1471844" y="433864"/>
                </a:lnTo>
                <a:lnTo>
                  <a:pt x="1469098" y="433864"/>
                </a:lnTo>
                <a:close/>
                <a:moveTo>
                  <a:pt x="197710" y="428372"/>
                </a:moveTo>
                <a:lnTo>
                  <a:pt x="186726" y="433864"/>
                </a:lnTo>
                <a:lnTo>
                  <a:pt x="175743" y="439356"/>
                </a:lnTo>
                <a:lnTo>
                  <a:pt x="162012" y="442102"/>
                </a:lnTo>
                <a:lnTo>
                  <a:pt x="145537" y="442102"/>
                </a:lnTo>
                <a:lnTo>
                  <a:pt x="115331" y="439356"/>
                </a:lnTo>
                <a:lnTo>
                  <a:pt x="96109" y="442102"/>
                </a:lnTo>
                <a:lnTo>
                  <a:pt x="71395" y="447594"/>
                </a:lnTo>
                <a:lnTo>
                  <a:pt x="21968" y="466816"/>
                </a:lnTo>
                <a:lnTo>
                  <a:pt x="0" y="447594"/>
                </a:lnTo>
                <a:close/>
                <a:moveTo>
                  <a:pt x="6161972" y="428372"/>
                </a:moveTo>
                <a:lnTo>
                  <a:pt x="6161972" y="431118"/>
                </a:lnTo>
                <a:lnTo>
                  <a:pt x="6159226" y="433864"/>
                </a:lnTo>
                <a:lnTo>
                  <a:pt x="6161972" y="433864"/>
                </a:lnTo>
                <a:lnTo>
                  <a:pt x="6167464" y="431118"/>
                </a:lnTo>
                <a:lnTo>
                  <a:pt x="6167464" y="428372"/>
                </a:lnTo>
                <a:close/>
                <a:moveTo>
                  <a:pt x="1507541" y="425626"/>
                </a:moveTo>
                <a:lnTo>
                  <a:pt x="1507541" y="431118"/>
                </a:lnTo>
                <a:lnTo>
                  <a:pt x="1515779" y="431118"/>
                </a:lnTo>
                <a:lnTo>
                  <a:pt x="1513033" y="428372"/>
                </a:lnTo>
                <a:close/>
                <a:moveTo>
                  <a:pt x="1496557" y="425626"/>
                </a:moveTo>
                <a:lnTo>
                  <a:pt x="1491065" y="428372"/>
                </a:lnTo>
                <a:lnTo>
                  <a:pt x="1488320" y="431118"/>
                </a:lnTo>
                <a:lnTo>
                  <a:pt x="1496557" y="431118"/>
                </a:lnTo>
                <a:close/>
                <a:moveTo>
                  <a:pt x="304803" y="425626"/>
                </a:moveTo>
                <a:lnTo>
                  <a:pt x="299311" y="428372"/>
                </a:lnTo>
                <a:lnTo>
                  <a:pt x="296565" y="431118"/>
                </a:lnTo>
                <a:lnTo>
                  <a:pt x="293820" y="436610"/>
                </a:lnTo>
                <a:lnTo>
                  <a:pt x="299311" y="436610"/>
                </a:lnTo>
                <a:lnTo>
                  <a:pt x="302057" y="439356"/>
                </a:lnTo>
                <a:lnTo>
                  <a:pt x="307549" y="444848"/>
                </a:lnTo>
                <a:lnTo>
                  <a:pt x="310295" y="439356"/>
                </a:lnTo>
                <a:lnTo>
                  <a:pt x="313041" y="433864"/>
                </a:lnTo>
                <a:lnTo>
                  <a:pt x="310295" y="431118"/>
                </a:lnTo>
                <a:lnTo>
                  <a:pt x="307549" y="428372"/>
                </a:lnTo>
                <a:close/>
                <a:moveTo>
                  <a:pt x="6450300" y="425626"/>
                </a:moveTo>
                <a:lnTo>
                  <a:pt x="6450300" y="428372"/>
                </a:lnTo>
                <a:lnTo>
                  <a:pt x="6453046" y="431118"/>
                </a:lnTo>
                <a:lnTo>
                  <a:pt x="6458538" y="431118"/>
                </a:lnTo>
                <a:lnTo>
                  <a:pt x="6458538" y="428372"/>
                </a:lnTo>
                <a:lnTo>
                  <a:pt x="6453046" y="425626"/>
                </a:lnTo>
                <a:close/>
                <a:moveTo>
                  <a:pt x="6307509" y="422880"/>
                </a:moveTo>
                <a:lnTo>
                  <a:pt x="6307509" y="428372"/>
                </a:lnTo>
                <a:lnTo>
                  <a:pt x="6313001" y="428372"/>
                </a:lnTo>
                <a:lnTo>
                  <a:pt x="6313001" y="422880"/>
                </a:lnTo>
                <a:close/>
                <a:moveTo>
                  <a:pt x="6200416" y="422880"/>
                </a:moveTo>
                <a:lnTo>
                  <a:pt x="6200416" y="428372"/>
                </a:lnTo>
                <a:lnTo>
                  <a:pt x="6208654" y="428372"/>
                </a:lnTo>
                <a:lnTo>
                  <a:pt x="6208654" y="431118"/>
                </a:lnTo>
                <a:lnTo>
                  <a:pt x="6211400" y="433864"/>
                </a:lnTo>
                <a:lnTo>
                  <a:pt x="6208654" y="436610"/>
                </a:lnTo>
                <a:lnTo>
                  <a:pt x="6208654" y="439356"/>
                </a:lnTo>
                <a:lnTo>
                  <a:pt x="6214146" y="433864"/>
                </a:lnTo>
                <a:lnTo>
                  <a:pt x="6216892" y="428372"/>
                </a:lnTo>
                <a:lnTo>
                  <a:pt x="6214146" y="425626"/>
                </a:lnTo>
                <a:lnTo>
                  <a:pt x="6211400" y="425626"/>
                </a:lnTo>
                <a:lnTo>
                  <a:pt x="6208654" y="425626"/>
                </a:lnTo>
                <a:lnTo>
                  <a:pt x="6208654" y="422880"/>
                </a:lnTo>
                <a:lnTo>
                  <a:pt x="6205908" y="425626"/>
                </a:lnTo>
                <a:close/>
                <a:moveTo>
                  <a:pt x="6156480" y="420134"/>
                </a:moveTo>
                <a:lnTo>
                  <a:pt x="6153734" y="422880"/>
                </a:lnTo>
                <a:lnTo>
                  <a:pt x="6156480" y="425626"/>
                </a:lnTo>
                <a:lnTo>
                  <a:pt x="6159226" y="428372"/>
                </a:lnTo>
                <a:lnTo>
                  <a:pt x="6159226" y="420134"/>
                </a:lnTo>
                <a:close/>
                <a:moveTo>
                  <a:pt x="6189432" y="417388"/>
                </a:moveTo>
                <a:lnTo>
                  <a:pt x="6186686" y="420134"/>
                </a:lnTo>
                <a:lnTo>
                  <a:pt x="6186686" y="428372"/>
                </a:lnTo>
                <a:lnTo>
                  <a:pt x="6189432" y="428372"/>
                </a:lnTo>
                <a:lnTo>
                  <a:pt x="6192178" y="425626"/>
                </a:lnTo>
                <a:lnTo>
                  <a:pt x="6192178" y="420134"/>
                </a:lnTo>
                <a:lnTo>
                  <a:pt x="6194924" y="417388"/>
                </a:lnTo>
                <a:lnTo>
                  <a:pt x="6192178" y="417388"/>
                </a:lnTo>
                <a:close/>
                <a:moveTo>
                  <a:pt x="1460859" y="417388"/>
                </a:moveTo>
                <a:lnTo>
                  <a:pt x="1452622" y="420134"/>
                </a:lnTo>
                <a:lnTo>
                  <a:pt x="1452622" y="422880"/>
                </a:lnTo>
                <a:lnTo>
                  <a:pt x="1455368" y="425626"/>
                </a:lnTo>
                <a:lnTo>
                  <a:pt x="1455368" y="428372"/>
                </a:lnTo>
                <a:lnTo>
                  <a:pt x="1455368" y="433864"/>
                </a:lnTo>
                <a:lnTo>
                  <a:pt x="1466353" y="436610"/>
                </a:lnTo>
                <a:lnTo>
                  <a:pt x="1480081" y="436610"/>
                </a:lnTo>
                <a:lnTo>
                  <a:pt x="1477335" y="431118"/>
                </a:lnTo>
                <a:lnTo>
                  <a:pt x="1477335" y="428372"/>
                </a:lnTo>
                <a:lnTo>
                  <a:pt x="1474589" y="428372"/>
                </a:lnTo>
                <a:lnTo>
                  <a:pt x="1471844" y="428372"/>
                </a:lnTo>
                <a:lnTo>
                  <a:pt x="1474589" y="425626"/>
                </a:lnTo>
                <a:lnTo>
                  <a:pt x="1471844" y="422880"/>
                </a:lnTo>
                <a:lnTo>
                  <a:pt x="1471844" y="417388"/>
                </a:lnTo>
                <a:lnTo>
                  <a:pt x="1469098" y="417388"/>
                </a:lnTo>
                <a:close/>
                <a:moveTo>
                  <a:pt x="6203162" y="411896"/>
                </a:moveTo>
                <a:lnTo>
                  <a:pt x="6203162" y="417388"/>
                </a:lnTo>
                <a:lnTo>
                  <a:pt x="6208654" y="417388"/>
                </a:lnTo>
                <a:lnTo>
                  <a:pt x="6205908" y="411896"/>
                </a:lnTo>
                <a:close/>
                <a:moveTo>
                  <a:pt x="6087831" y="411896"/>
                </a:moveTo>
                <a:lnTo>
                  <a:pt x="6093323" y="411896"/>
                </a:lnTo>
                <a:lnTo>
                  <a:pt x="6087831" y="412526"/>
                </a:lnTo>
                <a:close/>
                <a:moveTo>
                  <a:pt x="1518526" y="411896"/>
                </a:moveTo>
                <a:lnTo>
                  <a:pt x="1515779" y="414642"/>
                </a:lnTo>
                <a:lnTo>
                  <a:pt x="1515779" y="417388"/>
                </a:lnTo>
                <a:lnTo>
                  <a:pt x="1518526" y="417388"/>
                </a:lnTo>
                <a:lnTo>
                  <a:pt x="1518526" y="420134"/>
                </a:lnTo>
                <a:lnTo>
                  <a:pt x="1521272" y="420134"/>
                </a:lnTo>
                <a:lnTo>
                  <a:pt x="1524017" y="422880"/>
                </a:lnTo>
                <a:lnTo>
                  <a:pt x="1526763" y="422880"/>
                </a:lnTo>
                <a:lnTo>
                  <a:pt x="1529509" y="425626"/>
                </a:lnTo>
                <a:lnTo>
                  <a:pt x="1529509" y="420134"/>
                </a:lnTo>
                <a:lnTo>
                  <a:pt x="1526763" y="417388"/>
                </a:lnTo>
                <a:lnTo>
                  <a:pt x="1526763" y="414642"/>
                </a:lnTo>
                <a:lnTo>
                  <a:pt x="1524017" y="411896"/>
                </a:lnTo>
                <a:close/>
                <a:moveTo>
                  <a:pt x="1491065" y="409151"/>
                </a:moveTo>
                <a:lnTo>
                  <a:pt x="1491065" y="411896"/>
                </a:lnTo>
                <a:lnTo>
                  <a:pt x="1488320" y="411896"/>
                </a:lnTo>
                <a:lnTo>
                  <a:pt x="1488320" y="414642"/>
                </a:lnTo>
                <a:lnTo>
                  <a:pt x="1496557" y="414642"/>
                </a:lnTo>
                <a:lnTo>
                  <a:pt x="1499304" y="414642"/>
                </a:lnTo>
                <a:lnTo>
                  <a:pt x="1499304" y="411896"/>
                </a:lnTo>
                <a:lnTo>
                  <a:pt x="1499304" y="409151"/>
                </a:lnTo>
                <a:lnTo>
                  <a:pt x="1496557" y="409151"/>
                </a:lnTo>
                <a:close/>
                <a:moveTo>
                  <a:pt x="1452622" y="409151"/>
                </a:moveTo>
                <a:lnTo>
                  <a:pt x="1447130" y="411896"/>
                </a:lnTo>
                <a:lnTo>
                  <a:pt x="1447130" y="417388"/>
                </a:lnTo>
                <a:lnTo>
                  <a:pt x="1452622" y="414642"/>
                </a:lnTo>
                <a:close/>
                <a:moveTo>
                  <a:pt x="1378481" y="409151"/>
                </a:moveTo>
                <a:lnTo>
                  <a:pt x="1378481" y="411896"/>
                </a:lnTo>
                <a:lnTo>
                  <a:pt x="1372988" y="414642"/>
                </a:lnTo>
                <a:lnTo>
                  <a:pt x="1372988" y="425626"/>
                </a:lnTo>
                <a:lnTo>
                  <a:pt x="1378481" y="425626"/>
                </a:lnTo>
                <a:lnTo>
                  <a:pt x="1378481" y="417388"/>
                </a:lnTo>
                <a:lnTo>
                  <a:pt x="1383972" y="414642"/>
                </a:lnTo>
                <a:lnTo>
                  <a:pt x="1389464" y="417388"/>
                </a:lnTo>
                <a:lnTo>
                  <a:pt x="1389464" y="411896"/>
                </a:lnTo>
                <a:lnTo>
                  <a:pt x="1386718" y="411896"/>
                </a:lnTo>
                <a:close/>
                <a:moveTo>
                  <a:pt x="1345529" y="406405"/>
                </a:moveTo>
                <a:lnTo>
                  <a:pt x="1342784" y="409151"/>
                </a:lnTo>
                <a:lnTo>
                  <a:pt x="1342784" y="411896"/>
                </a:lnTo>
                <a:lnTo>
                  <a:pt x="1342784" y="414642"/>
                </a:lnTo>
                <a:lnTo>
                  <a:pt x="1345529" y="414642"/>
                </a:lnTo>
                <a:lnTo>
                  <a:pt x="1348275" y="411896"/>
                </a:lnTo>
                <a:lnTo>
                  <a:pt x="1351020" y="409151"/>
                </a:lnTo>
                <a:lnTo>
                  <a:pt x="1348275" y="406405"/>
                </a:lnTo>
                <a:close/>
                <a:moveTo>
                  <a:pt x="6153734" y="403658"/>
                </a:moveTo>
                <a:lnTo>
                  <a:pt x="6153734" y="403964"/>
                </a:lnTo>
                <a:lnTo>
                  <a:pt x="6152361" y="404116"/>
                </a:lnTo>
                <a:close/>
                <a:moveTo>
                  <a:pt x="472308" y="400913"/>
                </a:moveTo>
                <a:lnTo>
                  <a:pt x="464070" y="409151"/>
                </a:lnTo>
                <a:lnTo>
                  <a:pt x="455832" y="414642"/>
                </a:lnTo>
                <a:lnTo>
                  <a:pt x="447594" y="417388"/>
                </a:lnTo>
                <a:lnTo>
                  <a:pt x="436610" y="420134"/>
                </a:lnTo>
                <a:lnTo>
                  <a:pt x="428372" y="422880"/>
                </a:lnTo>
                <a:lnTo>
                  <a:pt x="420134" y="428372"/>
                </a:lnTo>
                <a:lnTo>
                  <a:pt x="409150" y="431118"/>
                </a:lnTo>
                <a:lnTo>
                  <a:pt x="395421" y="431118"/>
                </a:lnTo>
                <a:lnTo>
                  <a:pt x="384437" y="431118"/>
                </a:lnTo>
                <a:lnTo>
                  <a:pt x="362469" y="425626"/>
                </a:lnTo>
                <a:lnTo>
                  <a:pt x="343247" y="422880"/>
                </a:lnTo>
                <a:lnTo>
                  <a:pt x="332263" y="425626"/>
                </a:lnTo>
                <a:lnTo>
                  <a:pt x="321279" y="431118"/>
                </a:lnTo>
                <a:lnTo>
                  <a:pt x="315787" y="431118"/>
                </a:lnTo>
                <a:lnTo>
                  <a:pt x="326771" y="436610"/>
                </a:lnTo>
                <a:lnTo>
                  <a:pt x="340501" y="442102"/>
                </a:lnTo>
                <a:lnTo>
                  <a:pt x="356977" y="442102"/>
                </a:lnTo>
                <a:lnTo>
                  <a:pt x="376199" y="442102"/>
                </a:lnTo>
                <a:lnTo>
                  <a:pt x="417389" y="436610"/>
                </a:lnTo>
                <a:lnTo>
                  <a:pt x="461324" y="431118"/>
                </a:lnTo>
                <a:lnTo>
                  <a:pt x="497022" y="428372"/>
                </a:lnTo>
                <a:lnTo>
                  <a:pt x="513498" y="431118"/>
                </a:lnTo>
                <a:lnTo>
                  <a:pt x="527228" y="433864"/>
                </a:lnTo>
                <a:lnTo>
                  <a:pt x="535466" y="442102"/>
                </a:lnTo>
                <a:lnTo>
                  <a:pt x="538212" y="453086"/>
                </a:lnTo>
                <a:lnTo>
                  <a:pt x="535466" y="466816"/>
                </a:lnTo>
                <a:lnTo>
                  <a:pt x="529974" y="488784"/>
                </a:lnTo>
                <a:lnTo>
                  <a:pt x="546450" y="491530"/>
                </a:lnTo>
                <a:lnTo>
                  <a:pt x="568417" y="494276"/>
                </a:lnTo>
                <a:lnTo>
                  <a:pt x="568417" y="488784"/>
                </a:lnTo>
                <a:lnTo>
                  <a:pt x="565671" y="486038"/>
                </a:lnTo>
                <a:lnTo>
                  <a:pt x="560179" y="480546"/>
                </a:lnTo>
                <a:lnTo>
                  <a:pt x="554687" y="472308"/>
                </a:lnTo>
                <a:lnTo>
                  <a:pt x="551942" y="466816"/>
                </a:lnTo>
                <a:lnTo>
                  <a:pt x="554687" y="461324"/>
                </a:lnTo>
                <a:lnTo>
                  <a:pt x="560179" y="461324"/>
                </a:lnTo>
                <a:lnTo>
                  <a:pt x="565671" y="461324"/>
                </a:lnTo>
                <a:lnTo>
                  <a:pt x="573909" y="458578"/>
                </a:lnTo>
                <a:lnTo>
                  <a:pt x="579401" y="455832"/>
                </a:lnTo>
                <a:lnTo>
                  <a:pt x="568417" y="450340"/>
                </a:lnTo>
                <a:lnTo>
                  <a:pt x="562925" y="444848"/>
                </a:lnTo>
                <a:lnTo>
                  <a:pt x="560179" y="433864"/>
                </a:lnTo>
                <a:lnTo>
                  <a:pt x="557433" y="422880"/>
                </a:lnTo>
                <a:lnTo>
                  <a:pt x="557433" y="414642"/>
                </a:lnTo>
                <a:lnTo>
                  <a:pt x="551942" y="406405"/>
                </a:lnTo>
                <a:lnTo>
                  <a:pt x="543703" y="400913"/>
                </a:lnTo>
                <a:lnTo>
                  <a:pt x="529974" y="400913"/>
                </a:lnTo>
                <a:lnTo>
                  <a:pt x="529974" y="403659"/>
                </a:lnTo>
                <a:lnTo>
                  <a:pt x="532720" y="406405"/>
                </a:lnTo>
                <a:lnTo>
                  <a:pt x="540957" y="409151"/>
                </a:lnTo>
                <a:lnTo>
                  <a:pt x="546450" y="411896"/>
                </a:lnTo>
                <a:lnTo>
                  <a:pt x="551942" y="411896"/>
                </a:lnTo>
                <a:lnTo>
                  <a:pt x="551942" y="417388"/>
                </a:lnTo>
                <a:lnTo>
                  <a:pt x="540957" y="417388"/>
                </a:lnTo>
                <a:lnTo>
                  <a:pt x="529974" y="417388"/>
                </a:lnTo>
                <a:lnTo>
                  <a:pt x="510751" y="411896"/>
                </a:lnTo>
                <a:lnTo>
                  <a:pt x="491530" y="406405"/>
                </a:lnTo>
                <a:lnTo>
                  <a:pt x="483292" y="403659"/>
                </a:lnTo>
                <a:close/>
                <a:moveTo>
                  <a:pt x="1551477" y="398167"/>
                </a:moveTo>
                <a:lnTo>
                  <a:pt x="1551477" y="400913"/>
                </a:lnTo>
                <a:lnTo>
                  <a:pt x="1548731" y="400913"/>
                </a:lnTo>
                <a:lnTo>
                  <a:pt x="1545985" y="406405"/>
                </a:lnTo>
                <a:lnTo>
                  <a:pt x="1543239" y="409151"/>
                </a:lnTo>
                <a:lnTo>
                  <a:pt x="1532255" y="409151"/>
                </a:lnTo>
                <a:lnTo>
                  <a:pt x="1532255" y="414642"/>
                </a:lnTo>
                <a:lnTo>
                  <a:pt x="1532255" y="420134"/>
                </a:lnTo>
                <a:lnTo>
                  <a:pt x="1535002" y="422880"/>
                </a:lnTo>
                <a:lnTo>
                  <a:pt x="1537748" y="420134"/>
                </a:lnTo>
                <a:lnTo>
                  <a:pt x="1540493" y="425626"/>
                </a:lnTo>
                <a:lnTo>
                  <a:pt x="1540493" y="431118"/>
                </a:lnTo>
                <a:lnTo>
                  <a:pt x="1545985" y="431118"/>
                </a:lnTo>
                <a:lnTo>
                  <a:pt x="1545985" y="433864"/>
                </a:lnTo>
                <a:lnTo>
                  <a:pt x="1545985" y="439356"/>
                </a:lnTo>
                <a:lnTo>
                  <a:pt x="1545985" y="447594"/>
                </a:lnTo>
                <a:lnTo>
                  <a:pt x="1545985" y="450340"/>
                </a:lnTo>
                <a:lnTo>
                  <a:pt x="1548731" y="453086"/>
                </a:lnTo>
                <a:lnTo>
                  <a:pt x="1543239" y="453086"/>
                </a:lnTo>
                <a:lnTo>
                  <a:pt x="1545985" y="455832"/>
                </a:lnTo>
                <a:lnTo>
                  <a:pt x="1551477" y="455832"/>
                </a:lnTo>
                <a:lnTo>
                  <a:pt x="1556969" y="453086"/>
                </a:lnTo>
                <a:lnTo>
                  <a:pt x="1562461" y="453086"/>
                </a:lnTo>
                <a:lnTo>
                  <a:pt x="1567952" y="453086"/>
                </a:lnTo>
                <a:lnTo>
                  <a:pt x="1565206" y="447594"/>
                </a:lnTo>
                <a:lnTo>
                  <a:pt x="1565206" y="439356"/>
                </a:lnTo>
                <a:lnTo>
                  <a:pt x="1554223" y="436610"/>
                </a:lnTo>
                <a:lnTo>
                  <a:pt x="1548731" y="431118"/>
                </a:lnTo>
                <a:lnTo>
                  <a:pt x="1554223" y="431118"/>
                </a:lnTo>
                <a:lnTo>
                  <a:pt x="1551477" y="425626"/>
                </a:lnTo>
                <a:lnTo>
                  <a:pt x="1551477" y="422880"/>
                </a:lnTo>
                <a:lnTo>
                  <a:pt x="1556969" y="411896"/>
                </a:lnTo>
                <a:lnTo>
                  <a:pt x="1554223" y="409151"/>
                </a:lnTo>
                <a:lnTo>
                  <a:pt x="1551477" y="406405"/>
                </a:lnTo>
                <a:lnTo>
                  <a:pt x="1554223" y="403659"/>
                </a:lnTo>
                <a:lnTo>
                  <a:pt x="1554223" y="400913"/>
                </a:lnTo>
                <a:lnTo>
                  <a:pt x="1554223" y="398167"/>
                </a:lnTo>
                <a:close/>
                <a:moveTo>
                  <a:pt x="1524017" y="398167"/>
                </a:moveTo>
                <a:lnTo>
                  <a:pt x="1515779" y="400913"/>
                </a:lnTo>
                <a:lnTo>
                  <a:pt x="1510287" y="406405"/>
                </a:lnTo>
                <a:lnTo>
                  <a:pt x="1515779" y="409151"/>
                </a:lnTo>
                <a:lnTo>
                  <a:pt x="1524017" y="409151"/>
                </a:lnTo>
                <a:close/>
                <a:moveTo>
                  <a:pt x="1425162" y="398167"/>
                </a:moveTo>
                <a:lnTo>
                  <a:pt x="1422416" y="400913"/>
                </a:lnTo>
                <a:lnTo>
                  <a:pt x="1430655" y="406405"/>
                </a:lnTo>
                <a:lnTo>
                  <a:pt x="1436146" y="403659"/>
                </a:lnTo>
                <a:lnTo>
                  <a:pt x="1441637" y="400913"/>
                </a:lnTo>
                <a:lnTo>
                  <a:pt x="1436146" y="398167"/>
                </a:lnTo>
                <a:lnTo>
                  <a:pt x="1430655" y="398167"/>
                </a:lnTo>
                <a:close/>
                <a:moveTo>
                  <a:pt x="1040725" y="398167"/>
                </a:moveTo>
                <a:lnTo>
                  <a:pt x="1040725" y="400913"/>
                </a:lnTo>
                <a:lnTo>
                  <a:pt x="1046217" y="403659"/>
                </a:lnTo>
                <a:lnTo>
                  <a:pt x="1054456" y="403659"/>
                </a:lnTo>
                <a:lnTo>
                  <a:pt x="1054456" y="400913"/>
                </a:lnTo>
                <a:lnTo>
                  <a:pt x="1051710" y="398167"/>
                </a:lnTo>
                <a:lnTo>
                  <a:pt x="1046217" y="398167"/>
                </a:lnTo>
                <a:close/>
                <a:moveTo>
                  <a:pt x="1378481" y="395421"/>
                </a:moveTo>
                <a:lnTo>
                  <a:pt x="1375736" y="398167"/>
                </a:lnTo>
                <a:lnTo>
                  <a:pt x="1375736" y="400913"/>
                </a:lnTo>
                <a:lnTo>
                  <a:pt x="1378481" y="403659"/>
                </a:lnTo>
                <a:lnTo>
                  <a:pt x="1381227" y="403659"/>
                </a:lnTo>
                <a:lnTo>
                  <a:pt x="1381227" y="400913"/>
                </a:lnTo>
                <a:lnTo>
                  <a:pt x="1383972" y="400913"/>
                </a:lnTo>
                <a:lnTo>
                  <a:pt x="1383972" y="398167"/>
                </a:lnTo>
                <a:lnTo>
                  <a:pt x="1381227" y="398167"/>
                </a:lnTo>
                <a:lnTo>
                  <a:pt x="1381227" y="395421"/>
                </a:lnTo>
                <a:close/>
                <a:moveTo>
                  <a:pt x="6219638" y="395420"/>
                </a:moveTo>
                <a:lnTo>
                  <a:pt x="6236113" y="395420"/>
                </a:lnTo>
                <a:lnTo>
                  <a:pt x="6238859" y="395420"/>
                </a:lnTo>
                <a:lnTo>
                  <a:pt x="6238859" y="398166"/>
                </a:lnTo>
                <a:lnTo>
                  <a:pt x="6227875" y="398166"/>
                </a:lnTo>
                <a:lnTo>
                  <a:pt x="6227875" y="400912"/>
                </a:lnTo>
                <a:lnTo>
                  <a:pt x="6230621" y="403658"/>
                </a:lnTo>
                <a:lnTo>
                  <a:pt x="6233367" y="403658"/>
                </a:lnTo>
                <a:lnTo>
                  <a:pt x="6233367" y="406404"/>
                </a:lnTo>
                <a:lnTo>
                  <a:pt x="6225129" y="409150"/>
                </a:lnTo>
                <a:lnTo>
                  <a:pt x="6219638" y="406404"/>
                </a:lnTo>
                <a:lnTo>
                  <a:pt x="6219638" y="403658"/>
                </a:lnTo>
                <a:lnTo>
                  <a:pt x="6222384" y="403658"/>
                </a:lnTo>
                <a:lnTo>
                  <a:pt x="6225129" y="400912"/>
                </a:lnTo>
                <a:lnTo>
                  <a:pt x="6222384" y="398166"/>
                </a:lnTo>
                <a:close/>
                <a:moveTo>
                  <a:pt x="1559715" y="389929"/>
                </a:moveTo>
                <a:lnTo>
                  <a:pt x="1559715" y="392675"/>
                </a:lnTo>
                <a:lnTo>
                  <a:pt x="1559715" y="395421"/>
                </a:lnTo>
                <a:lnTo>
                  <a:pt x="1565206" y="400913"/>
                </a:lnTo>
                <a:lnTo>
                  <a:pt x="1567952" y="400913"/>
                </a:lnTo>
                <a:lnTo>
                  <a:pt x="1567952" y="398167"/>
                </a:lnTo>
                <a:lnTo>
                  <a:pt x="1570699" y="398167"/>
                </a:lnTo>
                <a:lnTo>
                  <a:pt x="1570699" y="392675"/>
                </a:lnTo>
                <a:lnTo>
                  <a:pt x="1567952" y="389929"/>
                </a:lnTo>
                <a:close/>
                <a:moveTo>
                  <a:pt x="1537748" y="387183"/>
                </a:moveTo>
                <a:lnTo>
                  <a:pt x="1537748" y="395421"/>
                </a:lnTo>
                <a:lnTo>
                  <a:pt x="1540493" y="398167"/>
                </a:lnTo>
                <a:lnTo>
                  <a:pt x="1543239" y="398167"/>
                </a:lnTo>
                <a:lnTo>
                  <a:pt x="1545985" y="395421"/>
                </a:lnTo>
                <a:lnTo>
                  <a:pt x="1548731" y="389929"/>
                </a:lnTo>
                <a:lnTo>
                  <a:pt x="1543239" y="387183"/>
                </a:lnTo>
                <a:lnTo>
                  <a:pt x="1540493" y="387183"/>
                </a:lnTo>
                <a:close/>
                <a:moveTo>
                  <a:pt x="1441637" y="387183"/>
                </a:moveTo>
                <a:lnTo>
                  <a:pt x="1441637" y="392675"/>
                </a:lnTo>
                <a:lnTo>
                  <a:pt x="1447130" y="392675"/>
                </a:lnTo>
                <a:lnTo>
                  <a:pt x="1447130" y="387183"/>
                </a:lnTo>
                <a:close/>
                <a:moveTo>
                  <a:pt x="1367496" y="387183"/>
                </a:moveTo>
                <a:lnTo>
                  <a:pt x="1362005" y="389929"/>
                </a:lnTo>
                <a:lnTo>
                  <a:pt x="1362005" y="398167"/>
                </a:lnTo>
                <a:lnTo>
                  <a:pt x="1364751" y="400913"/>
                </a:lnTo>
                <a:lnTo>
                  <a:pt x="1370242" y="400913"/>
                </a:lnTo>
                <a:lnTo>
                  <a:pt x="1372988" y="395421"/>
                </a:lnTo>
                <a:lnTo>
                  <a:pt x="1372988" y="387183"/>
                </a:lnTo>
                <a:lnTo>
                  <a:pt x="1370242" y="387183"/>
                </a:lnTo>
                <a:close/>
                <a:moveTo>
                  <a:pt x="1507541" y="384437"/>
                </a:moveTo>
                <a:lnTo>
                  <a:pt x="1510287" y="389929"/>
                </a:lnTo>
                <a:lnTo>
                  <a:pt x="1513033" y="392675"/>
                </a:lnTo>
                <a:lnTo>
                  <a:pt x="1515779" y="392675"/>
                </a:lnTo>
                <a:lnTo>
                  <a:pt x="1513033" y="387183"/>
                </a:lnTo>
                <a:close/>
                <a:moveTo>
                  <a:pt x="1150565" y="384437"/>
                </a:moveTo>
                <a:lnTo>
                  <a:pt x="1147820" y="387183"/>
                </a:lnTo>
                <a:lnTo>
                  <a:pt x="1147820" y="389929"/>
                </a:lnTo>
                <a:lnTo>
                  <a:pt x="1150565" y="392675"/>
                </a:lnTo>
                <a:lnTo>
                  <a:pt x="1153311" y="395421"/>
                </a:lnTo>
                <a:lnTo>
                  <a:pt x="1156056" y="392675"/>
                </a:lnTo>
                <a:lnTo>
                  <a:pt x="1156056" y="389929"/>
                </a:lnTo>
                <a:lnTo>
                  <a:pt x="1156056" y="384437"/>
                </a:lnTo>
                <a:close/>
                <a:moveTo>
                  <a:pt x="1576191" y="378948"/>
                </a:moveTo>
                <a:lnTo>
                  <a:pt x="1576191" y="414642"/>
                </a:lnTo>
                <a:lnTo>
                  <a:pt x="1576191" y="420135"/>
                </a:lnTo>
                <a:lnTo>
                  <a:pt x="1578936" y="420135"/>
                </a:lnTo>
                <a:lnTo>
                  <a:pt x="1578936" y="414643"/>
                </a:lnTo>
                <a:lnTo>
                  <a:pt x="1578936" y="400913"/>
                </a:lnTo>
                <a:close/>
                <a:moveTo>
                  <a:pt x="1425162" y="378945"/>
                </a:moveTo>
                <a:lnTo>
                  <a:pt x="1425162" y="384437"/>
                </a:lnTo>
                <a:lnTo>
                  <a:pt x="1425162" y="392675"/>
                </a:lnTo>
                <a:lnTo>
                  <a:pt x="1430655" y="389929"/>
                </a:lnTo>
                <a:lnTo>
                  <a:pt x="1436146" y="387183"/>
                </a:lnTo>
                <a:lnTo>
                  <a:pt x="1441637" y="384437"/>
                </a:lnTo>
                <a:lnTo>
                  <a:pt x="1441637" y="378945"/>
                </a:lnTo>
                <a:close/>
                <a:moveTo>
                  <a:pt x="1414179" y="378945"/>
                </a:moveTo>
                <a:lnTo>
                  <a:pt x="1414179" y="381691"/>
                </a:lnTo>
                <a:lnTo>
                  <a:pt x="1411434" y="381691"/>
                </a:lnTo>
                <a:lnTo>
                  <a:pt x="1408686" y="384437"/>
                </a:lnTo>
                <a:lnTo>
                  <a:pt x="1411434" y="384437"/>
                </a:lnTo>
                <a:lnTo>
                  <a:pt x="1414179" y="387183"/>
                </a:lnTo>
                <a:lnTo>
                  <a:pt x="1416924" y="384437"/>
                </a:lnTo>
                <a:lnTo>
                  <a:pt x="1416924" y="378945"/>
                </a:lnTo>
                <a:close/>
                <a:moveTo>
                  <a:pt x="1334544" y="378945"/>
                </a:moveTo>
                <a:lnTo>
                  <a:pt x="1331799" y="384437"/>
                </a:lnTo>
                <a:lnTo>
                  <a:pt x="1337290" y="384437"/>
                </a:lnTo>
                <a:lnTo>
                  <a:pt x="1340038" y="378945"/>
                </a:lnTo>
                <a:close/>
                <a:moveTo>
                  <a:pt x="1556969" y="376199"/>
                </a:moveTo>
                <a:lnTo>
                  <a:pt x="1554223" y="378945"/>
                </a:lnTo>
                <a:lnTo>
                  <a:pt x="1554223" y="381691"/>
                </a:lnTo>
                <a:lnTo>
                  <a:pt x="1556969" y="384437"/>
                </a:lnTo>
                <a:lnTo>
                  <a:pt x="1562461" y="384437"/>
                </a:lnTo>
                <a:lnTo>
                  <a:pt x="1565206" y="381691"/>
                </a:lnTo>
                <a:lnTo>
                  <a:pt x="1565206" y="378945"/>
                </a:lnTo>
                <a:lnTo>
                  <a:pt x="1562461" y="376199"/>
                </a:lnTo>
                <a:close/>
                <a:moveTo>
                  <a:pt x="1353766" y="362469"/>
                </a:moveTo>
                <a:lnTo>
                  <a:pt x="1356512" y="365215"/>
                </a:lnTo>
                <a:lnTo>
                  <a:pt x="1356512" y="370707"/>
                </a:lnTo>
                <a:lnTo>
                  <a:pt x="1359260" y="373453"/>
                </a:lnTo>
                <a:lnTo>
                  <a:pt x="1359260" y="378945"/>
                </a:lnTo>
                <a:lnTo>
                  <a:pt x="1367496" y="378945"/>
                </a:lnTo>
                <a:lnTo>
                  <a:pt x="1370242" y="373453"/>
                </a:lnTo>
                <a:lnTo>
                  <a:pt x="1367496" y="367961"/>
                </a:lnTo>
                <a:lnTo>
                  <a:pt x="1364751" y="365215"/>
                </a:lnTo>
                <a:lnTo>
                  <a:pt x="1362005" y="362469"/>
                </a:lnTo>
                <a:close/>
                <a:moveTo>
                  <a:pt x="834777" y="362469"/>
                </a:moveTo>
                <a:lnTo>
                  <a:pt x="834777" y="365215"/>
                </a:lnTo>
                <a:lnTo>
                  <a:pt x="829285" y="365215"/>
                </a:lnTo>
                <a:lnTo>
                  <a:pt x="823793" y="365215"/>
                </a:lnTo>
                <a:lnTo>
                  <a:pt x="815555" y="367961"/>
                </a:lnTo>
                <a:lnTo>
                  <a:pt x="807317" y="376199"/>
                </a:lnTo>
                <a:lnTo>
                  <a:pt x="801825" y="381691"/>
                </a:lnTo>
                <a:lnTo>
                  <a:pt x="799080" y="378945"/>
                </a:lnTo>
                <a:lnTo>
                  <a:pt x="796334" y="381691"/>
                </a:lnTo>
                <a:lnTo>
                  <a:pt x="793587" y="387183"/>
                </a:lnTo>
                <a:lnTo>
                  <a:pt x="788095" y="392675"/>
                </a:lnTo>
                <a:lnTo>
                  <a:pt x="782603" y="395421"/>
                </a:lnTo>
                <a:lnTo>
                  <a:pt x="777112" y="395421"/>
                </a:lnTo>
                <a:lnTo>
                  <a:pt x="744160" y="395421"/>
                </a:lnTo>
                <a:lnTo>
                  <a:pt x="727684" y="398167"/>
                </a:lnTo>
                <a:lnTo>
                  <a:pt x="711208" y="403659"/>
                </a:lnTo>
                <a:lnTo>
                  <a:pt x="681002" y="414642"/>
                </a:lnTo>
                <a:lnTo>
                  <a:pt x="650797" y="428372"/>
                </a:lnTo>
                <a:lnTo>
                  <a:pt x="628829" y="436610"/>
                </a:lnTo>
                <a:lnTo>
                  <a:pt x="617845" y="436610"/>
                </a:lnTo>
                <a:lnTo>
                  <a:pt x="609607" y="436610"/>
                </a:lnTo>
                <a:lnTo>
                  <a:pt x="595877" y="431118"/>
                </a:lnTo>
                <a:lnTo>
                  <a:pt x="582147" y="420134"/>
                </a:lnTo>
                <a:lnTo>
                  <a:pt x="568417" y="411896"/>
                </a:lnTo>
                <a:lnTo>
                  <a:pt x="568417" y="422880"/>
                </a:lnTo>
                <a:lnTo>
                  <a:pt x="573909" y="431118"/>
                </a:lnTo>
                <a:lnTo>
                  <a:pt x="582147" y="439356"/>
                </a:lnTo>
                <a:lnTo>
                  <a:pt x="593131" y="444848"/>
                </a:lnTo>
                <a:lnTo>
                  <a:pt x="615099" y="453086"/>
                </a:lnTo>
                <a:lnTo>
                  <a:pt x="623337" y="458578"/>
                </a:lnTo>
                <a:lnTo>
                  <a:pt x="628829" y="466816"/>
                </a:lnTo>
                <a:lnTo>
                  <a:pt x="631574" y="472308"/>
                </a:lnTo>
                <a:lnTo>
                  <a:pt x="634321" y="469562"/>
                </a:lnTo>
                <a:lnTo>
                  <a:pt x="642559" y="475054"/>
                </a:lnTo>
                <a:lnTo>
                  <a:pt x="648051" y="480546"/>
                </a:lnTo>
                <a:lnTo>
                  <a:pt x="653542" y="486038"/>
                </a:lnTo>
                <a:lnTo>
                  <a:pt x="661780" y="497022"/>
                </a:lnTo>
                <a:lnTo>
                  <a:pt x="670018" y="508006"/>
                </a:lnTo>
                <a:lnTo>
                  <a:pt x="672764" y="510752"/>
                </a:lnTo>
                <a:lnTo>
                  <a:pt x="678256" y="513498"/>
                </a:lnTo>
                <a:lnTo>
                  <a:pt x="691986" y="499768"/>
                </a:lnTo>
                <a:lnTo>
                  <a:pt x="716700" y="480546"/>
                </a:lnTo>
                <a:lnTo>
                  <a:pt x="724938" y="475054"/>
                </a:lnTo>
                <a:lnTo>
                  <a:pt x="730430" y="466816"/>
                </a:lnTo>
                <a:lnTo>
                  <a:pt x="735922" y="461324"/>
                </a:lnTo>
                <a:lnTo>
                  <a:pt x="741414" y="453086"/>
                </a:lnTo>
                <a:lnTo>
                  <a:pt x="746906" y="450340"/>
                </a:lnTo>
                <a:lnTo>
                  <a:pt x="755144" y="447594"/>
                </a:lnTo>
                <a:lnTo>
                  <a:pt x="763382" y="447594"/>
                </a:lnTo>
                <a:lnTo>
                  <a:pt x="768874" y="442102"/>
                </a:lnTo>
                <a:lnTo>
                  <a:pt x="774366" y="433864"/>
                </a:lnTo>
                <a:lnTo>
                  <a:pt x="779857" y="422880"/>
                </a:lnTo>
                <a:lnTo>
                  <a:pt x="782603" y="414642"/>
                </a:lnTo>
                <a:lnTo>
                  <a:pt x="788095" y="406405"/>
                </a:lnTo>
                <a:lnTo>
                  <a:pt x="799080" y="400913"/>
                </a:lnTo>
                <a:lnTo>
                  <a:pt x="812809" y="398167"/>
                </a:lnTo>
                <a:lnTo>
                  <a:pt x="837523" y="392675"/>
                </a:lnTo>
                <a:lnTo>
                  <a:pt x="845761" y="389929"/>
                </a:lnTo>
                <a:lnTo>
                  <a:pt x="848507" y="384437"/>
                </a:lnTo>
                <a:lnTo>
                  <a:pt x="845761" y="378945"/>
                </a:lnTo>
                <a:lnTo>
                  <a:pt x="834777" y="365215"/>
                </a:lnTo>
                <a:lnTo>
                  <a:pt x="837523" y="365215"/>
                </a:lnTo>
                <a:lnTo>
                  <a:pt x="837523" y="362469"/>
                </a:lnTo>
                <a:close/>
                <a:moveTo>
                  <a:pt x="1537748" y="359723"/>
                </a:moveTo>
                <a:lnTo>
                  <a:pt x="1537748" y="365215"/>
                </a:lnTo>
                <a:lnTo>
                  <a:pt x="1540493" y="365215"/>
                </a:lnTo>
                <a:lnTo>
                  <a:pt x="1543239" y="362469"/>
                </a:lnTo>
                <a:lnTo>
                  <a:pt x="1545985" y="359723"/>
                </a:lnTo>
                <a:close/>
                <a:moveTo>
                  <a:pt x="1458113" y="356977"/>
                </a:moveTo>
                <a:lnTo>
                  <a:pt x="1458113" y="362469"/>
                </a:lnTo>
                <a:lnTo>
                  <a:pt x="1458113" y="365215"/>
                </a:lnTo>
                <a:lnTo>
                  <a:pt x="1452622" y="367961"/>
                </a:lnTo>
                <a:lnTo>
                  <a:pt x="1449877" y="367961"/>
                </a:lnTo>
                <a:lnTo>
                  <a:pt x="1447130" y="373453"/>
                </a:lnTo>
                <a:lnTo>
                  <a:pt x="1447130" y="378945"/>
                </a:lnTo>
                <a:lnTo>
                  <a:pt x="1452622" y="376199"/>
                </a:lnTo>
                <a:lnTo>
                  <a:pt x="1458113" y="376199"/>
                </a:lnTo>
                <a:lnTo>
                  <a:pt x="1469098" y="378945"/>
                </a:lnTo>
                <a:lnTo>
                  <a:pt x="1469098" y="376199"/>
                </a:lnTo>
                <a:lnTo>
                  <a:pt x="1471844" y="376199"/>
                </a:lnTo>
                <a:lnTo>
                  <a:pt x="1474589" y="376199"/>
                </a:lnTo>
                <a:lnTo>
                  <a:pt x="1477335" y="373453"/>
                </a:lnTo>
                <a:lnTo>
                  <a:pt x="1477335" y="376199"/>
                </a:lnTo>
                <a:lnTo>
                  <a:pt x="1480081" y="376199"/>
                </a:lnTo>
                <a:lnTo>
                  <a:pt x="1480081" y="378945"/>
                </a:lnTo>
                <a:lnTo>
                  <a:pt x="1480081" y="381691"/>
                </a:lnTo>
                <a:lnTo>
                  <a:pt x="1474589" y="381691"/>
                </a:lnTo>
                <a:lnTo>
                  <a:pt x="1471844" y="378945"/>
                </a:lnTo>
                <a:lnTo>
                  <a:pt x="1466353" y="384437"/>
                </a:lnTo>
                <a:lnTo>
                  <a:pt x="1460859" y="387183"/>
                </a:lnTo>
                <a:lnTo>
                  <a:pt x="1458113" y="384437"/>
                </a:lnTo>
                <a:lnTo>
                  <a:pt x="1455368" y="389929"/>
                </a:lnTo>
                <a:lnTo>
                  <a:pt x="1455368" y="398167"/>
                </a:lnTo>
                <a:lnTo>
                  <a:pt x="1460859" y="395421"/>
                </a:lnTo>
                <a:lnTo>
                  <a:pt x="1463606" y="395421"/>
                </a:lnTo>
                <a:lnTo>
                  <a:pt x="1466353" y="398167"/>
                </a:lnTo>
                <a:lnTo>
                  <a:pt x="1469098" y="400913"/>
                </a:lnTo>
                <a:lnTo>
                  <a:pt x="1474589" y="400913"/>
                </a:lnTo>
                <a:lnTo>
                  <a:pt x="1480081" y="398167"/>
                </a:lnTo>
                <a:lnTo>
                  <a:pt x="1480081" y="400913"/>
                </a:lnTo>
                <a:lnTo>
                  <a:pt x="1485574" y="403659"/>
                </a:lnTo>
                <a:lnTo>
                  <a:pt x="1488320" y="403659"/>
                </a:lnTo>
                <a:lnTo>
                  <a:pt x="1491065" y="406405"/>
                </a:lnTo>
                <a:lnTo>
                  <a:pt x="1493811" y="403659"/>
                </a:lnTo>
                <a:lnTo>
                  <a:pt x="1499304" y="403659"/>
                </a:lnTo>
                <a:lnTo>
                  <a:pt x="1504796" y="406405"/>
                </a:lnTo>
                <a:lnTo>
                  <a:pt x="1510287" y="403659"/>
                </a:lnTo>
                <a:lnTo>
                  <a:pt x="1510287" y="398167"/>
                </a:lnTo>
                <a:lnTo>
                  <a:pt x="1507541" y="395421"/>
                </a:lnTo>
                <a:lnTo>
                  <a:pt x="1502050" y="395421"/>
                </a:lnTo>
                <a:lnTo>
                  <a:pt x="1496557" y="398167"/>
                </a:lnTo>
                <a:lnTo>
                  <a:pt x="1491065" y="400913"/>
                </a:lnTo>
                <a:lnTo>
                  <a:pt x="1491065" y="395421"/>
                </a:lnTo>
                <a:lnTo>
                  <a:pt x="1491065" y="392675"/>
                </a:lnTo>
                <a:lnTo>
                  <a:pt x="1496557" y="387183"/>
                </a:lnTo>
                <a:lnTo>
                  <a:pt x="1491065" y="384437"/>
                </a:lnTo>
                <a:lnTo>
                  <a:pt x="1488320" y="381691"/>
                </a:lnTo>
                <a:lnTo>
                  <a:pt x="1491065" y="378945"/>
                </a:lnTo>
                <a:lnTo>
                  <a:pt x="1491065" y="370707"/>
                </a:lnTo>
                <a:lnTo>
                  <a:pt x="1488320" y="370707"/>
                </a:lnTo>
                <a:lnTo>
                  <a:pt x="1482829" y="367961"/>
                </a:lnTo>
                <a:lnTo>
                  <a:pt x="1485574" y="367961"/>
                </a:lnTo>
                <a:lnTo>
                  <a:pt x="1485574" y="362469"/>
                </a:lnTo>
                <a:lnTo>
                  <a:pt x="1485574" y="359723"/>
                </a:lnTo>
                <a:lnTo>
                  <a:pt x="1480081" y="359723"/>
                </a:lnTo>
                <a:lnTo>
                  <a:pt x="1477335" y="359723"/>
                </a:lnTo>
                <a:lnTo>
                  <a:pt x="1477335" y="356977"/>
                </a:lnTo>
                <a:close/>
                <a:moveTo>
                  <a:pt x="1422416" y="356977"/>
                </a:moveTo>
                <a:lnTo>
                  <a:pt x="1416924" y="359723"/>
                </a:lnTo>
                <a:lnTo>
                  <a:pt x="1416924" y="373453"/>
                </a:lnTo>
                <a:lnTo>
                  <a:pt x="1425162" y="376199"/>
                </a:lnTo>
                <a:lnTo>
                  <a:pt x="1430655" y="376199"/>
                </a:lnTo>
                <a:lnTo>
                  <a:pt x="1436146" y="376199"/>
                </a:lnTo>
                <a:lnTo>
                  <a:pt x="1436146" y="370707"/>
                </a:lnTo>
                <a:lnTo>
                  <a:pt x="1436146" y="367961"/>
                </a:lnTo>
                <a:lnTo>
                  <a:pt x="1433400" y="359723"/>
                </a:lnTo>
                <a:lnTo>
                  <a:pt x="1425162" y="356977"/>
                </a:lnTo>
                <a:close/>
                <a:moveTo>
                  <a:pt x="1370242" y="356977"/>
                </a:moveTo>
                <a:lnTo>
                  <a:pt x="1372988" y="356977"/>
                </a:lnTo>
                <a:lnTo>
                  <a:pt x="1375736" y="359723"/>
                </a:lnTo>
                <a:lnTo>
                  <a:pt x="1372988" y="362469"/>
                </a:lnTo>
                <a:close/>
                <a:moveTo>
                  <a:pt x="6573869" y="354231"/>
                </a:moveTo>
                <a:lnTo>
                  <a:pt x="6571123" y="356977"/>
                </a:lnTo>
                <a:lnTo>
                  <a:pt x="6565631" y="359723"/>
                </a:lnTo>
                <a:lnTo>
                  <a:pt x="6560139" y="362469"/>
                </a:lnTo>
                <a:lnTo>
                  <a:pt x="6549155" y="367961"/>
                </a:lnTo>
                <a:lnTo>
                  <a:pt x="6549155" y="376199"/>
                </a:lnTo>
                <a:lnTo>
                  <a:pt x="6549155" y="381691"/>
                </a:lnTo>
                <a:lnTo>
                  <a:pt x="6551901" y="384437"/>
                </a:lnTo>
                <a:lnTo>
                  <a:pt x="6554647" y="389929"/>
                </a:lnTo>
                <a:lnTo>
                  <a:pt x="6557393" y="398166"/>
                </a:lnTo>
                <a:lnTo>
                  <a:pt x="6565631" y="403658"/>
                </a:lnTo>
                <a:lnTo>
                  <a:pt x="6573869" y="406404"/>
                </a:lnTo>
                <a:lnTo>
                  <a:pt x="6582107" y="411896"/>
                </a:lnTo>
                <a:lnTo>
                  <a:pt x="6521695" y="486038"/>
                </a:lnTo>
                <a:lnTo>
                  <a:pt x="6516203" y="486038"/>
                </a:lnTo>
                <a:lnTo>
                  <a:pt x="6518949" y="488784"/>
                </a:lnTo>
                <a:lnTo>
                  <a:pt x="6370666" y="670018"/>
                </a:lnTo>
                <a:lnTo>
                  <a:pt x="6354190" y="670018"/>
                </a:lnTo>
                <a:lnTo>
                  <a:pt x="6337715" y="672764"/>
                </a:lnTo>
                <a:lnTo>
                  <a:pt x="6321239" y="678256"/>
                </a:lnTo>
                <a:lnTo>
                  <a:pt x="6304763" y="683748"/>
                </a:lnTo>
                <a:lnTo>
                  <a:pt x="6277303" y="697478"/>
                </a:lnTo>
                <a:lnTo>
                  <a:pt x="6255335" y="711208"/>
                </a:lnTo>
                <a:lnTo>
                  <a:pt x="6263573" y="713954"/>
                </a:lnTo>
                <a:lnTo>
                  <a:pt x="6274557" y="713954"/>
                </a:lnTo>
                <a:lnTo>
                  <a:pt x="6291033" y="711208"/>
                </a:lnTo>
                <a:lnTo>
                  <a:pt x="6307509" y="705716"/>
                </a:lnTo>
                <a:lnTo>
                  <a:pt x="6318493" y="702970"/>
                </a:lnTo>
                <a:lnTo>
                  <a:pt x="6326731" y="702970"/>
                </a:lnTo>
                <a:lnTo>
                  <a:pt x="6329477" y="708462"/>
                </a:lnTo>
                <a:lnTo>
                  <a:pt x="6334969" y="711208"/>
                </a:lnTo>
                <a:lnTo>
                  <a:pt x="6340461" y="708462"/>
                </a:lnTo>
                <a:lnTo>
                  <a:pt x="6345952" y="705716"/>
                </a:lnTo>
                <a:lnTo>
                  <a:pt x="6546409" y="906172"/>
                </a:lnTo>
                <a:lnTo>
                  <a:pt x="6521695" y="917156"/>
                </a:lnTo>
                <a:lnTo>
                  <a:pt x="6513457" y="922648"/>
                </a:lnTo>
                <a:lnTo>
                  <a:pt x="6505219" y="930886"/>
                </a:lnTo>
                <a:lnTo>
                  <a:pt x="6532679" y="936378"/>
                </a:lnTo>
                <a:lnTo>
                  <a:pt x="6543663" y="939124"/>
                </a:lnTo>
                <a:lnTo>
                  <a:pt x="6551901" y="936378"/>
                </a:lnTo>
                <a:lnTo>
                  <a:pt x="6560139" y="933632"/>
                </a:lnTo>
                <a:lnTo>
                  <a:pt x="6565631" y="928140"/>
                </a:lnTo>
                <a:lnTo>
                  <a:pt x="6571123" y="930886"/>
                </a:lnTo>
                <a:lnTo>
                  <a:pt x="6571123" y="933632"/>
                </a:lnTo>
                <a:lnTo>
                  <a:pt x="6571123" y="939124"/>
                </a:lnTo>
                <a:lnTo>
                  <a:pt x="6573869" y="941870"/>
                </a:lnTo>
                <a:lnTo>
                  <a:pt x="6576615" y="941870"/>
                </a:lnTo>
                <a:lnTo>
                  <a:pt x="6579361" y="941870"/>
                </a:lnTo>
                <a:lnTo>
                  <a:pt x="6587599" y="950108"/>
                </a:lnTo>
                <a:lnTo>
                  <a:pt x="6573869" y="950108"/>
                </a:lnTo>
                <a:lnTo>
                  <a:pt x="6562885" y="952854"/>
                </a:lnTo>
                <a:lnTo>
                  <a:pt x="6546409" y="963838"/>
                </a:lnTo>
                <a:lnTo>
                  <a:pt x="6538171" y="966584"/>
                </a:lnTo>
                <a:lnTo>
                  <a:pt x="6532679" y="969330"/>
                </a:lnTo>
                <a:lnTo>
                  <a:pt x="6524441" y="969330"/>
                </a:lnTo>
                <a:lnTo>
                  <a:pt x="6518949" y="966584"/>
                </a:lnTo>
                <a:lnTo>
                  <a:pt x="6516203" y="961092"/>
                </a:lnTo>
                <a:lnTo>
                  <a:pt x="6516203" y="955600"/>
                </a:lnTo>
                <a:lnTo>
                  <a:pt x="6516203" y="947362"/>
                </a:lnTo>
                <a:lnTo>
                  <a:pt x="6513457" y="944616"/>
                </a:lnTo>
                <a:lnTo>
                  <a:pt x="6510711" y="941870"/>
                </a:lnTo>
                <a:lnTo>
                  <a:pt x="6507965" y="944616"/>
                </a:lnTo>
                <a:lnTo>
                  <a:pt x="6505219" y="944616"/>
                </a:lnTo>
                <a:lnTo>
                  <a:pt x="6499727" y="944616"/>
                </a:lnTo>
                <a:lnTo>
                  <a:pt x="6496981" y="936378"/>
                </a:lnTo>
                <a:lnTo>
                  <a:pt x="6494235" y="928140"/>
                </a:lnTo>
                <a:lnTo>
                  <a:pt x="6491489" y="919902"/>
                </a:lnTo>
                <a:lnTo>
                  <a:pt x="6488743" y="917156"/>
                </a:lnTo>
                <a:lnTo>
                  <a:pt x="6483251" y="914410"/>
                </a:lnTo>
                <a:lnTo>
                  <a:pt x="6480505" y="919902"/>
                </a:lnTo>
                <a:lnTo>
                  <a:pt x="6477759" y="922648"/>
                </a:lnTo>
                <a:lnTo>
                  <a:pt x="6483251" y="930886"/>
                </a:lnTo>
                <a:lnTo>
                  <a:pt x="6483251" y="936378"/>
                </a:lnTo>
                <a:lnTo>
                  <a:pt x="6480505" y="941870"/>
                </a:lnTo>
                <a:lnTo>
                  <a:pt x="6477759" y="944616"/>
                </a:lnTo>
                <a:lnTo>
                  <a:pt x="6464030" y="950108"/>
                </a:lnTo>
                <a:lnTo>
                  <a:pt x="6458538" y="955600"/>
                </a:lnTo>
                <a:lnTo>
                  <a:pt x="6464030" y="958346"/>
                </a:lnTo>
                <a:lnTo>
                  <a:pt x="6466776" y="963838"/>
                </a:lnTo>
                <a:lnTo>
                  <a:pt x="6466776" y="966584"/>
                </a:lnTo>
                <a:lnTo>
                  <a:pt x="6461284" y="974822"/>
                </a:lnTo>
                <a:lnTo>
                  <a:pt x="6453046" y="980314"/>
                </a:lnTo>
                <a:lnTo>
                  <a:pt x="6439316" y="985806"/>
                </a:lnTo>
                <a:lnTo>
                  <a:pt x="6425586" y="991298"/>
                </a:lnTo>
                <a:lnTo>
                  <a:pt x="6414602" y="991298"/>
                </a:lnTo>
                <a:lnTo>
                  <a:pt x="6403618" y="988552"/>
                </a:lnTo>
                <a:lnTo>
                  <a:pt x="6398126" y="985806"/>
                </a:lnTo>
                <a:lnTo>
                  <a:pt x="6398126" y="980314"/>
                </a:lnTo>
                <a:lnTo>
                  <a:pt x="6395380" y="977568"/>
                </a:lnTo>
                <a:lnTo>
                  <a:pt x="6395380" y="969330"/>
                </a:lnTo>
                <a:lnTo>
                  <a:pt x="6395380" y="966584"/>
                </a:lnTo>
                <a:lnTo>
                  <a:pt x="6395380" y="963838"/>
                </a:lnTo>
                <a:lnTo>
                  <a:pt x="6384396" y="961092"/>
                </a:lnTo>
                <a:lnTo>
                  <a:pt x="6370666" y="961092"/>
                </a:lnTo>
                <a:lnTo>
                  <a:pt x="6356936" y="963838"/>
                </a:lnTo>
                <a:lnTo>
                  <a:pt x="6365174" y="977568"/>
                </a:lnTo>
                <a:lnTo>
                  <a:pt x="6367920" y="994044"/>
                </a:lnTo>
                <a:lnTo>
                  <a:pt x="6373412" y="1007774"/>
                </a:lnTo>
                <a:lnTo>
                  <a:pt x="6381650" y="1021504"/>
                </a:lnTo>
                <a:lnTo>
                  <a:pt x="6074986" y="1052594"/>
                </a:lnTo>
                <a:lnTo>
                  <a:pt x="6079593" y="1057201"/>
                </a:lnTo>
                <a:lnTo>
                  <a:pt x="6082339" y="1065439"/>
                </a:lnTo>
                <a:lnTo>
                  <a:pt x="6079593" y="1081915"/>
                </a:lnTo>
                <a:lnTo>
                  <a:pt x="6076847" y="1098391"/>
                </a:lnTo>
                <a:lnTo>
                  <a:pt x="6074101" y="1114867"/>
                </a:lnTo>
                <a:lnTo>
                  <a:pt x="6074101" y="1125850"/>
                </a:lnTo>
                <a:lnTo>
                  <a:pt x="6075474" y="1129969"/>
                </a:lnTo>
                <a:lnTo>
                  <a:pt x="6071355" y="1125850"/>
                </a:lnTo>
                <a:lnTo>
                  <a:pt x="6063117" y="1123104"/>
                </a:lnTo>
                <a:lnTo>
                  <a:pt x="6054879" y="1120359"/>
                </a:lnTo>
                <a:lnTo>
                  <a:pt x="6047557" y="1120359"/>
                </a:lnTo>
                <a:lnTo>
                  <a:pt x="6049387" y="1114867"/>
                </a:lnTo>
                <a:lnTo>
                  <a:pt x="6049387" y="1095645"/>
                </a:lnTo>
                <a:lnTo>
                  <a:pt x="6047204" y="1080360"/>
                </a:lnTo>
                <a:lnTo>
                  <a:pt x="6065863" y="1081915"/>
                </a:lnTo>
                <a:lnTo>
                  <a:pt x="6052133" y="1057201"/>
                </a:lnTo>
                <a:lnTo>
                  <a:pt x="6049387" y="1068185"/>
                </a:lnTo>
                <a:lnTo>
                  <a:pt x="6046642" y="1076423"/>
                </a:lnTo>
                <a:lnTo>
                  <a:pt x="6047204" y="1080360"/>
                </a:lnTo>
                <a:lnTo>
                  <a:pt x="6032912" y="1079169"/>
                </a:lnTo>
                <a:lnTo>
                  <a:pt x="5999960" y="1081915"/>
                </a:lnTo>
                <a:lnTo>
                  <a:pt x="5936802" y="1090153"/>
                </a:lnTo>
                <a:lnTo>
                  <a:pt x="5919059" y="1091631"/>
                </a:lnTo>
                <a:lnTo>
                  <a:pt x="5920326" y="1092899"/>
                </a:lnTo>
                <a:lnTo>
                  <a:pt x="5923072" y="1095645"/>
                </a:lnTo>
                <a:lnTo>
                  <a:pt x="5923072" y="1101137"/>
                </a:lnTo>
                <a:lnTo>
                  <a:pt x="5920326" y="1103883"/>
                </a:lnTo>
                <a:lnTo>
                  <a:pt x="5914834" y="1103883"/>
                </a:lnTo>
                <a:lnTo>
                  <a:pt x="5898359" y="1101137"/>
                </a:lnTo>
                <a:lnTo>
                  <a:pt x="5881883" y="1101137"/>
                </a:lnTo>
                <a:lnTo>
                  <a:pt x="5862661" y="1101137"/>
                </a:lnTo>
                <a:lnTo>
                  <a:pt x="5840693" y="1101137"/>
                </a:lnTo>
                <a:lnTo>
                  <a:pt x="5837947" y="1101137"/>
                </a:lnTo>
                <a:lnTo>
                  <a:pt x="5837947" y="1098391"/>
                </a:lnTo>
                <a:lnTo>
                  <a:pt x="5840693" y="1090153"/>
                </a:lnTo>
                <a:lnTo>
                  <a:pt x="5843211" y="1087636"/>
                </a:lnTo>
                <a:lnTo>
                  <a:pt x="5840693" y="1087407"/>
                </a:lnTo>
                <a:lnTo>
                  <a:pt x="5815252" y="1078926"/>
                </a:lnTo>
                <a:lnTo>
                  <a:pt x="5785773" y="1081915"/>
                </a:lnTo>
                <a:lnTo>
                  <a:pt x="5761059" y="1084661"/>
                </a:lnTo>
                <a:lnTo>
                  <a:pt x="5741837" y="1070931"/>
                </a:lnTo>
                <a:lnTo>
                  <a:pt x="5733600" y="1062693"/>
                </a:lnTo>
                <a:lnTo>
                  <a:pt x="5725362" y="1057201"/>
                </a:lnTo>
                <a:lnTo>
                  <a:pt x="5719870" y="1057201"/>
                </a:lnTo>
                <a:lnTo>
                  <a:pt x="5711632" y="1057201"/>
                </a:lnTo>
                <a:lnTo>
                  <a:pt x="5700648" y="1062693"/>
                </a:lnTo>
                <a:lnTo>
                  <a:pt x="5692410" y="1068185"/>
                </a:lnTo>
                <a:lnTo>
                  <a:pt x="5689664" y="1068185"/>
                </a:lnTo>
                <a:lnTo>
                  <a:pt x="5684172" y="1068185"/>
                </a:lnTo>
                <a:lnTo>
                  <a:pt x="5681426" y="1065439"/>
                </a:lnTo>
                <a:lnTo>
                  <a:pt x="5681426" y="1062693"/>
                </a:lnTo>
                <a:lnTo>
                  <a:pt x="5681426" y="1057201"/>
                </a:lnTo>
                <a:lnTo>
                  <a:pt x="5681426" y="1054455"/>
                </a:lnTo>
                <a:lnTo>
                  <a:pt x="5675934" y="1051709"/>
                </a:lnTo>
                <a:lnTo>
                  <a:pt x="5656712" y="1051709"/>
                </a:lnTo>
                <a:lnTo>
                  <a:pt x="5631998" y="1051709"/>
                </a:lnTo>
                <a:lnTo>
                  <a:pt x="5577079" y="1059947"/>
                </a:lnTo>
                <a:lnTo>
                  <a:pt x="5549619" y="1068185"/>
                </a:lnTo>
                <a:lnTo>
                  <a:pt x="5524905" y="1076423"/>
                </a:lnTo>
                <a:lnTo>
                  <a:pt x="5502937" y="1084661"/>
                </a:lnTo>
                <a:lnTo>
                  <a:pt x="5489208" y="1092899"/>
                </a:lnTo>
                <a:lnTo>
                  <a:pt x="5480970" y="1095645"/>
                </a:lnTo>
                <a:lnTo>
                  <a:pt x="5475478" y="1095645"/>
                </a:lnTo>
                <a:lnTo>
                  <a:pt x="5469986" y="1090153"/>
                </a:lnTo>
                <a:lnTo>
                  <a:pt x="5461748" y="1090153"/>
                </a:lnTo>
                <a:lnTo>
                  <a:pt x="5459002" y="1084661"/>
                </a:lnTo>
                <a:lnTo>
                  <a:pt x="5456256" y="1084661"/>
                </a:lnTo>
                <a:lnTo>
                  <a:pt x="5456256" y="1090153"/>
                </a:lnTo>
                <a:lnTo>
                  <a:pt x="5459002" y="1090153"/>
                </a:lnTo>
                <a:lnTo>
                  <a:pt x="5439780" y="1095645"/>
                </a:lnTo>
                <a:lnTo>
                  <a:pt x="5420558" y="1106629"/>
                </a:lnTo>
                <a:lnTo>
                  <a:pt x="5392376" y="1119636"/>
                </a:lnTo>
                <a:lnTo>
                  <a:pt x="5394625" y="1121884"/>
                </a:lnTo>
                <a:lnTo>
                  <a:pt x="5406828" y="1120359"/>
                </a:lnTo>
                <a:lnTo>
                  <a:pt x="5439780" y="1117613"/>
                </a:lnTo>
                <a:lnTo>
                  <a:pt x="5394987" y="1122246"/>
                </a:lnTo>
                <a:lnTo>
                  <a:pt x="5395844" y="1123104"/>
                </a:lnTo>
                <a:lnTo>
                  <a:pt x="5406828" y="1136834"/>
                </a:lnTo>
                <a:lnTo>
                  <a:pt x="5406828" y="1140495"/>
                </a:lnTo>
                <a:lnTo>
                  <a:pt x="5409574" y="1139580"/>
                </a:lnTo>
                <a:lnTo>
                  <a:pt x="5428796" y="1125850"/>
                </a:lnTo>
                <a:lnTo>
                  <a:pt x="5448018" y="1117612"/>
                </a:lnTo>
                <a:lnTo>
                  <a:pt x="5469986" y="1109374"/>
                </a:lnTo>
                <a:lnTo>
                  <a:pt x="5491954" y="1106628"/>
                </a:lnTo>
                <a:lnTo>
                  <a:pt x="5502388" y="1106628"/>
                </a:lnTo>
                <a:lnTo>
                  <a:pt x="5505683" y="1098391"/>
                </a:lnTo>
                <a:lnTo>
                  <a:pt x="5508429" y="1095645"/>
                </a:lnTo>
                <a:lnTo>
                  <a:pt x="5511175" y="1095645"/>
                </a:lnTo>
                <a:lnTo>
                  <a:pt x="5516667" y="1095645"/>
                </a:lnTo>
                <a:lnTo>
                  <a:pt x="5519413" y="1101137"/>
                </a:lnTo>
                <a:lnTo>
                  <a:pt x="5519413" y="1103883"/>
                </a:lnTo>
                <a:lnTo>
                  <a:pt x="5519413" y="1108688"/>
                </a:lnTo>
                <a:lnTo>
                  <a:pt x="5533143" y="1112120"/>
                </a:lnTo>
                <a:lnTo>
                  <a:pt x="5549619" y="1123104"/>
                </a:lnTo>
                <a:lnTo>
                  <a:pt x="5552365" y="1125850"/>
                </a:lnTo>
                <a:lnTo>
                  <a:pt x="5549619" y="1128596"/>
                </a:lnTo>
                <a:lnTo>
                  <a:pt x="5524905" y="1120358"/>
                </a:lnTo>
                <a:lnTo>
                  <a:pt x="5500192" y="1120358"/>
                </a:lnTo>
                <a:lnTo>
                  <a:pt x="5472732" y="1123104"/>
                </a:lnTo>
                <a:lnTo>
                  <a:pt x="5448018" y="1131342"/>
                </a:lnTo>
                <a:lnTo>
                  <a:pt x="5437034" y="1136834"/>
                </a:lnTo>
                <a:lnTo>
                  <a:pt x="5423304" y="1147818"/>
                </a:lnTo>
                <a:lnTo>
                  <a:pt x="5406828" y="1156056"/>
                </a:lnTo>
                <a:lnTo>
                  <a:pt x="5402709" y="1156056"/>
                </a:lnTo>
                <a:lnTo>
                  <a:pt x="5393099" y="1175277"/>
                </a:lnTo>
                <a:lnTo>
                  <a:pt x="5387607" y="1194499"/>
                </a:lnTo>
                <a:lnTo>
                  <a:pt x="5384861" y="1213721"/>
                </a:lnTo>
                <a:lnTo>
                  <a:pt x="5382548" y="1232220"/>
                </a:lnTo>
                <a:lnTo>
                  <a:pt x="5382115" y="1227451"/>
                </a:lnTo>
                <a:lnTo>
                  <a:pt x="5379369" y="1197245"/>
                </a:lnTo>
                <a:lnTo>
                  <a:pt x="5373877" y="1175277"/>
                </a:lnTo>
                <a:lnTo>
                  <a:pt x="5373877" y="1164294"/>
                </a:lnTo>
                <a:lnTo>
                  <a:pt x="5376623" y="1156056"/>
                </a:lnTo>
                <a:lnTo>
                  <a:pt x="5379369" y="1136834"/>
                </a:lnTo>
                <a:lnTo>
                  <a:pt x="5379369" y="1131342"/>
                </a:lnTo>
                <a:lnTo>
                  <a:pt x="5376959" y="1124111"/>
                </a:lnTo>
                <a:lnTo>
                  <a:pt x="5360147" y="1125851"/>
                </a:lnTo>
                <a:lnTo>
                  <a:pt x="5362893" y="1123105"/>
                </a:lnTo>
                <a:lnTo>
                  <a:pt x="5362893" y="1116697"/>
                </a:lnTo>
                <a:lnTo>
                  <a:pt x="5351909" y="1114866"/>
                </a:lnTo>
                <a:lnTo>
                  <a:pt x="5349163" y="1112120"/>
                </a:lnTo>
                <a:lnTo>
                  <a:pt x="5346417" y="1109374"/>
                </a:lnTo>
                <a:lnTo>
                  <a:pt x="5349163" y="1106629"/>
                </a:lnTo>
                <a:lnTo>
                  <a:pt x="5338179" y="1106629"/>
                </a:lnTo>
                <a:lnTo>
                  <a:pt x="5310719" y="1106629"/>
                </a:lnTo>
                <a:lnTo>
                  <a:pt x="5296989" y="1103883"/>
                </a:lnTo>
                <a:lnTo>
                  <a:pt x="5283259" y="1101137"/>
                </a:lnTo>
                <a:lnTo>
                  <a:pt x="5272275" y="1095645"/>
                </a:lnTo>
                <a:lnTo>
                  <a:pt x="5264037" y="1087407"/>
                </a:lnTo>
                <a:lnTo>
                  <a:pt x="5269529" y="1087407"/>
                </a:lnTo>
                <a:lnTo>
                  <a:pt x="5266783" y="1081915"/>
                </a:lnTo>
                <a:lnTo>
                  <a:pt x="5258545" y="1079169"/>
                </a:lnTo>
                <a:lnTo>
                  <a:pt x="5255799" y="1070931"/>
                </a:lnTo>
                <a:lnTo>
                  <a:pt x="5261291" y="1073677"/>
                </a:lnTo>
                <a:lnTo>
                  <a:pt x="5261291" y="1068185"/>
                </a:lnTo>
                <a:lnTo>
                  <a:pt x="5255799" y="1068185"/>
                </a:lnTo>
                <a:lnTo>
                  <a:pt x="5244816" y="1073677"/>
                </a:lnTo>
                <a:lnTo>
                  <a:pt x="5242070" y="1076423"/>
                </a:lnTo>
                <a:lnTo>
                  <a:pt x="5239324" y="1084661"/>
                </a:lnTo>
                <a:lnTo>
                  <a:pt x="5236578" y="1090153"/>
                </a:lnTo>
                <a:lnTo>
                  <a:pt x="5233832" y="1087407"/>
                </a:lnTo>
                <a:lnTo>
                  <a:pt x="5228340" y="1087407"/>
                </a:lnTo>
                <a:lnTo>
                  <a:pt x="5225594" y="1090153"/>
                </a:lnTo>
                <a:lnTo>
                  <a:pt x="5217356" y="1095645"/>
                </a:lnTo>
                <a:lnTo>
                  <a:pt x="5198134" y="1098391"/>
                </a:lnTo>
                <a:lnTo>
                  <a:pt x="5198134" y="1095645"/>
                </a:lnTo>
                <a:lnTo>
                  <a:pt x="5200880" y="1095645"/>
                </a:lnTo>
                <a:lnTo>
                  <a:pt x="5203626" y="1095645"/>
                </a:lnTo>
                <a:lnTo>
                  <a:pt x="5203626" y="1092899"/>
                </a:lnTo>
                <a:lnTo>
                  <a:pt x="5200880" y="1092899"/>
                </a:lnTo>
                <a:lnTo>
                  <a:pt x="5200880" y="1090153"/>
                </a:lnTo>
                <a:lnTo>
                  <a:pt x="5192642" y="1095645"/>
                </a:lnTo>
                <a:lnTo>
                  <a:pt x="5189896" y="1098391"/>
                </a:lnTo>
                <a:lnTo>
                  <a:pt x="5187150" y="1098391"/>
                </a:lnTo>
                <a:lnTo>
                  <a:pt x="5181658" y="1098391"/>
                </a:lnTo>
                <a:lnTo>
                  <a:pt x="5176166" y="1095645"/>
                </a:lnTo>
                <a:lnTo>
                  <a:pt x="5176166" y="1092899"/>
                </a:lnTo>
                <a:lnTo>
                  <a:pt x="5181658" y="1092899"/>
                </a:lnTo>
                <a:lnTo>
                  <a:pt x="5181658" y="1087407"/>
                </a:lnTo>
                <a:lnTo>
                  <a:pt x="5176166" y="1090153"/>
                </a:lnTo>
                <a:lnTo>
                  <a:pt x="5167928" y="1090153"/>
                </a:lnTo>
                <a:lnTo>
                  <a:pt x="5156944" y="1087407"/>
                </a:lnTo>
                <a:lnTo>
                  <a:pt x="5154198" y="1092899"/>
                </a:lnTo>
                <a:lnTo>
                  <a:pt x="5151452" y="1094272"/>
                </a:lnTo>
                <a:lnTo>
                  <a:pt x="5151452" y="1092899"/>
                </a:lnTo>
                <a:lnTo>
                  <a:pt x="5143214" y="1092899"/>
                </a:lnTo>
                <a:lnTo>
                  <a:pt x="5148706" y="1106629"/>
                </a:lnTo>
                <a:lnTo>
                  <a:pt x="5134976" y="1106629"/>
                </a:lnTo>
                <a:lnTo>
                  <a:pt x="5134976" y="1103883"/>
                </a:lnTo>
                <a:lnTo>
                  <a:pt x="5129485" y="1101137"/>
                </a:lnTo>
                <a:lnTo>
                  <a:pt x="5132230" y="1103883"/>
                </a:lnTo>
                <a:lnTo>
                  <a:pt x="5129485" y="1106629"/>
                </a:lnTo>
                <a:lnTo>
                  <a:pt x="5129485" y="1109375"/>
                </a:lnTo>
                <a:lnTo>
                  <a:pt x="5134976" y="1109375"/>
                </a:lnTo>
                <a:lnTo>
                  <a:pt x="5137722" y="1117613"/>
                </a:lnTo>
                <a:lnTo>
                  <a:pt x="5140468" y="1120359"/>
                </a:lnTo>
                <a:lnTo>
                  <a:pt x="5143214" y="1123105"/>
                </a:lnTo>
                <a:lnTo>
                  <a:pt x="5145960" y="1120359"/>
                </a:lnTo>
                <a:lnTo>
                  <a:pt x="5151452" y="1120359"/>
                </a:lnTo>
                <a:lnTo>
                  <a:pt x="5151452" y="1123105"/>
                </a:lnTo>
                <a:lnTo>
                  <a:pt x="5156944" y="1120359"/>
                </a:lnTo>
                <a:lnTo>
                  <a:pt x="5176166" y="1120359"/>
                </a:lnTo>
                <a:lnTo>
                  <a:pt x="5173420" y="1125851"/>
                </a:lnTo>
                <a:lnTo>
                  <a:pt x="5170674" y="1128597"/>
                </a:lnTo>
                <a:lnTo>
                  <a:pt x="5165182" y="1125851"/>
                </a:lnTo>
                <a:lnTo>
                  <a:pt x="5162436" y="1125851"/>
                </a:lnTo>
                <a:lnTo>
                  <a:pt x="5159690" y="1125851"/>
                </a:lnTo>
                <a:lnTo>
                  <a:pt x="5159690" y="1134089"/>
                </a:lnTo>
                <a:lnTo>
                  <a:pt x="5162436" y="1139581"/>
                </a:lnTo>
                <a:lnTo>
                  <a:pt x="5165182" y="1136835"/>
                </a:lnTo>
                <a:lnTo>
                  <a:pt x="5170674" y="1136835"/>
                </a:lnTo>
                <a:lnTo>
                  <a:pt x="5170674" y="1131343"/>
                </a:lnTo>
                <a:lnTo>
                  <a:pt x="5173420" y="1128597"/>
                </a:lnTo>
                <a:lnTo>
                  <a:pt x="5181658" y="1128597"/>
                </a:lnTo>
                <a:lnTo>
                  <a:pt x="5187150" y="1131343"/>
                </a:lnTo>
                <a:lnTo>
                  <a:pt x="5192642" y="1128597"/>
                </a:lnTo>
                <a:lnTo>
                  <a:pt x="5195388" y="1125851"/>
                </a:lnTo>
                <a:lnTo>
                  <a:pt x="5192642" y="1123105"/>
                </a:lnTo>
                <a:lnTo>
                  <a:pt x="5195388" y="1120359"/>
                </a:lnTo>
                <a:lnTo>
                  <a:pt x="5198134" y="1120359"/>
                </a:lnTo>
                <a:lnTo>
                  <a:pt x="5200880" y="1120359"/>
                </a:lnTo>
                <a:lnTo>
                  <a:pt x="5200880" y="1125851"/>
                </a:lnTo>
                <a:lnTo>
                  <a:pt x="5200880" y="1131343"/>
                </a:lnTo>
                <a:lnTo>
                  <a:pt x="5200880" y="1134088"/>
                </a:lnTo>
                <a:lnTo>
                  <a:pt x="5220102" y="1129282"/>
                </a:lnTo>
                <a:lnTo>
                  <a:pt x="5220102" y="1128597"/>
                </a:lnTo>
                <a:lnTo>
                  <a:pt x="5217356" y="1128597"/>
                </a:lnTo>
                <a:lnTo>
                  <a:pt x="5217356" y="1125851"/>
                </a:lnTo>
                <a:lnTo>
                  <a:pt x="5220102" y="1123105"/>
                </a:lnTo>
                <a:lnTo>
                  <a:pt x="5217356" y="1120359"/>
                </a:lnTo>
                <a:lnTo>
                  <a:pt x="5211864" y="1117613"/>
                </a:lnTo>
                <a:lnTo>
                  <a:pt x="5244816" y="1120359"/>
                </a:lnTo>
                <a:lnTo>
                  <a:pt x="5247561" y="1121274"/>
                </a:lnTo>
                <a:lnTo>
                  <a:pt x="5296989" y="1106628"/>
                </a:lnTo>
                <a:lnTo>
                  <a:pt x="5299735" y="1106628"/>
                </a:lnTo>
                <a:lnTo>
                  <a:pt x="5299735" y="1109374"/>
                </a:lnTo>
                <a:lnTo>
                  <a:pt x="5299735" y="1112120"/>
                </a:lnTo>
                <a:lnTo>
                  <a:pt x="5288751" y="1120358"/>
                </a:lnTo>
                <a:lnTo>
                  <a:pt x="5277767" y="1125850"/>
                </a:lnTo>
                <a:lnTo>
                  <a:pt x="5269921" y="1128792"/>
                </a:lnTo>
                <a:lnTo>
                  <a:pt x="5280513" y="1134089"/>
                </a:lnTo>
                <a:lnTo>
                  <a:pt x="5239324" y="1139581"/>
                </a:lnTo>
                <a:lnTo>
                  <a:pt x="5239324" y="1137556"/>
                </a:lnTo>
                <a:lnTo>
                  <a:pt x="5225993" y="1140363"/>
                </a:lnTo>
                <a:lnTo>
                  <a:pt x="5220102" y="1142327"/>
                </a:lnTo>
                <a:lnTo>
                  <a:pt x="5221019" y="1141410"/>
                </a:lnTo>
                <a:lnTo>
                  <a:pt x="5203626" y="1145072"/>
                </a:lnTo>
                <a:lnTo>
                  <a:pt x="5173420" y="1156056"/>
                </a:lnTo>
                <a:lnTo>
                  <a:pt x="5162436" y="1158802"/>
                </a:lnTo>
                <a:lnTo>
                  <a:pt x="5159690" y="1164294"/>
                </a:lnTo>
                <a:lnTo>
                  <a:pt x="5156944" y="1169785"/>
                </a:lnTo>
                <a:lnTo>
                  <a:pt x="5151452" y="1175277"/>
                </a:lnTo>
                <a:lnTo>
                  <a:pt x="5145961" y="1180769"/>
                </a:lnTo>
                <a:lnTo>
                  <a:pt x="5140469" y="1183515"/>
                </a:lnTo>
                <a:lnTo>
                  <a:pt x="5115755" y="1189007"/>
                </a:lnTo>
                <a:lnTo>
                  <a:pt x="5091041" y="1191753"/>
                </a:lnTo>
                <a:lnTo>
                  <a:pt x="5069989" y="1191753"/>
                </a:lnTo>
                <a:lnTo>
                  <a:pt x="5077311" y="1186261"/>
                </a:lnTo>
                <a:lnTo>
                  <a:pt x="5085549" y="1172531"/>
                </a:lnTo>
                <a:lnTo>
                  <a:pt x="5047105" y="1183515"/>
                </a:lnTo>
                <a:lnTo>
                  <a:pt x="5055343" y="1189007"/>
                </a:lnTo>
                <a:lnTo>
                  <a:pt x="5066327" y="1191753"/>
                </a:lnTo>
                <a:lnTo>
                  <a:pt x="5069989" y="1191753"/>
                </a:lnTo>
                <a:lnTo>
                  <a:pt x="5066327" y="1194499"/>
                </a:lnTo>
                <a:lnTo>
                  <a:pt x="5052597" y="1199991"/>
                </a:lnTo>
                <a:lnTo>
                  <a:pt x="5038867" y="1199991"/>
                </a:lnTo>
                <a:lnTo>
                  <a:pt x="5030630" y="1197245"/>
                </a:lnTo>
                <a:lnTo>
                  <a:pt x="5027884" y="1191753"/>
                </a:lnTo>
                <a:lnTo>
                  <a:pt x="5019646" y="1180769"/>
                </a:lnTo>
                <a:lnTo>
                  <a:pt x="5016900" y="1175277"/>
                </a:lnTo>
                <a:lnTo>
                  <a:pt x="5014154" y="1172531"/>
                </a:lnTo>
                <a:lnTo>
                  <a:pt x="5003170" y="1167039"/>
                </a:lnTo>
                <a:lnTo>
                  <a:pt x="4997999" y="1164454"/>
                </a:lnTo>
                <a:lnTo>
                  <a:pt x="4843903" y="1180770"/>
                </a:lnTo>
                <a:lnTo>
                  <a:pt x="4838411" y="1180770"/>
                </a:lnTo>
                <a:lnTo>
                  <a:pt x="4835665" y="1180770"/>
                </a:lnTo>
                <a:lnTo>
                  <a:pt x="4769761" y="1189008"/>
                </a:lnTo>
                <a:lnTo>
                  <a:pt x="4764270" y="1180770"/>
                </a:lnTo>
                <a:lnTo>
                  <a:pt x="4753286" y="1178024"/>
                </a:lnTo>
                <a:lnTo>
                  <a:pt x="4745048" y="1175278"/>
                </a:lnTo>
                <a:lnTo>
                  <a:pt x="4736810" y="1169786"/>
                </a:lnTo>
                <a:lnTo>
                  <a:pt x="4728572" y="1175278"/>
                </a:lnTo>
                <a:lnTo>
                  <a:pt x="4720334" y="1178024"/>
                </a:lnTo>
                <a:lnTo>
                  <a:pt x="4712096" y="1180770"/>
                </a:lnTo>
                <a:lnTo>
                  <a:pt x="4706604" y="1183516"/>
                </a:lnTo>
                <a:lnTo>
                  <a:pt x="4706604" y="1189008"/>
                </a:lnTo>
                <a:lnTo>
                  <a:pt x="4703858" y="1194500"/>
                </a:lnTo>
                <a:lnTo>
                  <a:pt x="4561067" y="1208230"/>
                </a:lnTo>
                <a:lnTo>
                  <a:pt x="4558321" y="1208230"/>
                </a:lnTo>
                <a:lnTo>
                  <a:pt x="4558321" y="1210976"/>
                </a:lnTo>
                <a:lnTo>
                  <a:pt x="4032232" y="1267167"/>
                </a:lnTo>
                <a:lnTo>
                  <a:pt x="4025601" y="1268640"/>
                </a:lnTo>
                <a:lnTo>
                  <a:pt x="4018437" y="1268640"/>
                </a:lnTo>
                <a:lnTo>
                  <a:pt x="3932144" y="1277857"/>
                </a:lnTo>
                <a:lnTo>
                  <a:pt x="3929493" y="1279625"/>
                </a:lnTo>
                <a:lnTo>
                  <a:pt x="3910271" y="1293355"/>
                </a:lnTo>
                <a:lnTo>
                  <a:pt x="3896541" y="1301593"/>
                </a:lnTo>
                <a:lnTo>
                  <a:pt x="3891049" y="1307085"/>
                </a:lnTo>
                <a:lnTo>
                  <a:pt x="3888303" y="1312577"/>
                </a:lnTo>
                <a:lnTo>
                  <a:pt x="3885557" y="1331798"/>
                </a:lnTo>
                <a:lnTo>
                  <a:pt x="3885557" y="1351020"/>
                </a:lnTo>
                <a:lnTo>
                  <a:pt x="3885557" y="1351020"/>
                </a:lnTo>
                <a:lnTo>
                  <a:pt x="3891049" y="1378480"/>
                </a:lnTo>
                <a:lnTo>
                  <a:pt x="3904779" y="1438891"/>
                </a:lnTo>
                <a:lnTo>
                  <a:pt x="3904779" y="1447129"/>
                </a:lnTo>
                <a:lnTo>
                  <a:pt x="3899287" y="1452621"/>
                </a:lnTo>
                <a:lnTo>
                  <a:pt x="3891049" y="1458113"/>
                </a:lnTo>
                <a:lnTo>
                  <a:pt x="3885557" y="1458113"/>
                </a:lnTo>
                <a:lnTo>
                  <a:pt x="3880065" y="1458113"/>
                </a:lnTo>
                <a:lnTo>
                  <a:pt x="3877319" y="1455367"/>
                </a:lnTo>
                <a:lnTo>
                  <a:pt x="3871827" y="1452621"/>
                </a:lnTo>
                <a:lnTo>
                  <a:pt x="3871827" y="1447129"/>
                </a:lnTo>
                <a:lnTo>
                  <a:pt x="3871827" y="1441637"/>
                </a:lnTo>
                <a:lnTo>
                  <a:pt x="3871827" y="1438891"/>
                </a:lnTo>
                <a:lnTo>
                  <a:pt x="3877319" y="1433399"/>
                </a:lnTo>
                <a:lnTo>
                  <a:pt x="3880065" y="1430653"/>
                </a:lnTo>
                <a:lnTo>
                  <a:pt x="3880065" y="1425161"/>
                </a:lnTo>
                <a:lnTo>
                  <a:pt x="3882811" y="1408686"/>
                </a:lnTo>
                <a:lnTo>
                  <a:pt x="3880065" y="1381226"/>
                </a:lnTo>
                <a:lnTo>
                  <a:pt x="3880065" y="1353766"/>
                </a:lnTo>
                <a:lnTo>
                  <a:pt x="3880065" y="1351020"/>
                </a:lnTo>
                <a:lnTo>
                  <a:pt x="3877319" y="1320815"/>
                </a:lnTo>
                <a:lnTo>
                  <a:pt x="3874573" y="1309831"/>
                </a:lnTo>
                <a:lnTo>
                  <a:pt x="3871827" y="1304339"/>
                </a:lnTo>
                <a:lnTo>
                  <a:pt x="3866335" y="1301593"/>
                </a:lnTo>
                <a:lnTo>
                  <a:pt x="3858098" y="1301593"/>
                </a:lnTo>
                <a:lnTo>
                  <a:pt x="3844368" y="1298847"/>
                </a:lnTo>
                <a:lnTo>
                  <a:pt x="3827892" y="1296101"/>
                </a:lnTo>
                <a:lnTo>
                  <a:pt x="3811416" y="1293355"/>
                </a:lnTo>
                <a:lnTo>
                  <a:pt x="3810500" y="1293355"/>
                </a:lnTo>
                <a:lnTo>
                  <a:pt x="3803178" y="1298847"/>
                </a:lnTo>
                <a:lnTo>
                  <a:pt x="3800432" y="1301593"/>
                </a:lnTo>
                <a:lnTo>
                  <a:pt x="3797686" y="1304339"/>
                </a:lnTo>
                <a:lnTo>
                  <a:pt x="3792194" y="1312577"/>
                </a:lnTo>
                <a:lnTo>
                  <a:pt x="3790197" y="1313076"/>
                </a:lnTo>
                <a:lnTo>
                  <a:pt x="3789448" y="1315323"/>
                </a:lnTo>
                <a:lnTo>
                  <a:pt x="3786702" y="1323561"/>
                </a:lnTo>
                <a:lnTo>
                  <a:pt x="3781654" y="1325244"/>
                </a:lnTo>
                <a:lnTo>
                  <a:pt x="3783956" y="1348275"/>
                </a:lnTo>
                <a:lnTo>
                  <a:pt x="3786702" y="1372988"/>
                </a:lnTo>
                <a:lnTo>
                  <a:pt x="3789448" y="1411432"/>
                </a:lnTo>
                <a:lnTo>
                  <a:pt x="3792194" y="1449876"/>
                </a:lnTo>
                <a:lnTo>
                  <a:pt x="3792194" y="1488319"/>
                </a:lnTo>
                <a:lnTo>
                  <a:pt x="3789448" y="1526763"/>
                </a:lnTo>
                <a:lnTo>
                  <a:pt x="3786702" y="1548731"/>
                </a:lnTo>
                <a:lnTo>
                  <a:pt x="3783956" y="1573445"/>
                </a:lnTo>
                <a:lnTo>
                  <a:pt x="3783956" y="1584429"/>
                </a:lnTo>
                <a:lnTo>
                  <a:pt x="3783956" y="1595412"/>
                </a:lnTo>
                <a:lnTo>
                  <a:pt x="3789448" y="1606396"/>
                </a:lnTo>
                <a:lnTo>
                  <a:pt x="3794940" y="1614634"/>
                </a:lnTo>
                <a:lnTo>
                  <a:pt x="3803178" y="1622872"/>
                </a:lnTo>
                <a:lnTo>
                  <a:pt x="3811416" y="1633856"/>
                </a:lnTo>
                <a:lnTo>
                  <a:pt x="3814162" y="1644840"/>
                </a:lnTo>
                <a:lnTo>
                  <a:pt x="3816908" y="1658570"/>
                </a:lnTo>
                <a:lnTo>
                  <a:pt x="3819654" y="1675046"/>
                </a:lnTo>
                <a:lnTo>
                  <a:pt x="3819654" y="1688776"/>
                </a:lnTo>
                <a:lnTo>
                  <a:pt x="3816908" y="1699760"/>
                </a:lnTo>
                <a:lnTo>
                  <a:pt x="3811416" y="1710743"/>
                </a:lnTo>
                <a:lnTo>
                  <a:pt x="3803178" y="1721727"/>
                </a:lnTo>
                <a:lnTo>
                  <a:pt x="3792194" y="1727219"/>
                </a:lnTo>
                <a:lnTo>
                  <a:pt x="3781211" y="1732711"/>
                </a:lnTo>
                <a:lnTo>
                  <a:pt x="3767481" y="1738203"/>
                </a:lnTo>
                <a:lnTo>
                  <a:pt x="3759243" y="1738203"/>
                </a:lnTo>
                <a:lnTo>
                  <a:pt x="3753751" y="1735457"/>
                </a:lnTo>
                <a:lnTo>
                  <a:pt x="3751005" y="1729965"/>
                </a:lnTo>
                <a:lnTo>
                  <a:pt x="3751005" y="1721727"/>
                </a:lnTo>
                <a:lnTo>
                  <a:pt x="3756497" y="1699760"/>
                </a:lnTo>
                <a:lnTo>
                  <a:pt x="3759243" y="1688776"/>
                </a:lnTo>
                <a:lnTo>
                  <a:pt x="3764735" y="1677792"/>
                </a:lnTo>
                <a:lnTo>
                  <a:pt x="3770227" y="1661316"/>
                </a:lnTo>
                <a:lnTo>
                  <a:pt x="3772973" y="1644840"/>
                </a:lnTo>
                <a:lnTo>
                  <a:pt x="3772973" y="1628364"/>
                </a:lnTo>
                <a:lnTo>
                  <a:pt x="3770227" y="1611888"/>
                </a:lnTo>
                <a:lnTo>
                  <a:pt x="3770227" y="1598158"/>
                </a:lnTo>
                <a:lnTo>
                  <a:pt x="3772973" y="1581683"/>
                </a:lnTo>
                <a:lnTo>
                  <a:pt x="3778465" y="1554223"/>
                </a:lnTo>
                <a:lnTo>
                  <a:pt x="3783956" y="1502049"/>
                </a:lnTo>
                <a:lnTo>
                  <a:pt x="3786702" y="1474589"/>
                </a:lnTo>
                <a:lnTo>
                  <a:pt x="3786702" y="1447130"/>
                </a:lnTo>
                <a:lnTo>
                  <a:pt x="3783956" y="1419670"/>
                </a:lnTo>
                <a:lnTo>
                  <a:pt x="3778465" y="1392210"/>
                </a:lnTo>
                <a:lnTo>
                  <a:pt x="3767481" y="1370242"/>
                </a:lnTo>
                <a:lnTo>
                  <a:pt x="3753751" y="1351021"/>
                </a:lnTo>
                <a:lnTo>
                  <a:pt x="3748259" y="1340037"/>
                </a:lnTo>
                <a:lnTo>
                  <a:pt x="3737275" y="1323561"/>
                </a:lnTo>
                <a:lnTo>
                  <a:pt x="3731783" y="1312577"/>
                </a:lnTo>
                <a:lnTo>
                  <a:pt x="3729037" y="1304339"/>
                </a:lnTo>
                <a:lnTo>
                  <a:pt x="3731566" y="1299281"/>
                </a:lnTo>
                <a:lnTo>
                  <a:pt x="3709696" y="1301617"/>
                </a:lnTo>
                <a:lnTo>
                  <a:pt x="3696085" y="1304339"/>
                </a:lnTo>
                <a:lnTo>
                  <a:pt x="3685101" y="1307085"/>
                </a:lnTo>
                <a:lnTo>
                  <a:pt x="3680578" y="1306762"/>
                </a:lnTo>
                <a:lnTo>
                  <a:pt x="3671370" y="1309831"/>
                </a:lnTo>
                <a:lnTo>
                  <a:pt x="3638419" y="1315323"/>
                </a:lnTo>
                <a:lnTo>
                  <a:pt x="3621943" y="1318069"/>
                </a:lnTo>
                <a:lnTo>
                  <a:pt x="3608213" y="1320815"/>
                </a:lnTo>
                <a:lnTo>
                  <a:pt x="3591737" y="1326307"/>
                </a:lnTo>
                <a:lnTo>
                  <a:pt x="3580753" y="1337290"/>
                </a:lnTo>
                <a:lnTo>
                  <a:pt x="3575261" y="1342782"/>
                </a:lnTo>
                <a:lnTo>
                  <a:pt x="3569769" y="1342782"/>
                </a:lnTo>
                <a:lnTo>
                  <a:pt x="3558785" y="1342782"/>
                </a:lnTo>
                <a:lnTo>
                  <a:pt x="3545055" y="1337290"/>
                </a:lnTo>
                <a:lnTo>
                  <a:pt x="3542071" y="1335500"/>
                </a:lnTo>
                <a:lnTo>
                  <a:pt x="3542309" y="1334544"/>
                </a:lnTo>
                <a:lnTo>
                  <a:pt x="3547801" y="1326307"/>
                </a:lnTo>
                <a:lnTo>
                  <a:pt x="3531326" y="1329053"/>
                </a:lnTo>
                <a:lnTo>
                  <a:pt x="3542071" y="1335500"/>
                </a:lnTo>
                <a:lnTo>
                  <a:pt x="3539564" y="1345528"/>
                </a:lnTo>
                <a:lnTo>
                  <a:pt x="3534072" y="1351020"/>
                </a:lnTo>
                <a:lnTo>
                  <a:pt x="3528580" y="1353766"/>
                </a:lnTo>
                <a:lnTo>
                  <a:pt x="3523088" y="1351020"/>
                </a:lnTo>
                <a:lnTo>
                  <a:pt x="3520342" y="1348274"/>
                </a:lnTo>
                <a:lnTo>
                  <a:pt x="3514850" y="1340036"/>
                </a:lnTo>
                <a:lnTo>
                  <a:pt x="3506612" y="1331798"/>
                </a:lnTo>
                <a:lnTo>
                  <a:pt x="3498374" y="1329053"/>
                </a:lnTo>
                <a:lnTo>
                  <a:pt x="3487390" y="1326307"/>
                </a:lnTo>
                <a:lnTo>
                  <a:pt x="3478538" y="1326307"/>
                </a:lnTo>
                <a:lnTo>
                  <a:pt x="3397870" y="1334923"/>
                </a:lnTo>
                <a:lnTo>
                  <a:pt x="3393378" y="1339414"/>
                </a:lnTo>
                <a:lnTo>
                  <a:pt x="3379648" y="1350398"/>
                </a:lnTo>
                <a:lnTo>
                  <a:pt x="3369763" y="1355341"/>
                </a:lnTo>
                <a:lnTo>
                  <a:pt x="3360426" y="1383350"/>
                </a:lnTo>
                <a:lnTo>
                  <a:pt x="3354934" y="1399826"/>
                </a:lnTo>
                <a:lnTo>
                  <a:pt x="3354934" y="1416302"/>
                </a:lnTo>
                <a:lnTo>
                  <a:pt x="3352188" y="1438270"/>
                </a:lnTo>
                <a:lnTo>
                  <a:pt x="3352188" y="1457491"/>
                </a:lnTo>
                <a:lnTo>
                  <a:pt x="3357680" y="1465729"/>
                </a:lnTo>
                <a:lnTo>
                  <a:pt x="3357680" y="1471221"/>
                </a:lnTo>
                <a:lnTo>
                  <a:pt x="3357680" y="1473967"/>
                </a:lnTo>
                <a:lnTo>
                  <a:pt x="3352188" y="1482205"/>
                </a:lnTo>
                <a:lnTo>
                  <a:pt x="3346696" y="1487697"/>
                </a:lnTo>
                <a:lnTo>
                  <a:pt x="3338458" y="1487697"/>
                </a:lnTo>
                <a:lnTo>
                  <a:pt x="3330221" y="1484951"/>
                </a:lnTo>
                <a:lnTo>
                  <a:pt x="3327475" y="1484951"/>
                </a:lnTo>
                <a:lnTo>
                  <a:pt x="3321983" y="1479459"/>
                </a:lnTo>
                <a:lnTo>
                  <a:pt x="3321983" y="1473967"/>
                </a:lnTo>
                <a:lnTo>
                  <a:pt x="3321983" y="1465729"/>
                </a:lnTo>
                <a:lnTo>
                  <a:pt x="3324729" y="1460237"/>
                </a:lnTo>
                <a:lnTo>
                  <a:pt x="3332967" y="1454745"/>
                </a:lnTo>
                <a:lnTo>
                  <a:pt x="3343950" y="1451999"/>
                </a:lnTo>
                <a:lnTo>
                  <a:pt x="3341204" y="1435524"/>
                </a:lnTo>
                <a:lnTo>
                  <a:pt x="3341204" y="1416302"/>
                </a:lnTo>
                <a:lnTo>
                  <a:pt x="3335713" y="1397080"/>
                </a:lnTo>
                <a:lnTo>
                  <a:pt x="3327475" y="1377858"/>
                </a:lnTo>
                <a:lnTo>
                  <a:pt x="3323915" y="1365400"/>
                </a:lnTo>
                <a:lnTo>
                  <a:pt x="3335713" y="1366874"/>
                </a:lnTo>
                <a:lnTo>
                  <a:pt x="3323698" y="1342845"/>
                </a:lnTo>
                <a:lnTo>
                  <a:pt x="3321983" y="1343028"/>
                </a:lnTo>
                <a:lnTo>
                  <a:pt x="3321983" y="1350398"/>
                </a:lnTo>
                <a:lnTo>
                  <a:pt x="3321983" y="1358636"/>
                </a:lnTo>
                <a:lnTo>
                  <a:pt x="3323915" y="1365400"/>
                </a:lnTo>
                <a:lnTo>
                  <a:pt x="3313745" y="1364128"/>
                </a:lnTo>
                <a:lnTo>
                  <a:pt x="3305507" y="1364128"/>
                </a:lnTo>
                <a:lnTo>
                  <a:pt x="3297269" y="1358636"/>
                </a:lnTo>
                <a:lnTo>
                  <a:pt x="3291777" y="1353144"/>
                </a:lnTo>
                <a:lnTo>
                  <a:pt x="3289559" y="1346491"/>
                </a:lnTo>
                <a:lnTo>
                  <a:pt x="2501585" y="1430654"/>
                </a:lnTo>
                <a:lnTo>
                  <a:pt x="3289031" y="1336820"/>
                </a:lnTo>
                <a:lnTo>
                  <a:pt x="3289031" y="1331177"/>
                </a:lnTo>
                <a:lnTo>
                  <a:pt x="3283539" y="1322939"/>
                </a:lnTo>
                <a:lnTo>
                  <a:pt x="3278047" y="1314701"/>
                </a:lnTo>
                <a:lnTo>
                  <a:pt x="3269809" y="1309209"/>
                </a:lnTo>
                <a:lnTo>
                  <a:pt x="3250587" y="1295479"/>
                </a:lnTo>
                <a:lnTo>
                  <a:pt x="3242349" y="1289987"/>
                </a:lnTo>
                <a:lnTo>
                  <a:pt x="3234111" y="1281749"/>
                </a:lnTo>
                <a:lnTo>
                  <a:pt x="3234111" y="1279003"/>
                </a:lnTo>
                <a:lnTo>
                  <a:pt x="3234111" y="1276257"/>
                </a:lnTo>
                <a:lnTo>
                  <a:pt x="3236857" y="1276257"/>
                </a:lnTo>
                <a:lnTo>
                  <a:pt x="3239603" y="1276257"/>
                </a:lnTo>
                <a:lnTo>
                  <a:pt x="3267063" y="1287241"/>
                </a:lnTo>
                <a:lnTo>
                  <a:pt x="3294523" y="1298225"/>
                </a:lnTo>
                <a:lnTo>
                  <a:pt x="3305507" y="1306463"/>
                </a:lnTo>
                <a:lnTo>
                  <a:pt x="3316491" y="1317447"/>
                </a:lnTo>
                <a:lnTo>
                  <a:pt x="3319420" y="1323305"/>
                </a:lnTo>
                <a:lnTo>
                  <a:pt x="3302761" y="1325685"/>
                </a:lnTo>
                <a:lnTo>
                  <a:pt x="3313352" y="1333922"/>
                </a:lnTo>
                <a:lnTo>
                  <a:pt x="3323414" y="1332723"/>
                </a:lnTo>
                <a:lnTo>
                  <a:pt x="3321983" y="1328431"/>
                </a:lnTo>
                <a:lnTo>
                  <a:pt x="3319420" y="1323305"/>
                </a:lnTo>
                <a:lnTo>
                  <a:pt x="3321983" y="1322939"/>
                </a:lnTo>
                <a:lnTo>
                  <a:pt x="3341204" y="1320193"/>
                </a:lnTo>
                <a:lnTo>
                  <a:pt x="3346696" y="1320193"/>
                </a:lnTo>
                <a:lnTo>
                  <a:pt x="3352188" y="1320193"/>
                </a:lnTo>
                <a:lnTo>
                  <a:pt x="3362660" y="1328046"/>
                </a:lnTo>
                <a:lnTo>
                  <a:pt x="3369249" y="1327261"/>
                </a:lnTo>
                <a:lnTo>
                  <a:pt x="3371410" y="1322938"/>
                </a:lnTo>
                <a:lnTo>
                  <a:pt x="3382394" y="1306463"/>
                </a:lnTo>
                <a:lnTo>
                  <a:pt x="3401616" y="1276257"/>
                </a:lnTo>
                <a:lnTo>
                  <a:pt x="3412600" y="1262527"/>
                </a:lnTo>
                <a:lnTo>
                  <a:pt x="3426329" y="1248797"/>
                </a:lnTo>
                <a:lnTo>
                  <a:pt x="3431821" y="1248797"/>
                </a:lnTo>
                <a:lnTo>
                  <a:pt x="3440059" y="1248797"/>
                </a:lnTo>
                <a:lnTo>
                  <a:pt x="3442805" y="1254289"/>
                </a:lnTo>
                <a:lnTo>
                  <a:pt x="3445551" y="1259781"/>
                </a:lnTo>
                <a:lnTo>
                  <a:pt x="3442805" y="1268019"/>
                </a:lnTo>
                <a:lnTo>
                  <a:pt x="3440059" y="1279003"/>
                </a:lnTo>
                <a:lnTo>
                  <a:pt x="3431821" y="1295479"/>
                </a:lnTo>
                <a:lnTo>
                  <a:pt x="3409768" y="1322433"/>
                </a:lnTo>
                <a:lnTo>
                  <a:pt x="3451987" y="1317402"/>
                </a:lnTo>
                <a:lnTo>
                  <a:pt x="3457184" y="1315323"/>
                </a:lnTo>
                <a:lnTo>
                  <a:pt x="3468168" y="1312577"/>
                </a:lnTo>
                <a:lnTo>
                  <a:pt x="3481898" y="1312577"/>
                </a:lnTo>
                <a:lnTo>
                  <a:pt x="3492477" y="1312577"/>
                </a:lnTo>
                <a:lnTo>
                  <a:pt x="3544394" y="1306390"/>
                </a:lnTo>
                <a:lnTo>
                  <a:pt x="3553295" y="1303423"/>
                </a:lnTo>
                <a:lnTo>
                  <a:pt x="3556040" y="1301593"/>
                </a:lnTo>
                <a:lnTo>
                  <a:pt x="3578008" y="1296101"/>
                </a:lnTo>
                <a:lnTo>
                  <a:pt x="3599976" y="1290609"/>
                </a:lnTo>
                <a:lnTo>
                  <a:pt x="3635674" y="1285117"/>
                </a:lnTo>
                <a:lnTo>
                  <a:pt x="3654895" y="1282371"/>
                </a:lnTo>
                <a:lnTo>
                  <a:pt x="3671371" y="1279625"/>
                </a:lnTo>
                <a:lnTo>
                  <a:pt x="3690593" y="1279625"/>
                </a:lnTo>
                <a:lnTo>
                  <a:pt x="3702574" y="1281622"/>
                </a:lnTo>
                <a:lnTo>
                  <a:pt x="3712560" y="1274132"/>
                </a:lnTo>
                <a:lnTo>
                  <a:pt x="3723544" y="1268640"/>
                </a:lnTo>
                <a:lnTo>
                  <a:pt x="3740020" y="1265895"/>
                </a:lnTo>
                <a:lnTo>
                  <a:pt x="3764734" y="1265895"/>
                </a:lnTo>
                <a:lnTo>
                  <a:pt x="3808669" y="1268640"/>
                </a:lnTo>
                <a:lnTo>
                  <a:pt x="3841505" y="1270986"/>
                </a:lnTo>
                <a:lnTo>
                  <a:pt x="3867773" y="1267856"/>
                </a:lnTo>
                <a:lnTo>
                  <a:pt x="3869081" y="1265895"/>
                </a:lnTo>
                <a:lnTo>
                  <a:pt x="3871827" y="1260403"/>
                </a:lnTo>
                <a:lnTo>
                  <a:pt x="3877319" y="1260403"/>
                </a:lnTo>
                <a:lnTo>
                  <a:pt x="3902033" y="1254911"/>
                </a:lnTo>
                <a:lnTo>
                  <a:pt x="3932238" y="1249419"/>
                </a:lnTo>
                <a:lnTo>
                  <a:pt x="3987158" y="1243927"/>
                </a:lnTo>
                <a:lnTo>
                  <a:pt x="4044823" y="1243927"/>
                </a:lnTo>
                <a:lnTo>
                  <a:pt x="4068580" y="1243927"/>
                </a:lnTo>
                <a:lnTo>
                  <a:pt x="4189063" y="1229570"/>
                </a:lnTo>
                <a:lnTo>
                  <a:pt x="4198598" y="1227451"/>
                </a:lnTo>
                <a:lnTo>
                  <a:pt x="4248026" y="1219213"/>
                </a:lnTo>
                <a:lnTo>
                  <a:pt x="4272739" y="1216467"/>
                </a:lnTo>
                <a:lnTo>
                  <a:pt x="4278349" y="1215844"/>
                </a:lnTo>
                <a:lnTo>
                  <a:pt x="4462212" y="1183516"/>
                </a:lnTo>
                <a:lnTo>
                  <a:pt x="4467704" y="1183516"/>
                </a:lnTo>
                <a:lnTo>
                  <a:pt x="4566559" y="1167040"/>
                </a:lnTo>
                <a:lnTo>
                  <a:pt x="4591273" y="1169786"/>
                </a:lnTo>
                <a:lnTo>
                  <a:pt x="4615987" y="1167040"/>
                </a:lnTo>
                <a:lnTo>
                  <a:pt x="4621479" y="1164294"/>
                </a:lnTo>
                <a:lnTo>
                  <a:pt x="4629717" y="1156056"/>
                </a:lnTo>
                <a:lnTo>
                  <a:pt x="4629717" y="1158802"/>
                </a:lnTo>
                <a:lnTo>
                  <a:pt x="4626971" y="1161548"/>
                </a:lnTo>
                <a:lnTo>
                  <a:pt x="4624225" y="1169786"/>
                </a:lnTo>
                <a:lnTo>
                  <a:pt x="4629717" y="1172532"/>
                </a:lnTo>
                <a:lnTo>
                  <a:pt x="4635209" y="1175278"/>
                </a:lnTo>
                <a:lnTo>
                  <a:pt x="4637955" y="1186262"/>
                </a:lnTo>
                <a:lnTo>
                  <a:pt x="4646192" y="1186262"/>
                </a:lnTo>
                <a:lnTo>
                  <a:pt x="4654430" y="1186262"/>
                </a:lnTo>
                <a:lnTo>
                  <a:pt x="4665414" y="1191754"/>
                </a:lnTo>
                <a:lnTo>
                  <a:pt x="4670906" y="1189008"/>
                </a:lnTo>
                <a:lnTo>
                  <a:pt x="4681890" y="1189008"/>
                </a:lnTo>
                <a:lnTo>
                  <a:pt x="4690128" y="1186262"/>
                </a:lnTo>
                <a:lnTo>
                  <a:pt x="4692874" y="1186262"/>
                </a:lnTo>
                <a:lnTo>
                  <a:pt x="4695620" y="1183516"/>
                </a:lnTo>
                <a:lnTo>
                  <a:pt x="4695620" y="1180770"/>
                </a:lnTo>
                <a:lnTo>
                  <a:pt x="4692874" y="1178024"/>
                </a:lnTo>
                <a:lnTo>
                  <a:pt x="4698366" y="1178024"/>
                </a:lnTo>
                <a:lnTo>
                  <a:pt x="4703858" y="1175278"/>
                </a:lnTo>
                <a:lnTo>
                  <a:pt x="4703858" y="1169786"/>
                </a:lnTo>
                <a:lnTo>
                  <a:pt x="4701112" y="1167040"/>
                </a:lnTo>
                <a:lnTo>
                  <a:pt x="4706604" y="1164294"/>
                </a:lnTo>
                <a:lnTo>
                  <a:pt x="4714842" y="1164294"/>
                </a:lnTo>
                <a:lnTo>
                  <a:pt x="4717588" y="1156056"/>
                </a:lnTo>
                <a:lnTo>
                  <a:pt x="4720334" y="1147819"/>
                </a:lnTo>
                <a:lnTo>
                  <a:pt x="4709350" y="1145073"/>
                </a:lnTo>
                <a:lnTo>
                  <a:pt x="4709350" y="1142327"/>
                </a:lnTo>
                <a:lnTo>
                  <a:pt x="4767015" y="1131343"/>
                </a:lnTo>
                <a:lnTo>
                  <a:pt x="4767015" y="1139581"/>
                </a:lnTo>
                <a:lnTo>
                  <a:pt x="4769761" y="1142327"/>
                </a:lnTo>
                <a:lnTo>
                  <a:pt x="4775253" y="1142327"/>
                </a:lnTo>
                <a:lnTo>
                  <a:pt x="4777999" y="1134089"/>
                </a:lnTo>
                <a:lnTo>
                  <a:pt x="4780745" y="1131343"/>
                </a:lnTo>
                <a:lnTo>
                  <a:pt x="4783491" y="1128597"/>
                </a:lnTo>
                <a:lnTo>
                  <a:pt x="4986694" y="1095645"/>
                </a:lnTo>
                <a:lnTo>
                  <a:pt x="4994932" y="1095645"/>
                </a:lnTo>
                <a:lnTo>
                  <a:pt x="4997678" y="1092899"/>
                </a:lnTo>
                <a:lnTo>
                  <a:pt x="5058089" y="1081915"/>
                </a:lnTo>
                <a:lnTo>
                  <a:pt x="5060835" y="1081915"/>
                </a:lnTo>
                <a:lnTo>
                  <a:pt x="5063581" y="1084661"/>
                </a:lnTo>
                <a:lnTo>
                  <a:pt x="5063581" y="1090153"/>
                </a:lnTo>
                <a:lnTo>
                  <a:pt x="5063581" y="1092899"/>
                </a:lnTo>
                <a:lnTo>
                  <a:pt x="5074565" y="1087407"/>
                </a:lnTo>
                <a:lnTo>
                  <a:pt x="5080057" y="1081915"/>
                </a:lnTo>
                <a:lnTo>
                  <a:pt x="5082803" y="1073677"/>
                </a:lnTo>
                <a:lnTo>
                  <a:pt x="5080057" y="1073677"/>
                </a:lnTo>
                <a:lnTo>
                  <a:pt x="5077311" y="1070931"/>
                </a:lnTo>
                <a:lnTo>
                  <a:pt x="5069073" y="1070931"/>
                </a:lnTo>
                <a:lnTo>
                  <a:pt x="5063581" y="1068185"/>
                </a:lnTo>
                <a:lnTo>
                  <a:pt x="5058089" y="1065439"/>
                </a:lnTo>
                <a:lnTo>
                  <a:pt x="5058089" y="1026996"/>
                </a:lnTo>
                <a:lnTo>
                  <a:pt x="5060835" y="1029741"/>
                </a:lnTo>
                <a:lnTo>
                  <a:pt x="5060835" y="1021504"/>
                </a:lnTo>
                <a:lnTo>
                  <a:pt x="5058089" y="1021504"/>
                </a:lnTo>
                <a:lnTo>
                  <a:pt x="5058089" y="985806"/>
                </a:lnTo>
                <a:lnTo>
                  <a:pt x="5063581" y="985806"/>
                </a:lnTo>
                <a:lnTo>
                  <a:pt x="5063581" y="980314"/>
                </a:lnTo>
                <a:lnTo>
                  <a:pt x="5063581" y="974822"/>
                </a:lnTo>
                <a:lnTo>
                  <a:pt x="5058089" y="974822"/>
                </a:lnTo>
                <a:lnTo>
                  <a:pt x="5058089" y="972076"/>
                </a:lnTo>
                <a:lnTo>
                  <a:pt x="5060835" y="972076"/>
                </a:lnTo>
                <a:lnTo>
                  <a:pt x="5060835" y="969330"/>
                </a:lnTo>
                <a:lnTo>
                  <a:pt x="5063581" y="966584"/>
                </a:lnTo>
                <a:lnTo>
                  <a:pt x="5071819" y="980314"/>
                </a:lnTo>
                <a:lnTo>
                  <a:pt x="5077311" y="983060"/>
                </a:lnTo>
                <a:lnTo>
                  <a:pt x="5085549" y="983060"/>
                </a:lnTo>
                <a:lnTo>
                  <a:pt x="5082803" y="980314"/>
                </a:lnTo>
                <a:lnTo>
                  <a:pt x="5082803" y="977568"/>
                </a:lnTo>
                <a:lnTo>
                  <a:pt x="5085549" y="977568"/>
                </a:lnTo>
                <a:lnTo>
                  <a:pt x="5088295" y="974822"/>
                </a:lnTo>
                <a:lnTo>
                  <a:pt x="5091041" y="974822"/>
                </a:lnTo>
                <a:lnTo>
                  <a:pt x="5091041" y="972076"/>
                </a:lnTo>
                <a:lnTo>
                  <a:pt x="5080057" y="966584"/>
                </a:lnTo>
                <a:lnTo>
                  <a:pt x="5074565" y="966584"/>
                </a:lnTo>
                <a:lnTo>
                  <a:pt x="5069073" y="966584"/>
                </a:lnTo>
                <a:lnTo>
                  <a:pt x="5063581" y="966584"/>
                </a:lnTo>
                <a:lnTo>
                  <a:pt x="5058089" y="966584"/>
                </a:lnTo>
                <a:lnTo>
                  <a:pt x="5058089" y="944616"/>
                </a:lnTo>
                <a:lnTo>
                  <a:pt x="5060835" y="944616"/>
                </a:lnTo>
                <a:lnTo>
                  <a:pt x="5063581" y="939124"/>
                </a:lnTo>
                <a:lnTo>
                  <a:pt x="5060835" y="939124"/>
                </a:lnTo>
                <a:lnTo>
                  <a:pt x="5060835" y="930886"/>
                </a:lnTo>
                <a:lnTo>
                  <a:pt x="5058089" y="930886"/>
                </a:lnTo>
                <a:lnTo>
                  <a:pt x="5060835" y="897934"/>
                </a:lnTo>
                <a:lnTo>
                  <a:pt x="5063581" y="897934"/>
                </a:lnTo>
                <a:lnTo>
                  <a:pt x="5063581" y="892442"/>
                </a:lnTo>
                <a:lnTo>
                  <a:pt x="5060835" y="892442"/>
                </a:lnTo>
                <a:lnTo>
                  <a:pt x="5060835" y="873220"/>
                </a:lnTo>
                <a:lnTo>
                  <a:pt x="5063581" y="873220"/>
                </a:lnTo>
                <a:lnTo>
                  <a:pt x="5063581" y="867729"/>
                </a:lnTo>
                <a:lnTo>
                  <a:pt x="5060835" y="864983"/>
                </a:lnTo>
                <a:lnTo>
                  <a:pt x="5060835" y="623337"/>
                </a:lnTo>
                <a:lnTo>
                  <a:pt x="5080057" y="626083"/>
                </a:lnTo>
                <a:lnTo>
                  <a:pt x="5096533" y="623337"/>
                </a:lnTo>
                <a:lnTo>
                  <a:pt x="5096533" y="620591"/>
                </a:lnTo>
                <a:lnTo>
                  <a:pt x="5096533" y="612353"/>
                </a:lnTo>
                <a:lnTo>
                  <a:pt x="5093787" y="612353"/>
                </a:lnTo>
                <a:lnTo>
                  <a:pt x="5093787" y="609607"/>
                </a:lnTo>
                <a:lnTo>
                  <a:pt x="5085549" y="609607"/>
                </a:lnTo>
                <a:lnTo>
                  <a:pt x="5082803" y="606861"/>
                </a:lnTo>
                <a:lnTo>
                  <a:pt x="5080057" y="604115"/>
                </a:lnTo>
                <a:lnTo>
                  <a:pt x="5074565" y="601369"/>
                </a:lnTo>
                <a:lnTo>
                  <a:pt x="5074565" y="590385"/>
                </a:lnTo>
                <a:lnTo>
                  <a:pt x="5066327" y="587639"/>
                </a:lnTo>
                <a:lnTo>
                  <a:pt x="5060835" y="587639"/>
                </a:lnTo>
                <a:lnTo>
                  <a:pt x="5060835" y="576655"/>
                </a:lnTo>
                <a:lnTo>
                  <a:pt x="5074565" y="576655"/>
                </a:lnTo>
                <a:lnTo>
                  <a:pt x="5077311" y="571163"/>
                </a:lnTo>
                <a:lnTo>
                  <a:pt x="5080057" y="568417"/>
                </a:lnTo>
                <a:lnTo>
                  <a:pt x="5080057" y="571163"/>
                </a:lnTo>
                <a:lnTo>
                  <a:pt x="5082803" y="571163"/>
                </a:lnTo>
                <a:lnTo>
                  <a:pt x="5085549" y="568417"/>
                </a:lnTo>
                <a:lnTo>
                  <a:pt x="5088295" y="562925"/>
                </a:lnTo>
                <a:lnTo>
                  <a:pt x="5082803" y="565671"/>
                </a:lnTo>
                <a:lnTo>
                  <a:pt x="5077311" y="565671"/>
                </a:lnTo>
                <a:lnTo>
                  <a:pt x="5080057" y="557433"/>
                </a:lnTo>
                <a:lnTo>
                  <a:pt x="5080057" y="551941"/>
                </a:lnTo>
                <a:lnTo>
                  <a:pt x="5077311" y="546449"/>
                </a:lnTo>
                <a:lnTo>
                  <a:pt x="5085549" y="543703"/>
                </a:lnTo>
                <a:lnTo>
                  <a:pt x="5088295" y="546449"/>
                </a:lnTo>
                <a:lnTo>
                  <a:pt x="5091041" y="549195"/>
                </a:lnTo>
                <a:lnTo>
                  <a:pt x="5091041" y="551941"/>
                </a:lnTo>
                <a:lnTo>
                  <a:pt x="5102025" y="554687"/>
                </a:lnTo>
                <a:lnTo>
                  <a:pt x="5113009" y="551941"/>
                </a:lnTo>
                <a:lnTo>
                  <a:pt x="5115755" y="543703"/>
                </a:lnTo>
                <a:lnTo>
                  <a:pt x="5115755" y="535465"/>
                </a:lnTo>
                <a:lnTo>
                  <a:pt x="5113009" y="532719"/>
                </a:lnTo>
                <a:lnTo>
                  <a:pt x="5110263" y="532719"/>
                </a:lnTo>
                <a:lnTo>
                  <a:pt x="5107517" y="524481"/>
                </a:lnTo>
                <a:lnTo>
                  <a:pt x="5181658" y="516243"/>
                </a:lnTo>
                <a:lnTo>
                  <a:pt x="5181658" y="518989"/>
                </a:lnTo>
                <a:lnTo>
                  <a:pt x="5184404" y="518989"/>
                </a:lnTo>
                <a:lnTo>
                  <a:pt x="5187150" y="518989"/>
                </a:lnTo>
                <a:lnTo>
                  <a:pt x="5187150" y="513497"/>
                </a:lnTo>
                <a:lnTo>
                  <a:pt x="5566095" y="472308"/>
                </a:lnTo>
                <a:lnTo>
                  <a:pt x="5571587" y="475054"/>
                </a:lnTo>
                <a:lnTo>
                  <a:pt x="5579825" y="475054"/>
                </a:lnTo>
                <a:lnTo>
                  <a:pt x="5579825" y="469562"/>
                </a:lnTo>
                <a:lnTo>
                  <a:pt x="5631998" y="464070"/>
                </a:lnTo>
                <a:lnTo>
                  <a:pt x="5634744" y="464070"/>
                </a:lnTo>
                <a:lnTo>
                  <a:pt x="5637490" y="466816"/>
                </a:lnTo>
                <a:lnTo>
                  <a:pt x="5640236" y="469562"/>
                </a:lnTo>
                <a:lnTo>
                  <a:pt x="5642982" y="469562"/>
                </a:lnTo>
                <a:lnTo>
                  <a:pt x="5642982" y="461324"/>
                </a:lnTo>
                <a:lnTo>
                  <a:pt x="5656712" y="461324"/>
                </a:lnTo>
                <a:lnTo>
                  <a:pt x="5659458" y="461324"/>
                </a:lnTo>
                <a:lnTo>
                  <a:pt x="5662204" y="461324"/>
                </a:lnTo>
                <a:lnTo>
                  <a:pt x="6087831" y="412526"/>
                </a:lnTo>
                <a:lnTo>
                  <a:pt x="6087831" y="417388"/>
                </a:lnTo>
                <a:lnTo>
                  <a:pt x="6090577" y="417388"/>
                </a:lnTo>
                <a:lnTo>
                  <a:pt x="6093323" y="417388"/>
                </a:lnTo>
                <a:lnTo>
                  <a:pt x="6096069" y="414642"/>
                </a:lnTo>
                <a:lnTo>
                  <a:pt x="6098815" y="414642"/>
                </a:lnTo>
                <a:lnTo>
                  <a:pt x="6098815" y="409150"/>
                </a:lnTo>
                <a:lnTo>
                  <a:pt x="6120782" y="406404"/>
                </a:lnTo>
                <a:lnTo>
                  <a:pt x="6120782" y="409150"/>
                </a:lnTo>
                <a:lnTo>
                  <a:pt x="6126274" y="409150"/>
                </a:lnTo>
                <a:lnTo>
                  <a:pt x="6131766" y="411896"/>
                </a:lnTo>
                <a:lnTo>
                  <a:pt x="6131766" y="409150"/>
                </a:lnTo>
                <a:lnTo>
                  <a:pt x="6131766" y="406404"/>
                </a:lnTo>
                <a:lnTo>
                  <a:pt x="6152361" y="404116"/>
                </a:lnTo>
                <a:lnTo>
                  <a:pt x="6145496" y="406404"/>
                </a:lnTo>
                <a:lnTo>
                  <a:pt x="6137258" y="409150"/>
                </a:lnTo>
                <a:lnTo>
                  <a:pt x="6137258" y="411896"/>
                </a:lnTo>
                <a:lnTo>
                  <a:pt x="6142750" y="411896"/>
                </a:lnTo>
                <a:lnTo>
                  <a:pt x="6142750" y="417388"/>
                </a:lnTo>
                <a:lnTo>
                  <a:pt x="6145496" y="417388"/>
                </a:lnTo>
                <a:lnTo>
                  <a:pt x="6145496" y="420134"/>
                </a:lnTo>
                <a:lnTo>
                  <a:pt x="6142750" y="420134"/>
                </a:lnTo>
                <a:lnTo>
                  <a:pt x="6142750" y="422880"/>
                </a:lnTo>
                <a:lnTo>
                  <a:pt x="6148242" y="422880"/>
                </a:lnTo>
                <a:lnTo>
                  <a:pt x="6148242" y="417388"/>
                </a:lnTo>
                <a:lnTo>
                  <a:pt x="6150988" y="414642"/>
                </a:lnTo>
                <a:lnTo>
                  <a:pt x="6153734" y="409150"/>
                </a:lnTo>
                <a:lnTo>
                  <a:pt x="6153734" y="403964"/>
                </a:lnTo>
                <a:lnTo>
                  <a:pt x="6156480" y="403658"/>
                </a:lnTo>
                <a:lnTo>
                  <a:pt x="6164718" y="403658"/>
                </a:lnTo>
                <a:lnTo>
                  <a:pt x="6172956" y="400912"/>
                </a:lnTo>
                <a:lnTo>
                  <a:pt x="6175702" y="403658"/>
                </a:lnTo>
                <a:lnTo>
                  <a:pt x="6175702" y="406404"/>
                </a:lnTo>
                <a:lnTo>
                  <a:pt x="6167464" y="406404"/>
                </a:lnTo>
                <a:lnTo>
                  <a:pt x="6167464" y="411896"/>
                </a:lnTo>
                <a:lnTo>
                  <a:pt x="6170210" y="411896"/>
                </a:lnTo>
                <a:lnTo>
                  <a:pt x="6172956" y="411896"/>
                </a:lnTo>
                <a:lnTo>
                  <a:pt x="6175702" y="411896"/>
                </a:lnTo>
                <a:lnTo>
                  <a:pt x="6181194" y="411896"/>
                </a:lnTo>
                <a:lnTo>
                  <a:pt x="6181194" y="406404"/>
                </a:lnTo>
                <a:lnTo>
                  <a:pt x="6186686" y="403658"/>
                </a:lnTo>
                <a:lnTo>
                  <a:pt x="6189432" y="400912"/>
                </a:lnTo>
                <a:lnTo>
                  <a:pt x="6194924" y="398166"/>
                </a:lnTo>
                <a:lnTo>
                  <a:pt x="6194924" y="403658"/>
                </a:lnTo>
                <a:lnTo>
                  <a:pt x="6200416" y="406404"/>
                </a:lnTo>
                <a:lnTo>
                  <a:pt x="6205908" y="406404"/>
                </a:lnTo>
                <a:lnTo>
                  <a:pt x="6211400" y="409150"/>
                </a:lnTo>
                <a:lnTo>
                  <a:pt x="6214146" y="403658"/>
                </a:lnTo>
                <a:lnTo>
                  <a:pt x="6214146" y="409150"/>
                </a:lnTo>
                <a:lnTo>
                  <a:pt x="6216892" y="411896"/>
                </a:lnTo>
                <a:lnTo>
                  <a:pt x="6222384" y="411896"/>
                </a:lnTo>
                <a:lnTo>
                  <a:pt x="6227875" y="414642"/>
                </a:lnTo>
                <a:lnTo>
                  <a:pt x="6233367" y="414642"/>
                </a:lnTo>
                <a:lnTo>
                  <a:pt x="6244351" y="409150"/>
                </a:lnTo>
                <a:lnTo>
                  <a:pt x="6249843" y="409150"/>
                </a:lnTo>
                <a:lnTo>
                  <a:pt x="6252589" y="411896"/>
                </a:lnTo>
                <a:lnTo>
                  <a:pt x="6252589" y="400912"/>
                </a:lnTo>
                <a:lnTo>
                  <a:pt x="6249843" y="403658"/>
                </a:lnTo>
                <a:lnTo>
                  <a:pt x="6249843" y="406404"/>
                </a:lnTo>
                <a:lnTo>
                  <a:pt x="6247097" y="406404"/>
                </a:lnTo>
                <a:lnTo>
                  <a:pt x="6244351" y="403658"/>
                </a:lnTo>
                <a:lnTo>
                  <a:pt x="6238859" y="406404"/>
                </a:lnTo>
                <a:lnTo>
                  <a:pt x="6238859" y="403658"/>
                </a:lnTo>
                <a:lnTo>
                  <a:pt x="6241605" y="400912"/>
                </a:lnTo>
                <a:lnTo>
                  <a:pt x="6244351" y="398166"/>
                </a:lnTo>
                <a:lnTo>
                  <a:pt x="6244351" y="392675"/>
                </a:lnTo>
                <a:lnTo>
                  <a:pt x="6249843" y="392675"/>
                </a:lnTo>
                <a:lnTo>
                  <a:pt x="6249843" y="395420"/>
                </a:lnTo>
                <a:lnTo>
                  <a:pt x="6252589" y="398166"/>
                </a:lnTo>
                <a:lnTo>
                  <a:pt x="6255335" y="395420"/>
                </a:lnTo>
                <a:lnTo>
                  <a:pt x="6258081" y="392675"/>
                </a:lnTo>
                <a:lnTo>
                  <a:pt x="6260827" y="392675"/>
                </a:lnTo>
                <a:lnTo>
                  <a:pt x="6266319" y="395420"/>
                </a:lnTo>
                <a:lnTo>
                  <a:pt x="6266319" y="389929"/>
                </a:lnTo>
                <a:close/>
                <a:moveTo>
                  <a:pt x="1235691" y="354231"/>
                </a:moveTo>
                <a:lnTo>
                  <a:pt x="1219215" y="356977"/>
                </a:lnTo>
                <a:lnTo>
                  <a:pt x="1219215" y="367961"/>
                </a:lnTo>
                <a:lnTo>
                  <a:pt x="1224706" y="370707"/>
                </a:lnTo>
                <a:lnTo>
                  <a:pt x="1224706" y="373453"/>
                </a:lnTo>
                <a:lnTo>
                  <a:pt x="1224706" y="378945"/>
                </a:lnTo>
                <a:lnTo>
                  <a:pt x="1227452" y="381691"/>
                </a:lnTo>
                <a:lnTo>
                  <a:pt x="1230199" y="387183"/>
                </a:lnTo>
                <a:lnTo>
                  <a:pt x="1243927" y="387183"/>
                </a:lnTo>
                <a:lnTo>
                  <a:pt x="1254913" y="381691"/>
                </a:lnTo>
                <a:lnTo>
                  <a:pt x="1249421" y="370707"/>
                </a:lnTo>
                <a:lnTo>
                  <a:pt x="1249421" y="365215"/>
                </a:lnTo>
                <a:lnTo>
                  <a:pt x="1246673" y="359723"/>
                </a:lnTo>
                <a:close/>
                <a:moveTo>
                  <a:pt x="1573445" y="351485"/>
                </a:moveTo>
                <a:lnTo>
                  <a:pt x="1559715" y="356977"/>
                </a:lnTo>
                <a:lnTo>
                  <a:pt x="1554223" y="362469"/>
                </a:lnTo>
                <a:lnTo>
                  <a:pt x="1554223" y="367961"/>
                </a:lnTo>
                <a:lnTo>
                  <a:pt x="1554223" y="370707"/>
                </a:lnTo>
                <a:lnTo>
                  <a:pt x="1556969" y="370707"/>
                </a:lnTo>
                <a:lnTo>
                  <a:pt x="1565206" y="370707"/>
                </a:lnTo>
                <a:lnTo>
                  <a:pt x="1570699" y="376199"/>
                </a:lnTo>
                <a:lnTo>
                  <a:pt x="1576191" y="378945"/>
                </a:lnTo>
                <a:lnTo>
                  <a:pt x="1576191" y="373453"/>
                </a:lnTo>
                <a:lnTo>
                  <a:pt x="1578936" y="365215"/>
                </a:lnTo>
                <a:lnTo>
                  <a:pt x="1590766" y="357822"/>
                </a:lnTo>
                <a:lnTo>
                  <a:pt x="1576191" y="359723"/>
                </a:lnTo>
                <a:lnTo>
                  <a:pt x="1576191" y="362469"/>
                </a:lnTo>
                <a:lnTo>
                  <a:pt x="1573445" y="359723"/>
                </a:lnTo>
                <a:lnTo>
                  <a:pt x="1570699" y="356977"/>
                </a:lnTo>
                <a:lnTo>
                  <a:pt x="1570699" y="354231"/>
                </a:lnTo>
                <a:close/>
                <a:moveTo>
                  <a:pt x="1452622" y="351485"/>
                </a:moveTo>
                <a:lnTo>
                  <a:pt x="1452622" y="354231"/>
                </a:lnTo>
                <a:lnTo>
                  <a:pt x="1458113" y="351485"/>
                </a:lnTo>
                <a:close/>
                <a:moveTo>
                  <a:pt x="944616" y="351485"/>
                </a:moveTo>
                <a:lnTo>
                  <a:pt x="939124" y="356977"/>
                </a:lnTo>
                <a:lnTo>
                  <a:pt x="930887" y="356977"/>
                </a:lnTo>
                <a:lnTo>
                  <a:pt x="922648" y="356977"/>
                </a:lnTo>
                <a:lnTo>
                  <a:pt x="914410" y="354231"/>
                </a:lnTo>
                <a:close/>
                <a:moveTo>
                  <a:pt x="6634280" y="348739"/>
                </a:moveTo>
                <a:lnTo>
                  <a:pt x="6623296" y="351485"/>
                </a:lnTo>
                <a:lnTo>
                  <a:pt x="6612312" y="351485"/>
                </a:lnTo>
                <a:close/>
                <a:moveTo>
                  <a:pt x="1507541" y="343247"/>
                </a:moveTo>
                <a:lnTo>
                  <a:pt x="1502050" y="345993"/>
                </a:lnTo>
                <a:lnTo>
                  <a:pt x="1499304" y="345993"/>
                </a:lnTo>
                <a:lnTo>
                  <a:pt x="1499304" y="351485"/>
                </a:lnTo>
                <a:lnTo>
                  <a:pt x="1504796" y="351485"/>
                </a:lnTo>
                <a:lnTo>
                  <a:pt x="1507541" y="354231"/>
                </a:lnTo>
                <a:lnTo>
                  <a:pt x="1499304" y="356977"/>
                </a:lnTo>
                <a:lnTo>
                  <a:pt x="1496557" y="356977"/>
                </a:lnTo>
                <a:lnTo>
                  <a:pt x="1493811" y="354231"/>
                </a:lnTo>
                <a:lnTo>
                  <a:pt x="1491065" y="356977"/>
                </a:lnTo>
                <a:lnTo>
                  <a:pt x="1491065" y="359723"/>
                </a:lnTo>
                <a:lnTo>
                  <a:pt x="1493811" y="362469"/>
                </a:lnTo>
                <a:lnTo>
                  <a:pt x="1491065" y="367961"/>
                </a:lnTo>
                <a:lnTo>
                  <a:pt x="1496557" y="370707"/>
                </a:lnTo>
                <a:lnTo>
                  <a:pt x="1502050" y="373453"/>
                </a:lnTo>
                <a:lnTo>
                  <a:pt x="1504796" y="373453"/>
                </a:lnTo>
                <a:lnTo>
                  <a:pt x="1507541" y="370707"/>
                </a:lnTo>
                <a:lnTo>
                  <a:pt x="1507541" y="365215"/>
                </a:lnTo>
                <a:lnTo>
                  <a:pt x="1510287" y="367961"/>
                </a:lnTo>
                <a:lnTo>
                  <a:pt x="1513033" y="367961"/>
                </a:lnTo>
                <a:lnTo>
                  <a:pt x="1513033" y="362469"/>
                </a:lnTo>
                <a:lnTo>
                  <a:pt x="1515779" y="362469"/>
                </a:lnTo>
                <a:lnTo>
                  <a:pt x="1518526" y="359723"/>
                </a:lnTo>
                <a:lnTo>
                  <a:pt x="1521272" y="359723"/>
                </a:lnTo>
                <a:lnTo>
                  <a:pt x="1524017" y="359723"/>
                </a:lnTo>
                <a:lnTo>
                  <a:pt x="1521272" y="356977"/>
                </a:lnTo>
                <a:lnTo>
                  <a:pt x="1521272" y="354231"/>
                </a:lnTo>
                <a:lnTo>
                  <a:pt x="1518526" y="348739"/>
                </a:lnTo>
                <a:lnTo>
                  <a:pt x="1510287" y="348739"/>
                </a:lnTo>
                <a:close/>
                <a:moveTo>
                  <a:pt x="1230199" y="343247"/>
                </a:moveTo>
                <a:lnTo>
                  <a:pt x="1230199" y="345993"/>
                </a:lnTo>
                <a:lnTo>
                  <a:pt x="1232945" y="345993"/>
                </a:lnTo>
                <a:lnTo>
                  <a:pt x="1235691" y="348739"/>
                </a:lnTo>
                <a:lnTo>
                  <a:pt x="1235691" y="345993"/>
                </a:lnTo>
                <a:lnTo>
                  <a:pt x="1232945" y="345993"/>
                </a:lnTo>
                <a:lnTo>
                  <a:pt x="1232945" y="343247"/>
                </a:lnTo>
                <a:close/>
                <a:moveTo>
                  <a:pt x="1576191" y="340501"/>
                </a:moveTo>
                <a:lnTo>
                  <a:pt x="1576191" y="343247"/>
                </a:lnTo>
                <a:lnTo>
                  <a:pt x="1573445" y="343247"/>
                </a:lnTo>
                <a:lnTo>
                  <a:pt x="1573445" y="345993"/>
                </a:lnTo>
                <a:lnTo>
                  <a:pt x="1576191" y="345993"/>
                </a:lnTo>
                <a:lnTo>
                  <a:pt x="1578937" y="345993"/>
                </a:lnTo>
                <a:lnTo>
                  <a:pt x="1581682" y="348739"/>
                </a:lnTo>
                <a:lnTo>
                  <a:pt x="1584428" y="345993"/>
                </a:lnTo>
                <a:lnTo>
                  <a:pt x="1584428" y="343247"/>
                </a:lnTo>
                <a:lnTo>
                  <a:pt x="1581682" y="343247"/>
                </a:lnTo>
                <a:close/>
                <a:moveTo>
                  <a:pt x="1101137" y="335009"/>
                </a:moveTo>
                <a:lnTo>
                  <a:pt x="1087407" y="340501"/>
                </a:lnTo>
                <a:lnTo>
                  <a:pt x="1070932" y="345993"/>
                </a:lnTo>
                <a:lnTo>
                  <a:pt x="1051710" y="351485"/>
                </a:lnTo>
                <a:lnTo>
                  <a:pt x="1032487" y="351485"/>
                </a:lnTo>
                <a:lnTo>
                  <a:pt x="996790" y="351485"/>
                </a:lnTo>
                <a:lnTo>
                  <a:pt x="963838" y="348739"/>
                </a:lnTo>
                <a:close/>
                <a:moveTo>
                  <a:pt x="1620127" y="332263"/>
                </a:moveTo>
                <a:lnTo>
                  <a:pt x="1617380" y="335009"/>
                </a:lnTo>
                <a:lnTo>
                  <a:pt x="1617380" y="337755"/>
                </a:lnTo>
                <a:lnTo>
                  <a:pt x="1620127" y="340501"/>
                </a:lnTo>
                <a:lnTo>
                  <a:pt x="1622873" y="337755"/>
                </a:lnTo>
                <a:lnTo>
                  <a:pt x="1625618" y="335009"/>
                </a:lnTo>
                <a:lnTo>
                  <a:pt x="1622873" y="332263"/>
                </a:lnTo>
                <a:close/>
                <a:moveTo>
                  <a:pt x="1134089" y="329517"/>
                </a:moveTo>
                <a:lnTo>
                  <a:pt x="1128598" y="343247"/>
                </a:lnTo>
                <a:lnTo>
                  <a:pt x="1125851" y="348739"/>
                </a:lnTo>
                <a:lnTo>
                  <a:pt x="1123105" y="348739"/>
                </a:lnTo>
                <a:lnTo>
                  <a:pt x="1120359" y="345993"/>
                </a:lnTo>
                <a:lnTo>
                  <a:pt x="1114868" y="343247"/>
                </a:lnTo>
                <a:lnTo>
                  <a:pt x="1114868" y="340501"/>
                </a:lnTo>
                <a:lnTo>
                  <a:pt x="1117613" y="332263"/>
                </a:lnTo>
                <a:close/>
                <a:moveTo>
                  <a:pt x="1553356" y="327060"/>
                </a:moveTo>
                <a:lnTo>
                  <a:pt x="1559715" y="328039"/>
                </a:lnTo>
                <a:lnTo>
                  <a:pt x="1559715" y="329517"/>
                </a:lnTo>
                <a:lnTo>
                  <a:pt x="1559715" y="335009"/>
                </a:lnTo>
                <a:lnTo>
                  <a:pt x="1551477" y="337755"/>
                </a:lnTo>
                <a:lnTo>
                  <a:pt x="1543239" y="337755"/>
                </a:lnTo>
                <a:lnTo>
                  <a:pt x="1543239" y="335009"/>
                </a:lnTo>
                <a:lnTo>
                  <a:pt x="1540493" y="332263"/>
                </a:lnTo>
                <a:lnTo>
                  <a:pt x="1545985" y="329517"/>
                </a:lnTo>
                <a:close/>
                <a:moveTo>
                  <a:pt x="1559715" y="326771"/>
                </a:moveTo>
                <a:lnTo>
                  <a:pt x="1561213" y="328269"/>
                </a:lnTo>
                <a:lnTo>
                  <a:pt x="1559715" y="328039"/>
                </a:lnTo>
                <a:close/>
                <a:moveTo>
                  <a:pt x="1551477" y="326771"/>
                </a:moveTo>
                <a:lnTo>
                  <a:pt x="1554223" y="326771"/>
                </a:lnTo>
                <a:lnTo>
                  <a:pt x="1553356" y="327060"/>
                </a:lnTo>
                <a:close/>
                <a:moveTo>
                  <a:pt x="1419121" y="323751"/>
                </a:moveTo>
                <a:lnTo>
                  <a:pt x="1422416" y="324025"/>
                </a:lnTo>
                <a:lnTo>
                  <a:pt x="1419670" y="324025"/>
                </a:lnTo>
                <a:close/>
                <a:moveTo>
                  <a:pt x="1248774" y="318695"/>
                </a:moveTo>
                <a:lnTo>
                  <a:pt x="1227452" y="324025"/>
                </a:lnTo>
                <a:lnTo>
                  <a:pt x="1197247" y="324025"/>
                </a:lnTo>
                <a:close/>
                <a:moveTo>
                  <a:pt x="1249421" y="318533"/>
                </a:moveTo>
                <a:lnTo>
                  <a:pt x="1249202" y="318650"/>
                </a:lnTo>
                <a:lnTo>
                  <a:pt x="1248774" y="318695"/>
                </a:lnTo>
                <a:close/>
                <a:moveTo>
                  <a:pt x="1850788" y="313042"/>
                </a:moveTo>
                <a:lnTo>
                  <a:pt x="1737229" y="333264"/>
                </a:lnTo>
                <a:lnTo>
                  <a:pt x="1754679" y="335009"/>
                </a:lnTo>
                <a:lnTo>
                  <a:pt x="1779393" y="335009"/>
                </a:lnTo>
                <a:lnTo>
                  <a:pt x="1806852" y="332263"/>
                </a:lnTo>
                <a:lnTo>
                  <a:pt x="1828821" y="326772"/>
                </a:lnTo>
                <a:lnTo>
                  <a:pt x="1839804" y="321280"/>
                </a:lnTo>
                <a:lnTo>
                  <a:pt x="1848043" y="315788"/>
                </a:lnTo>
                <a:close/>
                <a:moveTo>
                  <a:pt x="1340038" y="310295"/>
                </a:moveTo>
                <a:lnTo>
                  <a:pt x="1318068" y="324025"/>
                </a:lnTo>
                <a:lnTo>
                  <a:pt x="1315322" y="324025"/>
                </a:lnTo>
                <a:lnTo>
                  <a:pt x="1312577" y="326771"/>
                </a:lnTo>
                <a:lnTo>
                  <a:pt x="1304341" y="324025"/>
                </a:lnTo>
                <a:lnTo>
                  <a:pt x="1298847" y="321279"/>
                </a:lnTo>
                <a:lnTo>
                  <a:pt x="1282371" y="315787"/>
                </a:lnTo>
                <a:close/>
                <a:moveTo>
                  <a:pt x="1857837" y="305992"/>
                </a:moveTo>
                <a:lnTo>
                  <a:pt x="1856280" y="307549"/>
                </a:lnTo>
                <a:lnTo>
                  <a:pt x="1856280" y="307550"/>
                </a:lnTo>
                <a:close/>
                <a:moveTo>
                  <a:pt x="1513033" y="304803"/>
                </a:moveTo>
                <a:lnTo>
                  <a:pt x="1507541" y="307549"/>
                </a:lnTo>
                <a:lnTo>
                  <a:pt x="1507541" y="315787"/>
                </a:lnTo>
                <a:lnTo>
                  <a:pt x="1510287" y="315787"/>
                </a:lnTo>
                <a:lnTo>
                  <a:pt x="1513033" y="318533"/>
                </a:lnTo>
                <a:lnTo>
                  <a:pt x="1513033" y="313041"/>
                </a:lnTo>
                <a:lnTo>
                  <a:pt x="1518526" y="313041"/>
                </a:lnTo>
                <a:lnTo>
                  <a:pt x="1524017" y="313041"/>
                </a:lnTo>
                <a:lnTo>
                  <a:pt x="1529509" y="313041"/>
                </a:lnTo>
                <a:lnTo>
                  <a:pt x="1529509" y="307549"/>
                </a:lnTo>
                <a:lnTo>
                  <a:pt x="1526763" y="304803"/>
                </a:lnTo>
                <a:lnTo>
                  <a:pt x="1524017" y="304803"/>
                </a:lnTo>
                <a:close/>
                <a:moveTo>
                  <a:pt x="1408686" y="302057"/>
                </a:moveTo>
                <a:lnTo>
                  <a:pt x="1414179" y="302057"/>
                </a:lnTo>
                <a:lnTo>
                  <a:pt x="1411434" y="304803"/>
                </a:lnTo>
                <a:lnTo>
                  <a:pt x="1408686" y="304803"/>
                </a:lnTo>
                <a:lnTo>
                  <a:pt x="1408686" y="307549"/>
                </a:lnTo>
                <a:lnTo>
                  <a:pt x="1408686" y="310295"/>
                </a:lnTo>
                <a:lnTo>
                  <a:pt x="1405940" y="313041"/>
                </a:lnTo>
                <a:lnTo>
                  <a:pt x="1408686" y="313041"/>
                </a:lnTo>
                <a:lnTo>
                  <a:pt x="1411434" y="313041"/>
                </a:lnTo>
                <a:lnTo>
                  <a:pt x="1414179" y="313041"/>
                </a:lnTo>
                <a:lnTo>
                  <a:pt x="1416924" y="313041"/>
                </a:lnTo>
                <a:lnTo>
                  <a:pt x="1416924" y="315787"/>
                </a:lnTo>
                <a:lnTo>
                  <a:pt x="1416924" y="318533"/>
                </a:lnTo>
                <a:lnTo>
                  <a:pt x="1414179" y="318533"/>
                </a:lnTo>
                <a:lnTo>
                  <a:pt x="1414179" y="321279"/>
                </a:lnTo>
                <a:lnTo>
                  <a:pt x="1419121" y="323751"/>
                </a:lnTo>
                <a:lnTo>
                  <a:pt x="1389464" y="321279"/>
                </a:lnTo>
                <a:lnTo>
                  <a:pt x="1381227" y="321279"/>
                </a:lnTo>
                <a:lnTo>
                  <a:pt x="1386718" y="318533"/>
                </a:lnTo>
                <a:lnTo>
                  <a:pt x="1386718" y="315787"/>
                </a:lnTo>
                <a:lnTo>
                  <a:pt x="1381227" y="321279"/>
                </a:lnTo>
                <a:lnTo>
                  <a:pt x="1367496" y="313041"/>
                </a:lnTo>
                <a:lnTo>
                  <a:pt x="1353766" y="307549"/>
                </a:lnTo>
                <a:lnTo>
                  <a:pt x="1397703" y="304803"/>
                </a:lnTo>
                <a:lnTo>
                  <a:pt x="1394958" y="307549"/>
                </a:lnTo>
                <a:lnTo>
                  <a:pt x="1403194" y="304803"/>
                </a:lnTo>
                <a:close/>
                <a:moveTo>
                  <a:pt x="1721728" y="299311"/>
                </a:moveTo>
                <a:lnTo>
                  <a:pt x="1721728" y="302057"/>
                </a:lnTo>
                <a:lnTo>
                  <a:pt x="1721728" y="304803"/>
                </a:lnTo>
                <a:lnTo>
                  <a:pt x="1721728" y="307549"/>
                </a:lnTo>
                <a:lnTo>
                  <a:pt x="1727220" y="307549"/>
                </a:lnTo>
                <a:lnTo>
                  <a:pt x="1727220" y="302057"/>
                </a:lnTo>
                <a:close/>
                <a:moveTo>
                  <a:pt x="1600905" y="296565"/>
                </a:moveTo>
                <a:lnTo>
                  <a:pt x="1589921" y="304803"/>
                </a:lnTo>
                <a:lnTo>
                  <a:pt x="1581682" y="310295"/>
                </a:lnTo>
                <a:lnTo>
                  <a:pt x="1581682" y="307549"/>
                </a:lnTo>
                <a:lnTo>
                  <a:pt x="1573445" y="302057"/>
                </a:lnTo>
                <a:lnTo>
                  <a:pt x="1565206" y="302057"/>
                </a:lnTo>
                <a:lnTo>
                  <a:pt x="1562461" y="307549"/>
                </a:lnTo>
                <a:lnTo>
                  <a:pt x="1565206" y="313041"/>
                </a:lnTo>
                <a:lnTo>
                  <a:pt x="1548731" y="313041"/>
                </a:lnTo>
                <a:lnTo>
                  <a:pt x="1529509" y="315787"/>
                </a:lnTo>
                <a:lnTo>
                  <a:pt x="1524017" y="318533"/>
                </a:lnTo>
                <a:lnTo>
                  <a:pt x="1526763" y="318533"/>
                </a:lnTo>
                <a:lnTo>
                  <a:pt x="1518526" y="324025"/>
                </a:lnTo>
                <a:lnTo>
                  <a:pt x="1510287" y="332263"/>
                </a:lnTo>
                <a:lnTo>
                  <a:pt x="1526763" y="326771"/>
                </a:lnTo>
                <a:lnTo>
                  <a:pt x="1529509" y="332263"/>
                </a:lnTo>
                <a:lnTo>
                  <a:pt x="1515779" y="332263"/>
                </a:lnTo>
                <a:lnTo>
                  <a:pt x="1515779" y="337755"/>
                </a:lnTo>
                <a:lnTo>
                  <a:pt x="1518526" y="340501"/>
                </a:lnTo>
                <a:lnTo>
                  <a:pt x="1518526" y="345993"/>
                </a:lnTo>
                <a:lnTo>
                  <a:pt x="1526763" y="351485"/>
                </a:lnTo>
                <a:lnTo>
                  <a:pt x="1529509" y="351485"/>
                </a:lnTo>
                <a:lnTo>
                  <a:pt x="1535002" y="351485"/>
                </a:lnTo>
                <a:lnTo>
                  <a:pt x="1535002" y="340501"/>
                </a:lnTo>
                <a:lnTo>
                  <a:pt x="1532255" y="332263"/>
                </a:lnTo>
                <a:lnTo>
                  <a:pt x="1535002" y="329517"/>
                </a:lnTo>
                <a:lnTo>
                  <a:pt x="1537748" y="329517"/>
                </a:lnTo>
                <a:lnTo>
                  <a:pt x="1537748" y="337755"/>
                </a:lnTo>
                <a:lnTo>
                  <a:pt x="1537748" y="345993"/>
                </a:lnTo>
                <a:lnTo>
                  <a:pt x="1545985" y="348739"/>
                </a:lnTo>
                <a:lnTo>
                  <a:pt x="1554223" y="345993"/>
                </a:lnTo>
                <a:lnTo>
                  <a:pt x="1562461" y="343247"/>
                </a:lnTo>
                <a:lnTo>
                  <a:pt x="1570699" y="340501"/>
                </a:lnTo>
                <a:lnTo>
                  <a:pt x="1565206" y="332263"/>
                </a:lnTo>
                <a:lnTo>
                  <a:pt x="1561213" y="328269"/>
                </a:lnTo>
                <a:lnTo>
                  <a:pt x="1587175" y="332263"/>
                </a:lnTo>
                <a:lnTo>
                  <a:pt x="1603651" y="332263"/>
                </a:lnTo>
                <a:lnTo>
                  <a:pt x="1609143" y="326771"/>
                </a:lnTo>
                <a:lnTo>
                  <a:pt x="1617380" y="321279"/>
                </a:lnTo>
                <a:lnTo>
                  <a:pt x="1609143" y="321279"/>
                </a:lnTo>
                <a:lnTo>
                  <a:pt x="1603651" y="315787"/>
                </a:lnTo>
                <a:lnTo>
                  <a:pt x="1600905" y="307549"/>
                </a:lnTo>
                <a:close/>
                <a:moveTo>
                  <a:pt x="1551477" y="296565"/>
                </a:moveTo>
                <a:lnTo>
                  <a:pt x="1543239" y="302057"/>
                </a:lnTo>
                <a:lnTo>
                  <a:pt x="1532255" y="302057"/>
                </a:lnTo>
                <a:lnTo>
                  <a:pt x="1535002" y="310295"/>
                </a:lnTo>
                <a:lnTo>
                  <a:pt x="1540493" y="313041"/>
                </a:lnTo>
                <a:lnTo>
                  <a:pt x="1545985" y="307549"/>
                </a:lnTo>
                <a:lnTo>
                  <a:pt x="1545985" y="304803"/>
                </a:lnTo>
                <a:lnTo>
                  <a:pt x="1551477" y="304803"/>
                </a:lnTo>
                <a:close/>
                <a:moveTo>
                  <a:pt x="1688776" y="282836"/>
                </a:moveTo>
                <a:lnTo>
                  <a:pt x="1664062" y="291073"/>
                </a:lnTo>
                <a:lnTo>
                  <a:pt x="1639348" y="296565"/>
                </a:lnTo>
                <a:lnTo>
                  <a:pt x="1625618" y="291073"/>
                </a:lnTo>
                <a:lnTo>
                  <a:pt x="1617380" y="291073"/>
                </a:lnTo>
                <a:lnTo>
                  <a:pt x="1609143" y="291073"/>
                </a:lnTo>
                <a:lnTo>
                  <a:pt x="1609143" y="296565"/>
                </a:lnTo>
                <a:lnTo>
                  <a:pt x="1611889" y="302057"/>
                </a:lnTo>
                <a:lnTo>
                  <a:pt x="1617380" y="302057"/>
                </a:lnTo>
                <a:lnTo>
                  <a:pt x="1620127" y="302057"/>
                </a:lnTo>
                <a:lnTo>
                  <a:pt x="1631111" y="299311"/>
                </a:lnTo>
                <a:lnTo>
                  <a:pt x="1639348" y="296565"/>
                </a:lnTo>
                <a:lnTo>
                  <a:pt x="1661316" y="296565"/>
                </a:lnTo>
                <a:lnTo>
                  <a:pt x="1683284" y="293819"/>
                </a:lnTo>
                <a:lnTo>
                  <a:pt x="1705252" y="293819"/>
                </a:lnTo>
                <a:lnTo>
                  <a:pt x="1732711" y="291073"/>
                </a:lnTo>
                <a:lnTo>
                  <a:pt x="1721728" y="285582"/>
                </a:lnTo>
                <a:lnTo>
                  <a:pt x="1710744" y="282836"/>
                </a:lnTo>
                <a:lnTo>
                  <a:pt x="1699760" y="282836"/>
                </a:lnTo>
                <a:close/>
                <a:moveTo>
                  <a:pt x="1817837" y="269106"/>
                </a:moveTo>
                <a:lnTo>
                  <a:pt x="1823329" y="277344"/>
                </a:lnTo>
                <a:lnTo>
                  <a:pt x="1826075" y="280090"/>
                </a:lnTo>
                <a:lnTo>
                  <a:pt x="1826075" y="285582"/>
                </a:lnTo>
                <a:lnTo>
                  <a:pt x="1809599" y="285582"/>
                </a:lnTo>
                <a:lnTo>
                  <a:pt x="1795869" y="288328"/>
                </a:lnTo>
                <a:lnTo>
                  <a:pt x="1782139" y="293819"/>
                </a:lnTo>
                <a:lnTo>
                  <a:pt x="1771156" y="293819"/>
                </a:lnTo>
                <a:lnTo>
                  <a:pt x="1768409" y="293819"/>
                </a:lnTo>
                <a:lnTo>
                  <a:pt x="1765663" y="293819"/>
                </a:lnTo>
                <a:lnTo>
                  <a:pt x="1757425" y="288328"/>
                </a:lnTo>
                <a:lnTo>
                  <a:pt x="1754679" y="285582"/>
                </a:lnTo>
                <a:lnTo>
                  <a:pt x="1749187" y="285582"/>
                </a:lnTo>
                <a:lnTo>
                  <a:pt x="1740950" y="293819"/>
                </a:lnTo>
                <a:lnTo>
                  <a:pt x="1732711" y="307549"/>
                </a:lnTo>
                <a:lnTo>
                  <a:pt x="1724474" y="313041"/>
                </a:lnTo>
                <a:lnTo>
                  <a:pt x="1718982" y="318533"/>
                </a:lnTo>
                <a:lnTo>
                  <a:pt x="1707998" y="321279"/>
                </a:lnTo>
                <a:lnTo>
                  <a:pt x="1716236" y="324025"/>
                </a:lnTo>
                <a:lnTo>
                  <a:pt x="1732711" y="326771"/>
                </a:lnTo>
                <a:lnTo>
                  <a:pt x="1751933" y="324025"/>
                </a:lnTo>
                <a:lnTo>
                  <a:pt x="1768409" y="318533"/>
                </a:lnTo>
                <a:lnTo>
                  <a:pt x="1801361" y="307549"/>
                </a:lnTo>
                <a:lnTo>
                  <a:pt x="1828821" y="291073"/>
                </a:lnTo>
                <a:lnTo>
                  <a:pt x="1837059" y="296565"/>
                </a:lnTo>
                <a:lnTo>
                  <a:pt x="1839805" y="296565"/>
                </a:lnTo>
                <a:lnTo>
                  <a:pt x="1845297" y="296565"/>
                </a:lnTo>
                <a:lnTo>
                  <a:pt x="1856280" y="288328"/>
                </a:lnTo>
                <a:lnTo>
                  <a:pt x="1859026" y="282836"/>
                </a:lnTo>
                <a:lnTo>
                  <a:pt x="1861773" y="274598"/>
                </a:lnTo>
                <a:lnTo>
                  <a:pt x="1856280" y="271852"/>
                </a:lnTo>
                <a:lnTo>
                  <a:pt x="1853535" y="269106"/>
                </a:lnTo>
                <a:lnTo>
                  <a:pt x="1842551" y="269106"/>
                </a:lnTo>
                <a:lnTo>
                  <a:pt x="1831567" y="269106"/>
                </a:lnTo>
                <a:close/>
                <a:moveTo>
                  <a:pt x="2233515" y="247993"/>
                </a:moveTo>
                <a:lnTo>
                  <a:pt x="2229733" y="249884"/>
                </a:lnTo>
                <a:lnTo>
                  <a:pt x="2224241" y="249884"/>
                </a:lnTo>
                <a:lnTo>
                  <a:pt x="2224241" y="249522"/>
                </a:lnTo>
                <a:close/>
                <a:moveTo>
                  <a:pt x="2202274" y="236154"/>
                </a:moveTo>
                <a:lnTo>
                  <a:pt x="2202274" y="241646"/>
                </a:lnTo>
                <a:lnTo>
                  <a:pt x="2205020" y="238900"/>
                </a:lnTo>
                <a:lnTo>
                  <a:pt x="2205020" y="236154"/>
                </a:lnTo>
                <a:close/>
                <a:moveTo>
                  <a:pt x="2139116" y="227916"/>
                </a:moveTo>
                <a:lnTo>
                  <a:pt x="2139116" y="233408"/>
                </a:lnTo>
                <a:lnTo>
                  <a:pt x="2144609" y="233408"/>
                </a:lnTo>
                <a:lnTo>
                  <a:pt x="2144609" y="227916"/>
                </a:lnTo>
                <a:close/>
                <a:moveTo>
                  <a:pt x="2292891" y="222424"/>
                </a:moveTo>
                <a:lnTo>
                  <a:pt x="2290144" y="227916"/>
                </a:lnTo>
                <a:lnTo>
                  <a:pt x="2298383" y="227916"/>
                </a:lnTo>
                <a:lnTo>
                  <a:pt x="2298383" y="225170"/>
                </a:lnTo>
                <a:lnTo>
                  <a:pt x="2295637" y="222424"/>
                </a:lnTo>
                <a:close/>
                <a:moveTo>
                  <a:pt x="2328589" y="219678"/>
                </a:moveTo>
                <a:lnTo>
                  <a:pt x="2325843" y="222424"/>
                </a:lnTo>
                <a:lnTo>
                  <a:pt x="2328589" y="222424"/>
                </a:lnTo>
                <a:lnTo>
                  <a:pt x="2328589" y="227916"/>
                </a:lnTo>
                <a:lnTo>
                  <a:pt x="2331334" y="227916"/>
                </a:lnTo>
                <a:lnTo>
                  <a:pt x="2336826" y="227916"/>
                </a:lnTo>
                <a:lnTo>
                  <a:pt x="2339572" y="227916"/>
                </a:lnTo>
                <a:lnTo>
                  <a:pt x="2339572" y="222424"/>
                </a:lnTo>
                <a:lnTo>
                  <a:pt x="2334081" y="222424"/>
                </a:lnTo>
                <a:lnTo>
                  <a:pt x="2331334" y="222424"/>
                </a:lnTo>
                <a:close/>
                <a:moveTo>
                  <a:pt x="3174349" y="123569"/>
                </a:moveTo>
                <a:lnTo>
                  <a:pt x="2430190" y="214186"/>
                </a:lnTo>
                <a:lnTo>
                  <a:pt x="2424698" y="214186"/>
                </a:lnTo>
                <a:lnTo>
                  <a:pt x="2421952" y="216932"/>
                </a:lnTo>
                <a:lnTo>
                  <a:pt x="2397238" y="221006"/>
                </a:lnTo>
                <a:lnTo>
                  <a:pt x="2397238" y="222424"/>
                </a:lnTo>
                <a:lnTo>
                  <a:pt x="2391745" y="230662"/>
                </a:lnTo>
                <a:lnTo>
                  <a:pt x="2386254" y="233408"/>
                </a:lnTo>
                <a:lnTo>
                  <a:pt x="2375269" y="233408"/>
                </a:lnTo>
                <a:lnTo>
                  <a:pt x="2369778" y="230662"/>
                </a:lnTo>
                <a:lnTo>
                  <a:pt x="2367408" y="225923"/>
                </a:lnTo>
                <a:lnTo>
                  <a:pt x="2233515" y="247993"/>
                </a:lnTo>
                <a:lnTo>
                  <a:pt x="2235225" y="247138"/>
                </a:lnTo>
                <a:lnTo>
                  <a:pt x="2232480" y="244392"/>
                </a:lnTo>
                <a:lnTo>
                  <a:pt x="2232480" y="241646"/>
                </a:lnTo>
                <a:lnTo>
                  <a:pt x="2224241" y="241646"/>
                </a:lnTo>
                <a:lnTo>
                  <a:pt x="2224241" y="249522"/>
                </a:lnTo>
                <a:lnTo>
                  <a:pt x="2172069" y="258122"/>
                </a:lnTo>
                <a:lnTo>
                  <a:pt x="2169322" y="260868"/>
                </a:lnTo>
                <a:lnTo>
                  <a:pt x="2158048" y="262747"/>
                </a:lnTo>
                <a:lnTo>
                  <a:pt x="2158338" y="263614"/>
                </a:lnTo>
                <a:lnTo>
                  <a:pt x="2158338" y="274598"/>
                </a:lnTo>
                <a:lnTo>
                  <a:pt x="2150099" y="280090"/>
                </a:lnTo>
                <a:lnTo>
                  <a:pt x="2141862" y="288328"/>
                </a:lnTo>
                <a:lnTo>
                  <a:pt x="2133624" y="296566"/>
                </a:lnTo>
                <a:lnTo>
                  <a:pt x="2122640" y="299312"/>
                </a:lnTo>
                <a:lnTo>
                  <a:pt x="2111656" y="296566"/>
                </a:lnTo>
                <a:lnTo>
                  <a:pt x="2103418" y="291074"/>
                </a:lnTo>
                <a:lnTo>
                  <a:pt x="2097926" y="282836"/>
                </a:lnTo>
                <a:lnTo>
                  <a:pt x="2097492" y="281102"/>
                </a:lnTo>
                <a:lnTo>
                  <a:pt x="2106164" y="282836"/>
                </a:lnTo>
                <a:lnTo>
                  <a:pt x="2096357" y="273029"/>
                </a:lnTo>
                <a:lnTo>
                  <a:pt x="2095510" y="273170"/>
                </a:lnTo>
                <a:lnTo>
                  <a:pt x="2097492" y="281102"/>
                </a:lnTo>
                <a:lnTo>
                  <a:pt x="2092434" y="280090"/>
                </a:lnTo>
                <a:lnTo>
                  <a:pt x="2078704" y="277344"/>
                </a:lnTo>
                <a:lnTo>
                  <a:pt x="2074960" y="276595"/>
                </a:lnTo>
                <a:lnTo>
                  <a:pt x="2070467" y="277344"/>
                </a:lnTo>
                <a:lnTo>
                  <a:pt x="2045753" y="274598"/>
                </a:lnTo>
                <a:lnTo>
                  <a:pt x="2021039" y="277344"/>
                </a:lnTo>
                <a:lnTo>
                  <a:pt x="2012801" y="280090"/>
                </a:lnTo>
                <a:lnTo>
                  <a:pt x="2007309" y="285582"/>
                </a:lnTo>
                <a:lnTo>
                  <a:pt x="2004563" y="285582"/>
                </a:lnTo>
                <a:lnTo>
                  <a:pt x="2010055" y="280090"/>
                </a:lnTo>
                <a:lnTo>
                  <a:pt x="2010055" y="271852"/>
                </a:lnTo>
                <a:lnTo>
                  <a:pt x="2004563" y="269106"/>
                </a:lnTo>
                <a:lnTo>
                  <a:pt x="2001817" y="266360"/>
                </a:lnTo>
                <a:lnTo>
                  <a:pt x="1996325" y="255376"/>
                </a:lnTo>
                <a:lnTo>
                  <a:pt x="1988087" y="258122"/>
                </a:lnTo>
                <a:lnTo>
                  <a:pt x="1982596" y="255376"/>
                </a:lnTo>
                <a:lnTo>
                  <a:pt x="1968866" y="249884"/>
                </a:lnTo>
                <a:lnTo>
                  <a:pt x="1963374" y="255376"/>
                </a:lnTo>
                <a:lnTo>
                  <a:pt x="1955136" y="255376"/>
                </a:lnTo>
                <a:lnTo>
                  <a:pt x="1944152" y="255376"/>
                </a:lnTo>
                <a:lnTo>
                  <a:pt x="1941406" y="255376"/>
                </a:lnTo>
                <a:lnTo>
                  <a:pt x="1938660" y="258122"/>
                </a:lnTo>
                <a:lnTo>
                  <a:pt x="1938660" y="260868"/>
                </a:lnTo>
                <a:lnTo>
                  <a:pt x="1938660" y="263614"/>
                </a:lnTo>
                <a:lnTo>
                  <a:pt x="1941406" y="266360"/>
                </a:lnTo>
                <a:lnTo>
                  <a:pt x="1935914" y="266360"/>
                </a:lnTo>
                <a:lnTo>
                  <a:pt x="1930422" y="269106"/>
                </a:lnTo>
                <a:lnTo>
                  <a:pt x="1930422" y="271852"/>
                </a:lnTo>
                <a:lnTo>
                  <a:pt x="1933168" y="277344"/>
                </a:lnTo>
                <a:lnTo>
                  <a:pt x="1927676" y="277344"/>
                </a:lnTo>
                <a:lnTo>
                  <a:pt x="1919438" y="280090"/>
                </a:lnTo>
                <a:lnTo>
                  <a:pt x="1916692" y="285582"/>
                </a:lnTo>
                <a:lnTo>
                  <a:pt x="1916692" y="296565"/>
                </a:lnTo>
                <a:lnTo>
                  <a:pt x="1924930" y="299311"/>
                </a:lnTo>
                <a:lnTo>
                  <a:pt x="1924930" y="302057"/>
                </a:lnTo>
                <a:lnTo>
                  <a:pt x="1900163" y="305596"/>
                </a:lnTo>
                <a:lnTo>
                  <a:pt x="1900776" y="307028"/>
                </a:lnTo>
                <a:lnTo>
                  <a:pt x="1949643" y="299312"/>
                </a:lnTo>
                <a:lnTo>
                  <a:pt x="1968865" y="293820"/>
                </a:lnTo>
                <a:lnTo>
                  <a:pt x="1990832" y="285582"/>
                </a:lnTo>
                <a:lnTo>
                  <a:pt x="1993578" y="288328"/>
                </a:lnTo>
                <a:lnTo>
                  <a:pt x="1990832" y="288328"/>
                </a:lnTo>
                <a:lnTo>
                  <a:pt x="1982595" y="296566"/>
                </a:lnTo>
                <a:lnTo>
                  <a:pt x="1971611" y="302058"/>
                </a:lnTo>
                <a:lnTo>
                  <a:pt x="1946897" y="307550"/>
                </a:lnTo>
                <a:lnTo>
                  <a:pt x="1903087" y="312418"/>
                </a:lnTo>
                <a:lnTo>
                  <a:pt x="1905708" y="318534"/>
                </a:lnTo>
                <a:lnTo>
                  <a:pt x="1905708" y="324026"/>
                </a:lnTo>
                <a:lnTo>
                  <a:pt x="1905708" y="329517"/>
                </a:lnTo>
                <a:lnTo>
                  <a:pt x="1900216" y="340501"/>
                </a:lnTo>
                <a:lnTo>
                  <a:pt x="1894723" y="348739"/>
                </a:lnTo>
                <a:lnTo>
                  <a:pt x="1891978" y="356977"/>
                </a:lnTo>
                <a:lnTo>
                  <a:pt x="1889232" y="373453"/>
                </a:lnTo>
                <a:lnTo>
                  <a:pt x="1889232" y="395421"/>
                </a:lnTo>
                <a:lnTo>
                  <a:pt x="1891978" y="414643"/>
                </a:lnTo>
                <a:lnTo>
                  <a:pt x="1902962" y="455832"/>
                </a:lnTo>
                <a:lnTo>
                  <a:pt x="1905708" y="475054"/>
                </a:lnTo>
                <a:lnTo>
                  <a:pt x="1908453" y="491530"/>
                </a:lnTo>
                <a:lnTo>
                  <a:pt x="1905708" y="497022"/>
                </a:lnTo>
                <a:lnTo>
                  <a:pt x="1902962" y="502514"/>
                </a:lnTo>
                <a:lnTo>
                  <a:pt x="1900216" y="505260"/>
                </a:lnTo>
                <a:lnTo>
                  <a:pt x="1894723" y="508006"/>
                </a:lnTo>
                <a:lnTo>
                  <a:pt x="1889232" y="508006"/>
                </a:lnTo>
                <a:lnTo>
                  <a:pt x="1883740" y="505260"/>
                </a:lnTo>
                <a:lnTo>
                  <a:pt x="1878248" y="502514"/>
                </a:lnTo>
                <a:lnTo>
                  <a:pt x="1875502" y="497022"/>
                </a:lnTo>
                <a:lnTo>
                  <a:pt x="1872756" y="477800"/>
                </a:lnTo>
                <a:lnTo>
                  <a:pt x="1867264" y="455832"/>
                </a:lnTo>
                <a:lnTo>
                  <a:pt x="1867264" y="444848"/>
                </a:lnTo>
                <a:lnTo>
                  <a:pt x="1867264" y="433865"/>
                </a:lnTo>
                <a:lnTo>
                  <a:pt x="1870010" y="425627"/>
                </a:lnTo>
                <a:lnTo>
                  <a:pt x="1872756" y="417389"/>
                </a:lnTo>
                <a:lnTo>
                  <a:pt x="1880994" y="409151"/>
                </a:lnTo>
                <a:lnTo>
                  <a:pt x="1883740" y="398167"/>
                </a:lnTo>
                <a:lnTo>
                  <a:pt x="1883740" y="387183"/>
                </a:lnTo>
                <a:lnTo>
                  <a:pt x="1880994" y="376199"/>
                </a:lnTo>
                <a:lnTo>
                  <a:pt x="1872756" y="354231"/>
                </a:lnTo>
                <a:lnTo>
                  <a:pt x="1864518" y="335009"/>
                </a:lnTo>
                <a:lnTo>
                  <a:pt x="1861772" y="326772"/>
                </a:lnTo>
                <a:lnTo>
                  <a:pt x="1861772" y="324483"/>
                </a:lnTo>
                <a:lnTo>
                  <a:pt x="1864518" y="324026"/>
                </a:lnTo>
                <a:lnTo>
                  <a:pt x="1880994" y="324026"/>
                </a:lnTo>
                <a:lnTo>
                  <a:pt x="1871443" y="309699"/>
                </a:lnTo>
                <a:lnTo>
                  <a:pt x="1867265" y="310295"/>
                </a:lnTo>
                <a:lnTo>
                  <a:pt x="1867265" y="303432"/>
                </a:lnTo>
                <a:lnTo>
                  <a:pt x="1866349" y="302057"/>
                </a:lnTo>
                <a:lnTo>
                  <a:pt x="1864519" y="302057"/>
                </a:lnTo>
                <a:lnTo>
                  <a:pt x="1864126" y="302057"/>
                </a:lnTo>
                <a:lnTo>
                  <a:pt x="1861772" y="318534"/>
                </a:lnTo>
                <a:lnTo>
                  <a:pt x="1861772" y="324483"/>
                </a:lnTo>
                <a:lnTo>
                  <a:pt x="1848043" y="326772"/>
                </a:lnTo>
                <a:lnTo>
                  <a:pt x="1815091" y="337755"/>
                </a:lnTo>
                <a:lnTo>
                  <a:pt x="1782139" y="351485"/>
                </a:lnTo>
                <a:lnTo>
                  <a:pt x="1751933" y="365215"/>
                </a:lnTo>
                <a:lnTo>
                  <a:pt x="1735457" y="367961"/>
                </a:lnTo>
                <a:lnTo>
                  <a:pt x="1716235" y="367961"/>
                </a:lnTo>
                <a:lnTo>
                  <a:pt x="1697014" y="367961"/>
                </a:lnTo>
                <a:lnTo>
                  <a:pt x="1677792" y="367961"/>
                </a:lnTo>
                <a:lnTo>
                  <a:pt x="1653078" y="370707"/>
                </a:lnTo>
                <a:lnTo>
                  <a:pt x="1631110" y="376199"/>
                </a:lnTo>
                <a:lnTo>
                  <a:pt x="1620126" y="378945"/>
                </a:lnTo>
                <a:lnTo>
                  <a:pt x="1609143" y="387183"/>
                </a:lnTo>
                <a:lnTo>
                  <a:pt x="1600904" y="395421"/>
                </a:lnTo>
                <a:lnTo>
                  <a:pt x="1595412" y="406405"/>
                </a:lnTo>
                <a:lnTo>
                  <a:pt x="1589921" y="417389"/>
                </a:lnTo>
                <a:lnTo>
                  <a:pt x="1584428" y="422881"/>
                </a:lnTo>
                <a:lnTo>
                  <a:pt x="1578936" y="425627"/>
                </a:lnTo>
                <a:lnTo>
                  <a:pt x="1576191" y="425627"/>
                </a:lnTo>
                <a:lnTo>
                  <a:pt x="1576191" y="431118"/>
                </a:lnTo>
                <a:lnTo>
                  <a:pt x="1573445" y="431118"/>
                </a:lnTo>
                <a:lnTo>
                  <a:pt x="1570699" y="431118"/>
                </a:lnTo>
                <a:lnTo>
                  <a:pt x="1567952" y="428372"/>
                </a:lnTo>
                <a:lnTo>
                  <a:pt x="1565206" y="428372"/>
                </a:lnTo>
                <a:lnTo>
                  <a:pt x="1565206" y="431118"/>
                </a:lnTo>
                <a:lnTo>
                  <a:pt x="1567952" y="433864"/>
                </a:lnTo>
                <a:lnTo>
                  <a:pt x="1567952" y="436610"/>
                </a:lnTo>
                <a:lnTo>
                  <a:pt x="1573445" y="433864"/>
                </a:lnTo>
                <a:lnTo>
                  <a:pt x="1576191" y="431118"/>
                </a:lnTo>
                <a:lnTo>
                  <a:pt x="1576191" y="458578"/>
                </a:lnTo>
                <a:lnTo>
                  <a:pt x="1573445" y="455832"/>
                </a:lnTo>
                <a:lnTo>
                  <a:pt x="1570699" y="461324"/>
                </a:lnTo>
                <a:lnTo>
                  <a:pt x="1573445" y="466816"/>
                </a:lnTo>
                <a:lnTo>
                  <a:pt x="1576191" y="466816"/>
                </a:lnTo>
                <a:lnTo>
                  <a:pt x="1576191" y="472308"/>
                </a:lnTo>
                <a:lnTo>
                  <a:pt x="1573445" y="475054"/>
                </a:lnTo>
                <a:lnTo>
                  <a:pt x="1570699" y="475054"/>
                </a:lnTo>
                <a:lnTo>
                  <a:pt x="1565206" y="464070"/>
                </a:lnTo>
                <a:lnTo>
                  <a:pt x="1559715" y="458578"/>
                </a:lnTo>
                <a:lnTo>
                  <a:pt x="1551477" y="458578"/>
                </a:lnTo>
                <a:lnTo>
                  <a:pt x="1551477" y="461324"/>
                </a:lnTo>
                <a:lnTo>
                  <a:pt x="1554223" y="464070"/>
                </a:lnTo>
                <a:lnTo>
                  <a:pt x="1551477" y="466816"/>
                </a:lnTo>
                <a:lnTo>
                  <a:pt x="1548731" y="466816"/>
                </a:lnTo>
                <a:lnTo>
                  <a:pt x="1545985" y="466816"/>
                </a:lnTo>
                <a:lnTo>
                  <a:pt x="1543239" y="469562"/>
                </a:lnTo>
                <a:lnTo>
                  <a:pt x="1554223" y="475054"/>
                </a:lnTo>
                <a:lnTo>
                  <a:pt x="1559715" y="477800"/>
                </a:lnTo>
                <a:lnTo>
                  <a:pt x="1567952" y="475054"/>
                </a:lnTo>
                <a:lnTo>
                  <a:pt x="1570699" y="477800"/>
                </a:lnTo>
                <a:lnTo>
                  <a:pt x="1576191" y="477800"/>
                </a:lnTo>
                <a:lnTo>
                  <a:pt x="1576191" y="497022"/>
                </a:lnTo>
                <a:lnTo>
                  <a:pt x="1573445" y="499768"/>
                </a:lnTo>
                <a:lnTo>
                  <a:pt x="1573445" y="502514"/>
                </a:lnTo>
                <a:lnTo>
                  <a:pt x="1576191" y="502514"/>
                </a:lnTo>
                <a:lnTo>
                  <a:pt x="1576191" y="505260"/>
                </a:lnTo>
                <a:lnTo>
                  <a:pt x="1576191" y="510752"/>
                </a:lnTo>
                <a:lnTo>
                  <a:pt x="1576191" y="546449"/>
                </a:lnTo>
                <a:lnTo>
                  <a:pt x="1570699" y="546449"/>
                </a:lnTo>
                <a:lnTo>
                  <a:pt x="1570699" y="549195"/>
                </a:lnTo>
                <a:lnTo>
                  <a:pt x="1576191" y="549195"/>
                </a:lnTo>
                <a:lnTo>
                  <a:pt x="1576191" y="568417"/>
                </a:lnTo>
                <a:lnTo>
                  <a:pt x="1570699" y="568417"/>
                </a:lnTo>
                <a:lnTo>
                  <a:pt x="1570699" y="573909"/>
                </a:lnTo>
                <a:lnTo>
                  <a:pt x="1576191" y="576655"/>
                </a:lnTo>
                <a:lnTo>
                  <a:pt x="1573445" y="818301"/>
                </a:lnTo>
                <a:lnTo>
                  <a:pt x="1556969" y="818301"/>
                </a:lnTo>
                <a:lnTo>
                  <a:pt x="1540493" y="818301"/>
                </a:lnTo>
                <a:lnTo>
                  <a:pt x="1537748" y="823793"/>
                </a:lnTo>
                <a:lnTo>
                  <a:pt x="1537748" y="829285"/>
                </a:lnTo>
                <a:lnTo>
                  <a:pt x="1540493" y="829285"/>
                </a:lnTo>
                <a:lnTo>
                  <a:pt x="1540493" y="834777"/>
                </a:lnTo>
                <a:lnTo>
                  <a:pt x="1548731" y="834777"/>
                </a:lnTo>
                <a:lnTo>
                  <a:pt x="1551477" y="837523"/>
                </a:lnTo>
                <a:lnTo>
                  <a:pt x="1556969" y="840269"/>
                </a:lnTo>
                <a:lnTo>
                  <a:pt x="1562461" y="840269"/>
                </a:lnTo>
                <a:lnTo>
                  <a:pt x="1562461" y="853999"/>
                </a:lnTo>
                <a:lnTo>
                  <a:pt x="1567952" y="853999"/>
                </a:lnTo>
                <a:lnTo>
                  <a:pt x="1573445" y="853999"/>
                </a:lnTo>
                <a:lnTo>
                  <a:pt x="1573445" y="867729"/>
                </a:lnTo>
                <a:lnTo>
                  <a:pt x="1562461" y="867729"/>
                </a:lnTo>
                <a:lnTo>
                  <a:pt x="1559715" y="870475"/>
                </a:lnTo>
                <a:lnTo>
                  <a:pt x="1556969" y="873221"/>
                </a:lnTo>
                <a:lnTo>
                  <a:pt x="1554223" y="873221"/>
                </a:lnTo>
                <a:lnTo>
                  <a:pt x="1551477" y="873221"/>
                </a:lnTo>
                <a:lnTo>
                  <a:pt x="1548731" y="875967"/>
                </a:lnTo>
                <a:lnTo>
                  <a:pt x="1545985" y="878713"/>
                </a:lnTo>
                <a:lnTo>
                  <a:pt x="1551477" y="878713"/>
                </a:lnTo>
                <a:lnTo>
                  <a:pt x="1556969" y="875967"/>
                </a:lnTo>
                <a:lnTo>
                  <a:pt x="1554223" y="886951"/>
                </a:lnTo>
                <a:lnTo>
                  <a:pt x="1554223" y="892443"/>
                </a:lnTo>
                <a:lnTo>
                  <a:pt x="1556969" y="895188"/>
                </a:lnTo>
                <a:lnTo>
                  <a:pt x="1548731" y="900680"/>
                </a:lnTo>
                <a:lnTo>
                  <a:pt x="1548731" y="897934"/>
                </a:lnTo>
                <a:lnTo>
                  <a:pt x="1545985" y="895188"/>
                </a:lnTo>
                <a:lnTo>
                  <a:pt x="1543239" y="895188"/>
                </a:lnTo>
                <a:lnTo>
                  <a:pt x="1543239" y="889697"/>
                </a:lnTo>
                <a:lnTo>
                  <a:pt x="1532255" y="889697"/>
                </a:lnTo>
                <a:lnTo>
                  <a:pt x="1524017" y="889697"/>
                </a:lnTo>
                <a:lnTo>
                  <a:pt x="1521272" y="897934"/>
                </a:lnTo>
                <a:lnTo>
                  <a:pt x="1518526" y="908918"/>
                </a:lnTo>
                <a:lnTo>
                  <a:pt x="1524017" y="908918"/>
                </a:lnTo>
                <a:lnTo>
                  <a:pt x="1524017" y="911664"/>
                </a:lnTo>
                <a:lnTo>
                  <a:pt x="1526763" y="919902"/>
                </a:lnTo>
                <a:lnTo>
                  <a:pt x="1455368" y="928140"/>
                </a:lnTo>
                <a:lnTo>
                  <a:pt x="1455368" y="925394"/>
                </a:lnTo>
                <a:lnTo>
                  <a:pt x="1452622" y="925394"/>
                </a:lnTo>
                <a:lnTo>
                  <a:pt x="1447130" y="925394"/>
                </a:lnTo>
                <a:lnTo>
                  <a:pt x="1447130" y="928140"/>
                </a:lnTo>
                <a:lnTo>
                  <a:pt x="1070932" y="972076"/>
                </a:lnTo>
                <a:lnTo>
                  <a:pt x="1062694" y="969330"/>
                </a:lnTo>
                <a:lnTo>
                  <a:pt x="1054456" y="969330"/>
                </a:lnTo>
                <a:lnTo>
                  <a:pt x="1054456" y="972076"/>
                </a:lnTo>
                <a:lnTo>
                  <a:pt x="1018756" y="978026"/>
                </a:lnTo>
                <a:lnTo>
                  <a:pt x="1018756" y="980314"/>
                </a:lnTo>
                <a:lnTo>
                  <a:pt x="1016010" y="985806"/>
                </a:lnTo>
                <a:lnTo>
                  <a:pt x="1010518" y="991298"/>
                </a:lnTo>
                <a:lnTo>
                  <a:pt x="1005026" y="996790"/>
                </a:lnTo>
                <a:lnTo>
                  <a:pt x="991296" y="1002282"/>
                </a:lnTo>
                <a:lnTo>
                  <a:pt x="974820" y="1002282"/>
                </a:lnTo>
                <a:lnTo>
                  <a:pt x="958344" y="999536"/>
                </a:lnTo>
                <a:lnTo>
                  <a:pt x="933631" y="994044"/>
                </a:lnTo>
                <a:lnTo>
                  <a:pt x="911663" y="991298"/>
                </a:lnTo>
                <a:lnTo>
                  <a:pt x="889695" y="994044"/>
                </a:lnTo>
                <a:lnTo>
                  <a:pt x="878712" y="996790"/>
                </a:lnTo>
                <a:lnTo>
                  <a:pt x="867728" y="1002282"/>
                </a:lnTo>
                <a:lnTo>
                  <a:pt x="843014" y="1016011"/>
                </a:lnTo>
                <a:lnTo>
                  <a:pt x="832030" y="1024249"/>
                </a:lnTo>
                <a:lnTo>
                  <a:pt x="818300" y="1026995"/>
                </a:lnTo>
                <a:lnTo>
                  <a:pt x="804570" y="1032487"/>
                </a:lnTo>
                <a:lnTo>
                  <a:pt x="788094" y="1032487"/>
                </a:lnTo>
                <a:lnTo>
                  <a:pt x="757889" y="1032487"/>
                </a:lnTo>
                <a:lnTo>
                  <a:pt x="727683" y="1026995"/>
                </a:lnTo>
                <a:lnTo>
                  <a:pt x="697477" y="1021503"/>
                </a:lnTo>
                <a:lnTo>
                  <a:pt x="680690" y="1016467"/>
                </a:lnTo>
                <a:lnTo>
                  <a:pt x="540957" y="1032488"/>
                </a:lnTo>
                <a:lnTo>
                  <a:pt x="543703" y="1029742"/>
                </a:lnTo>
                <a:lnTo>
                  <a:pt x="546450" y="1029742"/>
                </a:lnTo>
                <a:lnTo>
                  <a:pt x="546450" y="1024250"/>
                </a:lnTo>
                <a:lnTo>
                  <a:pt x="543703" y="1024250"/>
                </a:lnTo>
                <a:lnTo>
                  <a:pt x="540957" y="1026996"/>
                </a:lnTo>
                <a:lnTo>
                  <a:pt x="538212" y="1026996"/>
                </a:lnTo>
                <a:lnTo>
                  <a:pt x="538212" y="1032488"/>
                </a:lnTo>
                <a:lnTo>
                  <a:pt x="513498" y="1035234"/>
                </a:lnTo>
                <a:lnTo>
                  <a:pt x="508005" y="1035234"/>
                </a:lnTo>
                <a:lnTo>
                  <a:pt x="502514" y="1032488"/>
                </a:lnTo>
                <a:lnTo>
                  <a:pt x="502514" y="1035234"/>
                </a:lnTo>
                <a:lnTo>
                  <a:pt x="505260" y="1035234"/>
                </a:lnTo>
                <a:lnTo>
                  <a:pt x="477800" y="1040726"/>
                </a:lnTo>
                <a:lnTo>
                  <a:pt x="469562" y="1037980"/>
                </a:lnTo>
                <a:lnTo>
                  <a:pt x="461324" y="1040726"/>
                </a:lnTo>
                <a:lnTo>
                  <a:pt x="461324" y="1037980"/>
                </a:lnTo>
                <a:lnTo>
                  <a:pt x="458578" y="1035234"/>
                </a:lnTo>
                <a:lnTo>
                  <a:pt x="469562" y="1035234"/>
                </a:lnTo>
                <a:lnTo>
                  <a:pt x="469562" y="1029742"/>
                </a:lnTo>
                <a:lnTo>
                  <a:pt x="464070" y="1029742"/>
                </a:lnTo>
                <a:lnTo>
                  <a:pt x="461324" y="1029742"/>
                </a:lnTo>
                <a:lnTo>
                  <a:pt x="458578" y="1032488"/>
                </a:lnTo>
                <a:lnTo>
                  <a:pt x="455832" y="1032488"/>
                </a:lnTo>
                <a:lnTo>
                  <a:pt x="453086" y="1037980"/>
                </a:lnTo>
                <a:lnTo>
                  <a:pt x="447594" y="1037980"/>
                </a:lnTo>
                <a:lnTo>
                  <a:pt x="447594" y="1043472"/>
                </a:lnTo>
                <a:lnTo>
                  <a:pt x="439356" y="1043472"/>
                </a:lnTo>
                <a:lnTo>
                  <a:pt x="439356" y="1037980"/>
                </a:lnTo>
                <a:lnTo>
                  <a:pt x="433864" y="1037980"/>
                </a:lnTo>
                <a:lnTo>
                  <a:pt x="428372" y="1035234"/>
                </a:lnTo>
                <a:lnTo>
                  <a:pt x="422880" y="1035234"/>
                </a:lnTo>
                <a:lnTo>
                  <a:pt x="420134" y="1037980"/>
                </a:lnTo>
                <a:lnTo>
                  <a:pt x="420134" y="1035234"/>
                </a:lnTo>
                <a:lnTo>
                  <a:pt x="420134" y="1032488"/>
                </a:lnTo>
                <a:lnTo>
                  <a:pt x="414642" y="1029742"/>
                </a:lnTo>
                <a:lnTo>
                  <a:pt x="406404" y="1029742"/>
                </a:lnTo>
                <a:lnTo>
                  <a:pt x="400913" y="1026996"/>
                </a:lnTo>
                <a:lnTo>
                  <a:pt x="392675" y="1032488"/>
                </a:lnTo>
                <a:lnTo>
                  <a:pt x="387183" y="1032488"/>
                </a:lnTo>
                <a:lnTo>
                  <a:pt x="381691" y="1032488"/>
                </a:lnTo>
                <a:lnTo>
                  <a:pt x="381691" y="1043472"/>
                </a:lnTo>
                <a:lnTo>
                  <a:pt x="384437" y="1040726"/>
                </a:lnTo>
                <a:lnTo>
                  <a:pt x="384437" y="1037980"/>
                </a:lnTo>
                <a:lnTo>
                  <a:pt x="387183" y="1035234"/>
                </a:lnTo>
                <a:lnTo>
                  <a:pt x="389929" y="1037980"/>
                </a:lnTo>
                <a:lnTo>
                  <a:pt x="392675" y="1037980"/>
                </a:lnTo>
                <a:lnTo>
                  <a:pt x="398167" y="1035234"/>
                </a:lnTo>
                <a:lnTo>
                  <a:pt x="395421" y="1040726"/>
                </a:lnTo>
                <a:lnTo>
                  <a:pt x="395421" y="1043472"/>
                </a:lnTo>
                <a:lnTo>
                  <a:pt x="392675" y="1046218"/>
                </a:lnTo>
                <a:lnTo>
                  <a:pt x="389929" y="1048964"/>
                </a:lnTo>
                <a:lnTo>
                  <a:pt x="387183" y="1048964"/>
                </a:lnTo>
                <a:lnTo>
                  <a:pt x="384437" y="1046218"/>
                </a:lnTo>
                <a:lnTo>
                  <a:pt x="381691" y="1046218"/>
                </a:lnTo>
                <a:lnTo>
                  <a:pt x="381691" y="1048964"/>
                </a:lnTo>
                <a:lnTo>
                  <a:pt x="378945" y="1051710"/>
                </a:lnTo>
                <a:lnTo>
                  <a:pt x="376199" y="1051710"/>
                </a:lnTo>
                <a:lnTo>
                  <a:pt x="370707" y="1048964"/>
                </a:lnTo>
                <a:lnTo>
                  <a:pt x="370707" y="1051710"/>
                </a:lnTo>
                <a:lnTo>
                  <a:pt x="60411" y="1087407"/>
                </a:lnTo>
                <a:lnTo>
                  <a:pt x="63157" y="1084661"/>
                </a:lnTo>
                <a:lnTo>
                  <a:pt x="68650" y="1084661"/>
                </a:lnTo>
                <a:lnTo>
                  <a:pt x="74141" y="1081915"/>
                </a:lnTo>
                <a:lnTo>
                  <a:pt x="85125" y="1076423"/>
                </a:lnTo>
                <a:lnTo>
                  <a:pt x="85125" y="1068185"/>
                </a:lnTo>
                <a:lnTo>
                  <a:pt x="87871" y="1062693"/>
                </a:lnTo>
                <a:lnTo>
                  <a:pt x="85125" y="1057201"/>
                </a:lnTo>
                <a:lnTo>
                  <a:pt x="79633" y="1054455"/>
                </a:lnTo>
                <a:lnTo>
                  <a:pt x="76887" y="1046218"/>
                </a:lnTo>
                <a:lnTo>
                  <a:pt x="68650" y="1040726"/>
                </a:lnTo>
                <a:lnTo>
                  <a:pt x="60411" y="1035234"/>
                </a:lnTo>
                <a:lnTo>
                  <a:pt x="54920" y="1029742"/>
                </a:lnTo>
                <a:lnTo>
                  <a:pt x="112585" y="958346"/>
                </a:lnTo>
                <a:lnTo>
                  <a:pt x="118077" y="958346"/>
                </a:lnTo>
                <a:lnTo>
                  <a:pt x="115331" y="952854"/>
                </a:lnTo>
                <a:lnTo>
                  <a:pt x="266360" y="771620"/>
                </a:lnTo>
                <a:lnTo>
                  <a:pt x="282836" y="771620"/>
                </a:lnTo>
                <a:lnTo>
                  <a:pt x="296565" y="768874"/>
                </a:lnTo>
                <a:lnTo>
                  <a:pt x="313041" y="766128"/>
                </a:lnTo>
                <a:lnTo>
                  <a:pt x="329517" y="760636"/>
                </a:lnTo>
                <a:lnTo>
                  <a:pt x="356977" y="746906"/>
                </a:lnTo>
                <a:lnTo>
                  <a:pt x="381691" y="730430"/>
                </a:lnTo>
                <a:lnTo>
                  <a:pt x="370707" y="730430"/>
                </a:lnTo>
                <a:lnTo>
                  <a:pt x="362469" y="730430"/>
                </a:lnTo>
                <a:lnTo>
                  <a:pt x="343247" y="733176"/>
                </a:lnTo>
                <a:lnTo>
                  <a:pt x="329517" y="738668"/>
                </a:lnTo>
                <a:lnTo>
                  <a:pt x="315787" y="741414"/>
                </a:lnTo>
                <a:lnTo>
                  <a:pt x="307549" y="738668"/>
                </a:lnTo>
                <a:lnTo>
                  <a:pt x="304803" y="735922"/>
                </a:lnTo>
                <a:lnTo>
                  <a:pt x="299311" y="733176"/>
                </a:lnTo>
                <a:lnTo>
                  <a:pt x="293820" y="733176"/>
                </a:lnTo>
                <a:lnTo>
                  <a:pt x="291074" y="735922"/>
                </a:lnTo>
                <a:lnTo>
                  <a:pt x="90617" y="535465"/>
                </a:lnTo>
                <a:lnTo>
                  <a:pt x="112585" y="527228"/>
                </a:lnTo>
                <a:lnTo>
                  <a:pt x="123569" y="518990"/>
                </a:lnTo>
                <a:lnTo>
                  <a:pt x="131807" y="510752"/>
                </a:lnTo>
                <a:lnTo>
                  <a:pt x="101601" y="505260"/>
                </a:lnTo>
                <a:lnTo>
                  <a:pt x="93363" y="505260"/>
                </a:lnTo>
                <a:lnTo>
                  <a:pt x="85125" y="505260"/>
                </a:lnTo>
                <a:lnTo>
                  <a:pt x="76887" y="508006"/>
                </a:lnTo>
                <a:lnTo>
                  <a:pt x="68650" y="513498"/>
                </a:lnTo>
                <a:lnTo>
                  <a:pt x="68650" y="516244"/>
                </a:lnTo>
                <a:lnTo>
                  <a:pt x="63157" y="510752"/>
                </a:lnTo>
                <a:lnTo>
                  <a:pt x="65904" y="510752"/>
                </a:lnTo>
                <a:lnTo>
                  <a:pt x="63157" y="502514"/>
                </a:lnTo>
                <a:lnTo>
                  <a:pt x="60411" y="499768"/>
                </a:lnTo>
                <a:lnTo>
                  <a:pt x="57665" y="499768"/>
                </a:lnTo>
                <a:lnTo>
                  <a:pt x="54920" y="502514"/>
                </a:lnTo>
                <a:lnTo>
                  <a:pt x="46682" y="494276"/>
                </a:lnTo>
                <a:lnTo>
                  <a:pt x="60411" y="491530"/>
                </a:lnTo>
                <a:lnTo>
                  <a:pt x="71395" y="488784"/>
                </a:lnTo>
                <a:lnTo>
                  <a:pt x="87871" y="480546"/>
                </a:lnTo>
                <a:lnTo>
                  <a:pt x="96109" y="475054"/>
                </a:lnTo>
                <a:lnTo>
                  <a:pt x="104347" y="472308"/>
                </a:lnTo>
                <a:lnTo>
                  <a:pt x="109839" y="472308"/>
                </a:lnTo>
                <a:lnTo>
                  <a:pt x="115331" y="477800"/>
                </a:lnTo>
                <a:lnTo>
                  <a:pt x="118077" y="483292"/>
                </a:lnTo>
                <a:lnTo>
                  <a:pt x="118077" y="488784"/>
                </a:lnTo>
                <a:lnTo>
                  <a:pt x="118077" y="494276"/>
                </a:lnTo>
                <a:lnTo>
                  <a:pt x="120823" y="499768"/>
                </a:lnTo>
                <a:lnTo>
                  <a:pt x="123569" y="499768"/>
                </a:lnTo>
                <a:lnTo>
                  <a:pt x="129061" y="499768"/>
                </a:lnTo>
                <a:lnTo>
                  <a:pt x="131807" y="497022"/>
                </a:lnTo>
                <a:lnTo>
                  <a:pt x="134553" y="499768"/>
                </a:lnTo>
                <a:lnTo>
                  <a:pt x="137299" y="505260"/>
                </a:lnTo>
                <a:lnTo>
                  <a:pt x="140045" y="513498"/>
                </a:lnTo>
                <a:lnTo>
                  <a:pt x="142791" y="521736"/>
                </a:lnTo>
                <a:lnTo>
                  <a:pt x="148283" y="527228"/>
                </a:lnTo>
                <a:lnTo>
                  <a:pt x="153775" y="529974"/>
                </a:lnTo>
                <a:lnTo>
                  <a:pt x="153775" y="521736"/>
                </a:lnTo>
                <a:lnTo>
                  <a:pt x="156521" y="518990"/>
                </a:lnTo>
                <a:lnTo>
                  <a:pt x="151029" y="513498"/>
                </a:lnTo>
                <a:lnTo>
                  <a:pt x="151029" y="505260"/>
                </a:lnTo>
                <a:lnTo>
                  <a:pt x="153775" y="502514"/>
                </a:lnTo>
                <a:lnTo>
                  <a:pt x="159267" y="497022"/>
                </a:lnTo>
                <a:lnTo>
                  <a:pt x="170251" y="494276"/>
                </a:lnTo>
                <a:lnTo>
                  <a:pt x="178488" y="488784"/>
                </a:lnTo>
                <a:lnTo>
                  <a:pt x="175743" y="488784"/>
                </a:lnTo>
                <a:lnTo>
                  <a:pt x="172997" y="483292"/>
                </a:lnTo>
                <a:lnTo>
                  <a:pt x="170251" y="480546"/>
                </a:lnTo>
                <a:lnTo>
                  <a:pt x="167505" y="475054"/>
                </a:lnTo>
                <a:lnTo>
                  <a:pt x="172997" y="469562"/>
                </a:lnTo>
                <a:lnTo>
                  <a:pt x="181234" y="461324"/>
                </a:lnTo>
                <a:lnTo>
                  <a:pt x="194964" y="455832"/>
                </a:lnTo>
                <a:lnTo>
                  <a:pt x="208694" y="453086"/>
                </a:lnTo>
                <a:lnTo>
                  <a:pt x="222424" y="453086"/>
                </a:lnTo>
                <a:lnTo>
                  <a:pt x="230662" y="455832"/>
                </a:lnTo>
                <a:lnTo>
                  <a:pt x="236154" y="458578"/>
                </a:lnTo>
                <a:lnTo>
                  <a:pt x="238900" y="461324"/>
                </a:lnTo>
                <a:lnTo>
                  <a:pt x="238900" y="466816"/>
                </a:lnTo>
                <a:lnTo>
                  <a:pt x="238900" y="472308"/>
                </a:lnTo>
                <a:lnTo>
                  <a:pt x="238900" y="477800"/>
                </a:lnTo>
                <a:lnTo>
                  <a:pt x="241646" y="480546"/>
                </a:lnTo>
                <a:lnTo>
                  <a:pt x="249884" y="480546"/>
                </a:lnTo>
                <a:lnTo>
                  <a:pt x="263614" y="480546"/>
                </a:lnTo>
                <a:lnTo>
                  <a:pt x="277344" y="480546"/>
                </a:lnTo>
                <a:lnTo>
                  <a:pt x="271852" y="464070"/>
                </a:lnTo>
                <a:lnTo>
                  <a:pt x="266360" y="450340"/>
                </a:lnTo>
                <a:lnTo>
                  <a:pt x="260868" y="433864"/>
                </a:lnTo>
                <a:lnTo>
                  <a:pt x="255376" y="422880"/>
                </a:lnTo>
                <a:lnTo>
                  <a:pt x="848507" y="359723"/>
                </a:lnTo>
                <a:lnTo>
                  <a:pt x="873221" y="356977"/>
                </a:lnTo>
                <a:lnTo>
                  <a:pt x="892443" y="373453"/>
                </a:lnTo>
                <a:lnTo>
                  <a:pt x="903426" y="381691"/>
                </a:lnTo>
                <a:lnTo>
                  <a:pt x="911664" y="384437"/>
                </a:lnTo>
                <a:lnTo>
                  <a:pt x="917156" y="384437"/>
                </a:lnTo>
                <a:lnTo>
                  <a:pt x="922648" y="384437"/>
                </a:lnTo>
                <a:lnTo>
                  <a:pt x="933632" y="378945"/>
                </a:lnTo>
                <a:lnTo>
                  <a:pt x="941870" y="376199"/>
                </a:lnTo>
                <a:lnTo>
                  <a:pt x="947362" y="373453"/>
                </a:lnTo>
                <a:lnTo>
                  <a:pt x="950108" y="376199"/>
                </a:lnTo>
                <a:lnTo>
                  <a:pt x="952854" y="376199"/>
                </a:lnTo>
                <a:lnTo>
                  <a:pt x="952854" y="378945"/>
                </a:lnTo>
                <a:lnTo>
                  <a:pt x="952854" y="384437"/>
                </a:lnTo>
                <a:lnTo>
                  <a:pt x="952854" y="389929"/>
                </a:lnTo>
                <a:lnTo>
                  <a:pt x="958346" y="392675"/>
                </a:lnTo>
                <a:lnTo>
                  <a:pt x="980314" y="392675"/>
                </a:lnTo>
                <a:lnTo>
                  <a:pt x="1005028" y="389929"/>
                </a:lnTo>
                <a:lnTo>
                  <a:pt x="1059948" y="381691"/>
                </a:lnTo>
                <a:lnTo>
                  <a:pt x="1087407" y="376199"/>
                </a:lnTo>
                <a:lnTo>
                  <a:pt x="1112121" y="367961"/>
                </a:lnTo>
                <a:lnTo>
                  <a:pt x="1131343" y="359723"/>
                </a:lnTo>
                <a:lnTo>
                  <a:pt x="1145073" y="348739"/>
                </a:lnTo>
                <a:lnTo>
                  <a:pt x="1153311" y="345993"/>
                </a:lnTo>
                <a:lnTo>
                  <a:pt x="1158803" y="348739"/>
                </a:lnTo>
                <a:lnTo>
                  <a:pt x="1164296" y="351485"/>
                </a:lnTo>
                <a:lnTo>
                  <a:pt x="1172532" y="354231"/>
                </a:lnTo>
                <a:lnTo>
                  <a:pt x="1175278" y="356977"/>
                </a:lnTo>
                <a:lnTo>
                  <a:pt x="1180772" y="359723"/>
                </a:lnTo>
                <a:lnTo>
                  <a:pt x="1180772" y="351485"/>
                </a:lnTo>
                <a:lnTo>
                  <a:pt x="1178025" y="351485"/>
                </a:lnTo>
                <a:lnTo>
                  <a:pt x="1194500" y="345993"/>
                </a:lnTo>
                <a:lnTo>
                  <a:pt x="1213722" y="337755"/>
                </a:lnTo>
                <a:lnTo>
                  <a:pt x="1249202" y="318650"/>
                </a:lnTo>
                <a:lnTo>
                  <a:pt x="1276880" y="315787"/>
                </a:lnTo>
                <a:lnTo>
                  <a:pt x="1271389" y="321279"/>
                </a:lnTo>
                <a:lnTo>
                  <a:pt x="1271389" y="332263"/>
                </a:lnTo>
                <a:lnTo>
                  <a:pt x="1282371" y="335009"/>
                </a:lnTo>
                <a:lnTo>
                  <a:pt x="1296101" y="337755"/>
                </a:lnTo>
                <a:lnTo>
                  <a:pt x="1323562" y="337755"/>
                </a:lnTo>
                <a:lnTo>
                  <a:pt x="1337290" y="337755"/>
                </a:lnTo>
                <a:lnTo>
                  <a:pt x="1351020" y="340501"/>
                </a:lnTo>
                <a:lnTo>
                  <a:pt x="1362005" y="345993"/>
                </a:lnTo>
                <a:lnTo>
                  <a:pt x="1372988" y="354231"/>
                </a:lnTo>
                <a:lnTo>
                  <a:pt x="1367496" y="354231"/>
                </a:lnTo>
                <a:lnTo>
                  <a:pt x="1370242" y="362469"/>
                </a:lnTo>
                <a:lnTo>
                  <a:pt x="1375736" y="365215"/>
                </a:lnTo>
                <a:lnTo>
                  <a:pt x="1378481" y="370707"/>
                </a:lnTo>
                <a:lnTo>
                  <a:pt x="1372988" y="367961"/>
                </a:lnTo>
                <a:lnTo>
                  <a:pt x="1375736" y="373453"/>
                </a:lnTo>
                <a:lnTo>
                  <a:pt x="1378481" y="376199"/>
                </a:lnTo>
                <a:lnTo>
                  <a:pt x="1389464" y="370707"/>
                </a:lnTo>
                <a:lnTo>
                  <a:pt x="1392210" y="365215"/>
                </a:lnTo>
                <a:lnTo>
                  <a:pt x="1394958" y="359723"/>
                </a:lnTo>
                <a:lnTo>
                  <a:pt x="1400448" y="354231"/>
                </a:lnTo>
                <a:lnTo>
                  <a:pt x="1405940" y="354231"/>
                </a:lnTo>
                <a:lnTo>
                  <a:pt x="1408686" y="354231"/>
                </a:lnTo>
                <a:lnTo>
                  <a:pt x="1416924" y="345993"/>
                </a:lnTo>
                <a:lnTo>
                  <a:pt x="1436146" y="343247"/>
                </a:lnTo>
                <a:lnTo>
                  <a:pt x="1436146" y="345993"/>
                </a:lnTo>
                <a:lnTo>
                  <a:pt x="1433400" y="345993"/>
                </a:lnTo>
                <a:lnTo>
                  <a:pt x="1433400" y="348739"/>
                </a:lnTo>
                <a:lnTo>
                  <a:pt x="1433400" y="351485"/>
                </a:lnTo>
                <a:lnTo>
                  <a:pt x="1436146" y="351485"/>
                </a:lnTo>
                <a:lnTo>
                  <a:pt x="1441637" y="348739"/>
                </a:lnTo>
                <a:lnTo>
                  <a:pt x="1447130" y="343247"/>
                </a:lnTo>
                <a:lnTo>
                  <a:pt x="1449877" y="343247"/>
                </a:lnTo>
                <a:lnTo>
                  <a:pt x="1455368" y="345993"/>
                </a:lnTo>
                <a:lnTo>
                  <a:pt x="1460859" y="345993"/>
                </a:lnTo>
                <a:lnTo>
                  <a:pt x="1460859" y="351485"/>
                </a:lnTo>
                <a:lnTo>
                  <a:pt x="1466353" y="351485"/>
                </a:lnTo>
                <a:lnTo>
                  <a:pt x="1480081" y="354231"/>
                </a:lnTo>
                <a:lnTo>
                  <a:pt x="1480081" y="348739"/>
                </a:lnTo>
                <a:lnTo>
                  <a:pt x="1485574" y="345993"/>
                </a:lnTo>
                <a:lnTo>
                  <a:pt x="1485574" y="348739"/>
                </a:lnTo>
                <a:lnTo>
                  <a:pt x="1482829" y="348739"/>
                </a:lnTo>
                <a:lnTo>
                  <a:pt x="1482829" y="351485"/>
                </a:lnTo>
                <a:lnTo>
                  <a:pt x="1491065" y="351485"/>
                </a:lnTo>
                <a:lnTo>
                  <a:pt x="1485574" y="337755"/>
                </a:lnTo>
                <a:lnTo>
                  <a:pt x="1499304" y="337755"/>
                </a:lnTo>
                <a:lnTo>
                  <a:pt x="1502050" y="340501"/>
                </a:lnTo>
                <a:lnTo>
                  <a:pt x="1504796" y="340501"/>
                </a:lnTo>
                <a:lnTo>
                  <a:pt x="1504796" y="337755"/>
                </a:lnTo>
                <a:lnTo>
                  <a:pt x="1507541" y="335009"/>
                </a:lnTo>
                <a:lnTo>
                  <a:pt x="1502050" y="335009"/>
                </a:lnTo>
                <a:lnTo>
                  <a:pt x="1499304" y="324025"/>
                </a:lnTo>
                <a:lnTo>
                  <a:pt x="1496557" y="321279"/>
                </a:lnTo>
                <a:lnTo>
                  <a:pt x="1493811" y="321279"/>
                </a:lnTo>
                <a:lnTo>
                  <a:pt x="1499304" y="313041"/>
                </a:lnTo>
                <a:lnTo>
                  <a:pt x="1502050" y="307549"/>
                </a:lnTo>
                <a:lnTo>
                  <a:pt x="1499304" y="307549"/>
                </a:lnTo>
                <a:lnTo>
                  <a:pt x="1496557" y="307549"/>
                </a:lnTo>
                <a:lnTo>
                  <a:pt x="1496557" y="310295"/>
                </a:lnTo>
                <a:lnTo>
                  <a:pt x="1491065" y="310295"/>
                </a:lnTo>
                <a:lnTo>
                  <a:pt x="1493811" y="307549"/>
                </a:lnTo>
                <a:lnTo>
                  <a:pt x="1491065" y="304803"/>
                </a:lnTo>
                <a:lnTo>
                  <a:pt x="1491065" y="302057"/>
                </a:lnTo>
                <a:lnTo>
                  <a:pt x="1491065" y="299311"/>
                </a:lnTo>
                <a:lnTo>
                  <a:pt x="1485574" y="304803"/>
                </a:lnTo>
                <a:lnTo>
                  <a:pt x="1482829" y="313041"/>
                </a:lnTo>
                <a:lnTo>
                  <a:pt x="1488320" y="315787"/>
                </a:lnTo>
                <a:lnTo>
                  <a:pt x="1493811" y="321279"/>
                </a:lnTo>
                <a:lnTo>
                  <a:pt x="1491065" y="321279"/>
                </a:lnTo>
                <a:lnTo>
                  <a:pt x="1488320" y="324025"/>
                </a:lnTo>
                <a:lnTo>
                  <a:pt x="1482829" y="321279"/>
                </a:lnTo>
                <a:lnTo>
                  <a:pt x="1477335" y="321279"/>
                </a:lnTo>
                <a:lnTo>
                  <a:pt x="1460859" y="321279"/>
                </a:lnTo>
                <a:lnTo>
                  <a:pt x="1460859" y="318533"/>
                </a:lnTo>
                <a:lnTo>
                  <a:pt x="1463606" y="313041"/>
                </a:lnTo>
                <a:lnTo>
                  <a:pt x="1469098" y="318533"/>
                </a:lnTo>
                <a:lnTo>
                  <a:pt x="1474589" y="318533"/>
                </a:lnTo>
                <a:lnTo>
                  <a:pt x="1477335" y="315787"/>
                </a:lnTo>
                <a:lnTo>
                  <a:pt x="1474589" y="310295"/>
                </a:lnTo>
                <a:lnTo>
                  <a:pt x="1471844" y="304803"/>
                </a:lnTo>
                <a:lnTo>
                  <a:pt x="1469098" y="304803"/>
                </a:lnTo>
                <a:lnTo>
                  <a:pt x="1463606" y="307549"/>
                </a:lnTo>
                <a:lnTo>
                  <a:pt x="1463606" y="310295"/>
                </a:lnTo>
                <a:lnTo>
                  <a:pt x="1460859" y="313041"/>
                </a:lnTo>
                <a:lnTo>
                  <a:pt x="1460859" y="304803"/>
                </a:lnTo>
                <a:lnTo>
                  <a:pt x="1458113" y="302057"/>
                </a:lnTo>
                <a:lnTo>
                  <a:pt x="1452622" y="299311"/>
                </a:lnTo>
                <a:lnTo>
                  <a:pt x="1447130" y="299311"/>
                </a:lnTo>
                <a:lnTo>
                  <a:pt x="1447130" y="302057"/>
                </a:lnTo>
                <a:lnTo>
                  <a:pt x="1447130" y="304803"/>
                </a:lnTo>
                <a:lnTo>
                  <a:pt x="1444383" y="307549"/>
                </a:lnTo>
                <a:lnTo>
                  <a:pt x="1444383" y="310295"/>
                </a:lnTo>
                <a:lnTo>
                  <a:pt x="1449877" y="310295"/>
                </a:lnTo>
                <a:lnTo>
                  <a:pt x="1452622" y="310295"/>
                </a:lnTo>
                <a:lnTo>
                  <a:pt x="1455368" y="313041"/>
                </a:lnTo>
                <a:lnTo>
                  <a:pt x="1452622" y="313041"/>
                </a:lnTo>
                <a:lnTo>
                  <a:pt x="1447130" y="313041"/>
                </a:lnTo>
                <a:lnTo>
                  <a:pt x="1444383" y="313041"/>
                </a:lnTo>
                <a:lnTo>
                  <a:pt x="1441637" y="315787"/>
                </a:lnTo>
                <a:lnTo>
                  <a:pt x="1441637" y="318533"/>
                </a:lnTo>
                <a:lnTo>
                  <a:pt x="1444383" y="318533"/>
                </a:lnTo>
                <a:lnTo>
                  <a:pt x="1444383" y="321279"/>
                </a:lnTo>
                <a:lnTo>
                  <a:pt x="1441637" y="321279"/>
                </a:lnTo>
                <a:lnTo>
                  <a:pt x="1438891" y="321279"/>
                </a:lnTo>
                <a:lnTo>
                  <a:pt x="1438891" y="324025"/>
                </a:lnTo>
                <a:lnTo>
                  <a:pt x="1436146" y="324025"/>
                </a:lnTo>
                <a:lnTo>
                  <a:pt x="1433400" y="315787"/>
                </a:lnTo>
                <a:lnTo>
                  <a:pt x="1433400" y="313041"/>
                </a:lnTo>
                <a:lnTo>
                  <a:pt x="1436146" y="310295"/>
                </a:lnTo>
                <a:lnTo>
                  <a:pt x="1430655" y="307549"/>
                </a:lnTo>
                <a:lnTo>
                  <a:pt x="1427907" y="304803"/>
                </a:lnTo>
                <a:lnTo>
                  <a:pt x="1427907" y="299311"/>
                </a:lnTo>
                <a:lnTo>
                  <a:pt x="1496557" y="293819"/>
                </a:lnTo>
                <a:lnTo>
                  <a:pt x="1496557" y="299311"/>
                </a:lnTo>
                <a:lnTo>
                  <a:pt x="1507541" y="304803"/>
                </a:lnTo>
                <a:lnTo>
                  <a:pt x="1507541" y="299311"/>
                </a:lnTo>
                <a:lnTo>
                  <a:pt x="1510287" y="299311"/>
                </a:lnTo>
                <a:lnTo>
                  <a:pt x="1510287" y="293819"/>
                </a:lnTo>
                <a:lnTo>
                  <a:pt x="1507541" y="291073"/>
                </a:lnTo>
                <a:lnTo>
                  <a:pt x="1515779" y="291073"/>
                </a:lnTo>
                <a:lnTo>
                  <a:pt x="1513033" y="296565"/>
                </a:lnTo>
                <a:lnTo>
                  <a:pt x="1524017" y="296565"/>
                </a:lnTo>
                <a:lnTo>
                  <a:pt x="1521272" y="291073"/>
                </a:lnTo>
                <a:lnTo>
                  <a:pt x="1529509" y="291073"/>
                </a:lnTo>
                <a:lnTo>
                  <a:pt x="1535002" y="293819"/>
                </a:lnTo>
                <a:lnTo>
                  <a:pt x="1532255" y="288328"/>
                </a:lnTo>
                <a:lnTo>
                  <a:pt x="1548731" y="288328"/>
                </a:lnTo>
                <a:lnTo>
                  <a:pt x="1554223" y="291073"/>
                </a:lnTo>
                <a:lnTo>
                  <a:pt x="1556969" y="291073"/>
                </a:lnTo>
                <a:lnTo>
                  <a:pt x="1559715" y="288328"/>
                </a:lnTo>
                <a:lnTo>
                  <a:pt x="1559715" y="285582"/>
                </a:lnTo>
                <a:lnTo>
                  <a:pt x="1790377" y="263614"/>
                </a:lnTo>
                <a:lnTo>
                  <a:pt x="1795869" y="263614"/>
                </a:lnTo>
                <a:lnTo>
                  <a:pt x="1798615" y="260868"/>
                </a:lnTo>
                <a:lnTo>
                  <a:pt x="1867265" y="255376"/>
                </a:lnTo>
                <a:lnTo>
                  <a:pt x="1872756" y="260868"/>
                </a:lnTo>
                <a:lnTo>
                  <a:pt x="1880995" y="266360"/>
                </a:lnTo>
                <a:lnTo>
                  <a:pt x="1889232" y="269106"/>
                </a:lnTo>
                <a:lnTo>
                  <a:pt x="1900217" y="271852"/>
                </a:lnTo>
                <a:lnTo>
                  <a:pt x="1905708" y="269106"/>
                </a:lnTo>
                <a:lnTo>
                  <a:pt x="1913947" y="266360"/>
                </a:lnTo>
                <a:lnTo>
                  <a:pt x="1922184" y="263614"/>
                </a:lnTo>
                <a:lnTo>
                  <a:pt x="1930422" y="258122"/>
                </a:lnTo>
                <a:lnTo>
                  <a:pt x="1930422" y="252630"/>
                </a:lnTo>
                <a:lnTo>
                  <a:pt x="1930422" y="247138"/>
                </a:lnTo>
                <a:lnTo>
                  <a:pt x="2073213" y="233408"/>
                </a:lnTo>
                <a:lnTo>
                  <a:pt x="2075959" y="233408"/>
                </a:lnTo>
                <a:lnTo>
                  <a:pt x="2378014" y="203202"/>
                </a:lnTo>
                <a:lnTo>
                  <a:pt x="2378015" y="203202"/>
                </a:lnTo>
                <a:lnTo>
                  <a:pt x="2378019" y="203202"/>
                </a:lnTo>
                <a:close/>
                <a:moveTo>
                  <a:pt x="3352837" y="98855"/>
                </a:moveTo>
                <a:lnTo>
                  <a:pt x="3358329" y="101601"/>
                </a:lnTo>
                <a:lnTo>
                  <a:pt x="3358329" y="98855"/>
                </a:lnTo>
                <a:lnTo>
                  <a:pt x="3361075" y="101601"/>
                </a:lnTo>
                <a:lnTo>
                  <a:pt x="3350091" y="107093"/>
                </a:lnTo>
                <a:lnTo>
                  <a:pt x="3355583" y="112585"/>
                </a:lnTo>
                <a:lnTo>
                  <a:pt x="3358329" y="118077"/>
                </a:lnTo>
                <a:lnTo>
                  <a:pt x="3355583" y="118077"/>
                </a:lnTo>
                <a:lnTo>
                  <a:pt x="3355583" y="120823"/>
                </a:lnTo>
                <a:lnTo>
                  <a:pt x="3352837" y="123569"/>
                </a:lnTo>
                <a:lnTo>
                  <a:pt x="3350091" y="115331"/>
                </a:lnTo>
                <a:lnTo>
                  <a:pt x="3347345" y="115331"/>
                </a:lnTo>
                <a:lnTo>
                  <a:pt x="3347345" y="118077"/>
                </a:lnTo>
                <a:lnTo>
                  <a:pt x="3347345" y="120823"/>
                </a:lnTo>
                <a:lnTo>
                  <a:pt x="3344599" y="120823"/>
                </a:lnTo>
                <a:lnTo>
                  <a:pt x="3339107" y="115331"/>
                </a:lnTo>
                <a:lnTo>
                  <a:pt x="3339107" y="109839"/>
                </a:lnTo>
                <a:lnTo>
                  <a:pt x="3341853" y="107093"/>
                </a:lnTo>
                <a:lnTo>
                  <a:pt x="3344599" y="112585"/>
                </a:lnTo>
                <a:lnTo>
                  <a:pt x="3347345" y="112585"/>
                </a:lnTo>
                <a:lnTo>
                  <a:pt x="3347345" y="107093"/>
                </a:lnTo>
                <a:lnTo>
                  <a:pt x="3350091" y="104347"/>
                </a:lnTo>
                <a:lnTo>
                  <a:pt x="3352837" y="104347"/>
                </a:lnTo>
                <a:close/>
                <a:moveTo>
                  <a:pt x="3374805" y="93363"/>
                </a:moveTo>
                <a:lnTo>
                  <a:pt x="3377551" y="98855"/>
                </a:lnTo>
                <a:lnTo>
                  <a:pt x="3372059" y="101601"/>
                </a:lnTo>
                <a:lnTo>
                  <a:pt x="3372059" y="96109"/>
                </a:lnTo>
                <a:close/>
                <a:moveTo>
                  <a:pt x="3372059" y="79633"/>
                </a:moveTo>
                <a:lnTo>
                  <a:pt x="3374805" y="87871"/>
                </a:lnTo>
                <a:lnTo>
                  <a:pt x="3369313" y="90617"/>
                </a:lnTo>
                <a:lnTo>
                  <a:pt x="3366567" y="82379"/>
                </a:lnTo>
                <a:close/>
                <a:moveTo>
                  <a:pt x="3377551" y="76887"/>
                </a:moveTo>
                <a:lnTo>
                  <a:pt x="3380297" y="76887"/>
                </a:lnTo>
                <a:lnTo>
                  <a:pt x="3383043" y="76887"/>
                </a:lnTo>
                <a:lnTo>
                  <a:pt x="3388535" y="76887"/>
                </a:lnTo>
                <a:lnTo>
                  <a:pt x="3388535" y="79633"/>
                </a:lnTo>
                <a:lnTo>
                  <a:pt x="3391281" y="82379"/>
                </a:lnTo>
                <a:lnTo>
                  <a:pt x="3399519" y="79633"/>
                </a:lnTo>
                <a:lnTo>
                  <a:pt x="3402265" y="79633"/>
                </a:lnTo>
                <a:lnTo>
                  <a:pt x="3405011" y="85125"/>
                </a:lnTo>
                <a:lnTo>
                  <a:pt x="3396773" y="87871"/>
                </a:lnTo>
                <a:lnTo>
                  <a:pt x="3394027" y="90617"/>
                </a:lnTo>
                <a:lnTo>
                  <a:pt x="3391281" y="85125"/>
                </a:lnTo>
                <a:lnTo>
                  <a:pt x="3385789" y="82379"/>
                </a:lnTo>
                <a:close/>
                <a:moveTo>
                  <a:pt x="3888303" y="54919"/>
                </a:moveTo>
                <a:lnTo>
                  <a:pt x="3888303" y="57665"/>
                </a:lnTo>
                <a:lnTo>
                  <a:pt x="3882811" y="57665"/>
                </a:lnTo>
                <a:close/>
                <a:moveTo>
                  <a:pt x="3915763" y="52173"/>
                </a:moveTo>
                <a:lnTo>
                  <a:pt x="3918509" y="52173"/>
                </a:lnTo>
                <a:lnTo>
                  <a:pt x="3913017" y="54919"/>
                </a:lnTo>
                <a:close/>
                <a:moveTo>
                  <a:pt x="3929492" y="43936"/>
                </a:moveTo>
                <a:lnTo>
                  <a:pt x="3934984" y="49427"/>
                </a:lnTo>
                <a:lnTo>
                  <a:pt x="3940476" y="49427"/>
                </a:lnTo>
                <a:lnTo>
                  <a:pt x="3934984" y="43936"/>
                </a:lnTo>
                <a:close/>
                <a:moveTo>
                  <a:pt x="3805923" y="43936"/>
                </a:moveTo>
                <a:lnTo>
                  <a:pt x="3811415" y="49427"/>
                </a:lnTo>
                <a:lnTo>
                  <a:pt x="3805923" y="54919"/>
                </a:lnTo>
                <a:lnTo>
                  <a:pt x="3805923" y="63157"/>
                </a:lnTo>
                <a:lnTo>
                  <a:pt x="3811415" y="63157"/>
                </a:lnTo>
                <a:lnTo>
                  <a:pt x="3808669" y="65903"/>
                </a:lnTo>
                <a:lnTo>
                  <a:pt x="3808669" y="68649"/>
                </a:lnTo>
                <a:lnTo>
                  <a:pt x="3794940" y="68649"/>
                </a:lnTo>
                <a:lnTo>
                  <a:pt x="3792194" y="68649"/>
                </a:lnTo>
                <a:lnTo>
                  <a:pt x="3789448" y="71395"/>
                </a:lnTo>
                <a:lnTo>
                  <a:pt x="3767480" y="74141"/>
                </a:lnTo>
                <a:lnTo>
                  <a:pt x="3764734" y="65903"/>
                </a:lnTo>
                <a:lnTo>
                  <a:pt x="3753750" y="68649"/>
                </a:lnTo>
                <a:lnTo>
                  <a:pt x="3756496" y="74141"/>
                </a:lnTo>
                <a:lnTo>
                  <a:pt x="3753750" y="74141"/>
                </a:lnTo>
                <a:lnTo>
                  <a:pt x="3712560" y="79633"/>
                </a:lnTo>
                <a:lnTo>
                  <a:pt x="3734528" y="49427"/>
                </a:lnTo>
                <a:close/>
                <a:moveTo>
                  <a:pt x="3907525" y="32952"/>
                </a:moveTo>
                <a:lnTo>
                  <a:pt x="3915763" y="32952"/>
                </a:lnTo>
                <a:lnTo>
                  <a:pt x="3907525" y="43936"/>
                </a:lnTo>
                <a:lnTo>
                  <a:pt x="3907525" y="49427"/>
                </a:lnTo>
                <a:lnTo>
                  <a:pt x="3910271" y="54919"/>
                </a:lnTo>
                <a:lnTo>
                  <a:pt x="3904779" y="54919"/>
                </a:lnTo>
                <a:lnTo>
                  <a:pt x="3899287" y="43936"/>
                </a:lnTo>
                <a:lnTo>
                  <a:pt x="3899287" y="38444"/>
                </a:lnTo>
                <a:lnTo>
                  <a:pt x="3888303" y="35698"/>
                </a:lnTo>
                <a:lnTo>
                  <a:pt x="3899287" y="35698"/>
                </a:lnTo>
                <a:close/>
                <a:moveTo>
                  <a:pt x="4076085" y="31896"/>
                </a:moveTo>
                <a:lnTo>
                  <a:pt x="4075029" y="32952"/>
                </a:lnTo>
                <a:lnTo>
                  <a:pt x="4074222" y="32144"/>
                </a:lnTo>
                <a:close/>
                <a:moveTo>
                  <a:pt x="3945968" y="30206"/>
                </a:moveTo>
                <a:lnTo>
                  <a:pt x="3948714" y="32952"/>
                </a:lnTo>
                <a:lnTo>
                  <a:pt x="3954206" y="32952"/>
                </a:lnTo>
                <a:lnTo>
                  <a:pt x="3956952" y="30206"/>
                </a:lnTo>
                <a:lnTo>
                  <a:pt x="3967936" y="30206"/>
                </a:lnTo>
                <a:lnTo>
                  <a:pt x="3962444" y="38444"/>
                </a:lnTo>
                <a:lnTo>
                  <a:pt x="3956952" y="46681"/>
                </a:lnTo>
                <a:lnTo>
                  <a:pt x="3954206" y="46681"/>
                </a:lnTo>
                <a:lnTo>
                  <a:pt x="3951460" y="46681"/>
                </a:lnTo>
                <a:lnTo>
                  <a:pt x="3948714" y="49427"/>
                </a:lnTo>
                <a:lnTo>
                  <a:pt x="3924000" y="52173"/>
                </a:lnTo>
                <a:lnTo>
                  <a:pt x="3924000" y="41190"/>
                </a:lnTo>
                <a:lnTo>
                  <a:pt x="3924000" y="38444"/>
                </a:lnTo>
                <a:lnTo>
                  <a:pt x="3918509" y="32952"/>
                </a:lnTo>
                <a:close/>
                <a:moveTo>
                  <a:pt x="4146425" y="13730"/>
                </a:moveTo>
                <a:lnTo>
                  <a:pt x="4149171" y="21968"/>
                </a:lnTo>
                <a:lnTo>
                  <a:pt x="4094251" y="30206"/>
                </a:lnTo>
                <a:lnTo>
                  <a:pt x="4094251" y="27460"/>
                </a:lnTo>
                <a:lnTo>
                  <a:pt x="4088759" y="27460"/>
                </a:lnTo>
                <a:lnTo>
                  <a:pt x="4088759" y="30206"/>
                </a:lnTo>
                <a:lnTo>
                  <a:pt x="4076085" y="31896"/>
                </a:lnTo>
                <a:lnTo>
                  <a:pt x="4077775" y="30206"/>
                </a:lnTo>
                <a:lnTo>
                  <a:pt x="4075029" y="30206"/>
                </a:lnTo>
                <a:lnTo>
                  <a:pt x="4077775" y="27460"/>
                </a:lnTo>
                <a:lnTo>
                  <a:pt x="4075029" y="27460"/>
                </a:lnTo>
                <a:lnTo>
                  <a:pt x="4075029" y="24714"/>
                </a:lnTo>
                <a:lnTo>
                  <a:pt x="4072283" y="24714"/>
                </a:lnTo>
                <a:lnTo>
                  <a:pt x="4072283" y="27460"/>
                </a:lnTo>
                <a:lnTo>
                  <a:pt x="4069537" y="27460"/>
                </a:lnTo>
                <a:lnTo>
                  <a:pt x="4072283" y="30206"/>
                </a:lnTo>
                <a:lnTo>
                  <a:pt x="4074222" y="32144"/>
                </a:lnTo>
                <a:lnTo>
                  <a:pt x="4006380" y="41190"/>
                </a:lnTo>
                <a:lnTo>
                  <a:pt x="4003634" y="38444"/>
                </a:lnTo>
                <a:lnTo>
                  <a:pt x="4003634" y="41190"/>
                </a:lnTo>
                <a:lnTo>
                  <a:pt x="3989904" y="43936"/>
                </a:lnTo>
                <a:lnTo>
                  <a:pt x="3981666" y="38444"/>
                </a:lnTo>
                <a:lnTo>
                  <a:pt x="3976174" y="35698"/>
                </a:lnTo>
                <a:lnTo>
                  <a:pt x="3970682" y="35698"/>
                </a:lnTo>
                <a:lnTo>
                  <a:pt x="3970682" y="30206"/>
                </a:lnTo>
                <a:close/>
                <a:moveTo>
                  <a:pt x="4228804" y="8369"/>
                </a:moveTo>
                <a:lnTo>
                  <a:pt x="4228804" y="10984"/>
                </a:lnTo>
                <a:lnTo>
                  <a:pt x="4231550" y="13730"/>
                </a:lnTo>
                <a:lnTo>
                  <a:pt x="4223312" y="13730"/>
                </a:lnTo>
                <a:lnTo>
                  <a:pt x="4217820" y="13730"/>
                </a:lnTo>
                <a:lnTo>
                  <a:pt x="4176630" y="19222"/>
                </a:lnTo>
                <a:lnTo>
                  <a:pt x="4173884" y="10984"/>
                </a:lnTo>
                <a:close/>
                <a:moveTo>
                  <a:pt x="4228804" y="8238"/>
                </a:moveTo>
                <a:lnTo>
                  <a:pt x="4231550" y="8238"/>
                </a:lnTo>
                <a:lnTo>
                  <a:pt x="4228804" y="8369"/>
                </a:lnTo>
                <a:close/>
                <a:moveTo>
                  <a:pt x="4278232" y="2746"/>
                </a:moveTo>
                <a:lnTo>
                  <a:pt x="4280978" y="2746"/>
                </a:lnTo>
                <a:lnTo>
                  <a:pt x="4280978" y="5492"/>
                </a:lnTo>
                <a:lnTo>
                  <a:pt x="4278232" y="5492"/>
                </a:lnTo>
                <a:close/>
                <a:moveTo>
                  <a:pt x="4272740" y="2746"/>
                </a:moveTo>
                <a:lnTo>
                  <a:pt x="4267248" y="5492"/>
                </a:lnTo>
                <a:lnTo>
                  <a:pt x="4261756" y="8238"/>
                </a:lnTo>
                <a:lnTo>
                  <a:pt x="4264502" y="8238"/>
                </a:lnTo>
                <a:lnTo>
                  <a:pt x="4237042" y="10984"/>
                </a:lnTo>
                <a:lnTo>
                  <a:pt x="4237042" y="8238"/>
                </a:lnTo>
                <a:lnTo>
                  <a:pt x="4234296" y="8238"/>
                </a:lnTo>
                <a:lnTo>
                  <a:pt x="4253518" y="5492"/>
                </a:lnTo>
                <a:lnTo>
                  <a:pt x="4256264" y="8238"/>
                </a:lnTo>
                <a:lnTo>
                  <a:pt x="4256264" y="5492"/>
                </a:lnTo>
                <a:close/>
                <a:moveTo>
                  <a:pt x="4330405" y="0"/>
                </a:moveTo>
                <a:lnTo>
                  <a:pt x="4286470" y="5492"/>
                </a:lnTo>
                <a:lnTo>
                  <a:pt x="4286470" y="2746"/>
                </a:lnTo>
                <a:lnTo>
                  <a:pt x="4291962" y="2746"/>
                </a:lnTo>
                <a:lnTo>
                  <a:pt x="4300199" y="2746"/>
                </a:lnTo>
                <a:close/>
              </a:path>
            </a:pathLst>
          </a:custGeom>
          <a:solidFill>
            <a:srgbClr val="3275B8"/>
          </a:solidFill>
          <a:ln>
            <a:noFill/>
          </a:ln>
          <a:extLst/>
        </p:spPr>
        <p:txBody>
          <a:bodyPr vert="horz" wrap="square" lIns="91440" tIns="45720" rIns="91440" bIns="45720" numCol="1" anchor="t" anchorCtr="0" compatLnSpc="1">
            <a:prstTxWarp prst="textNoShape">
              <a:avLst/>
            </a:prstTxWarp>
            <a:noAutofit/>
          </a:bodyPr>
          <a:lstStyle/>
          <a:p>
            <a:pPr>
              <a:defRPr/>
            </a:pPr>
            <a:endParaRPr lang="zh-CN" altLang="en-US" kern="0">
              <a:solidFill>
                <a:prstClr val="black"/>
              </a:solidFill>
            </a:endParaRPr>
          </a:p>
        </p:txBody>
      </p:sp>
      <p:sp>
        <p:nvSpPr>
          <p:cNvPr id="13" name="文本框 2"/>
          <p:cNvSpPr txBox="1"/>
          <p:nvPr>
            <p:custDataLst>
              <p:tags r:id="rId2"/>
            </p:custDataLst>
          </p:nvPr>
        </p:nvSpPr>
        <p:spPr>
          <a:xfrm>
            <a:off x="3490115" y="1013835"/>
            <a:ext cx="4076643" cy="641796"/>
          </a:xfrm>
          <a:prstGeom prst="rect">
            <a:avLst/>
          </a:prstGeom>
          <a:noFill/>
        </p:spPr>
        <p:txBody>
          <a:bodyPr vert="horz" wrap="none" rtlCol="0">
            <a:noAutofit/>
          </a:bodyPr>
          <a:lstStyle/>
          <a:p>
            <a:r>
              <a:rPr lang="zh-CN" altLang="en-US" sz="3600" spc="400" dirty="0">
                <a:solidFill>
                  <a:schemeClr val="bg1"/>
                </a:solidFill>
                <a:latin typeface="叶根友毛笔行书2.0版" panose="02010601030101010101" pitchFamily="2" charset="-122"/>
                <a:ea typeface="叶根友毛笔行书2.0版" panose="02010601030101010101" pitchFamily="2" charset="-122"/>
              </a:rPr>
              <a:t>监督执纪</a:t>
            </a:r>
            <a:r>
              <a:rPr lang="zh-CN" altLang="en-US" sz="4000" spc="400" dirty="0">
                <a:solidFill>
                  <a:srgbClr val="F26C4F"/>
                </a:solidFill>
                <a:latin typeface="叶根友毛笔行书2.0版" panose="02010601030101010101" pitchFamily="2" charset="-122"/>
                <a:ea typeface="叶根友毛笔行书2.0版" panose="02010601030101010101" pitchFamily="2" charset="-122"/>
              </a:rPr>
              <a:t>“四种形态”</a:t>
            </a:r>
          </a:p>
        </p:txBody>
      </p:sp>
      <p:sp>
        <p:nvSpPr>
          <p:cNvPr id="14" name="MH_Other_1"/>
          <p:cNvSpPr/>
          <p:nvPr>
            <p:custDataLst>
              <p:tags r:id="rId3"/>
            </p:custDataLst>
          </p:nvPr>
        </p:nvSpPr>
        <p:spPr>
          <a:xfrm>
            <a:off x="0" y="2657521"/>
            <a:ext cx="12192000" cy="2752725"/>
          </a:xfrm>
          <a:prstGeom prst="rect">
            <a:avLst/>
          </a:prstGeom>
          <a:solidFill>
            <a:srgbClr val="3275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prstClr val="white"/>
              </a:solidFill>
            </a:endParaRPr>
          </a:p>
        </p:txBody>
      </p:sp>
      <p:sp>
        <p:nvSpPr>
          <p:cNvPr id="15" name="MH_Other_2"/>
          <p:cNvSpPr/>
          <p:nvPr>
            <p:custDataLst>
              <p:tags r:id="rId4"/>
            </p:custDataLst>
          </p:nvPr>
        </p:nvSpPr>
        <p:spPr>
          <a:xfrm rot="5400000" flipV="1">
            <a:off x="253517" y="2623389"/>
            <a:ext cx="169862" cy="190500"/>
          </a:xfrm>
          <a:prstGeom prst="chord">
            <a:avLst>
              <a:gd name="adj1" fmla="val 7471518"/>
              <a:gd name="adj2" fmla="val 14441347"/>
            </a:avLst>
          </a:prstGeom>
          <a:solidFill>
            <a:schemeClr val="accent1">
              <a:lumMod val="75000"/>
            </a:schemeClr>
          </a:solidFill>
          <a:ln w="12700" cap="flat" cmpd="sng" algn="ctr">
            <a:noFill/>
            <a:prstDash val="solid"/>
            <a:miter lim="800000"/>
          </a:ln>
          <a:effectLst>
            <a:outerShdw blurRad="330200" dist="190500" dir="3600000" algn="t" rotWithShape="0">
              <a:prstClr val="black">
                <a:alpha val="40000"/>
              </a:prstClr>
            </a:outerShdw>
          </a:effectLst>
        </p:spPr>
        <p:txBody>
          <a:bodyPr anchor="ctr">
            <a:normAutofit fontScale="25000" lnSpcReduction="20000"/>
          </a:bodyPr>
          <a:lstStyle/>
          <a:p>
            <a:pPr algn="ctr">
              <a:defRPr/>
            </a:pPr>
            <a:endParaRPr lang="zh-CN" altLang="en-US" kern="0" dirty="0">
              <a:solidFill>
                <a:prstClr val="white"/>
              </a:solidFill>
              <a:sym typeface="Arial" panose="020B0604020202020204" pitchFamily="34" charset="0"/>
            </a:endParaRPr>
          </a:p>
        </p:txBody>
      </p:sp>
      <p:sp>
        <p:nvSpPr>
          <p:cNvPr id="16" name="MH_Other_3"/>
          <p:cNvSpPr/>
          <p:nvPr>
            <p:custDataLst>
              <p:tags r:id="rId5"/>
            </p:custDataLst>
          </p:nvPr>
        </p:nvSpPr>
        <p:spPr>
          <a:xfrm rot="5400000" flipV="1">
            <a:off x="528948" y="2251120"/>
            <a:ext cx="838200" cy="1384300"/>
          </a:xfrm>
          <a:custGeom>
            <a:avLst/>
            <a:gdLst>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207818 w 1656608"/>
              <a:gd name="connsiteY6" fmla="*/ 195942 h 2784763"/>
              <a:gd name="connsiteX7" fmla="*/ 587829 w 1656608"/>
              <a:gd name="connsiteY7" fmla="*/ 748145 h 2784763"/>
              <a:gd name="connsiteX8" fmla="*/ 1656608 w 1656608"/>
              <a:gd name="connsiteY8"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207818 w 1656608"/>
              <a:gd name="connsiteY6" fmla="*/ 195942 h 2784763"/>
              <a:gd name="connsiteX7" fmla="*/ 587829 w 1656608"/>
              <a:gd name="connsiteY7" fmla="*/ 748145 h 2784763"/>
              <a:gd name="connsiteX8" fmla="*/ 1656608 w 1656608"/>
              <a:gd name="connsiteY8"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207818 w 1656608"/>
              <a:gd name="connsiteY6" fmla="*/ 195942 h 2784763"/>
              <a:gd name="connsiteX7" fmla="*/ 587829 w 1656608"/>
              <a:gd name="connsiteY7" fmla="*/ 748145 h 2784763"/>
              <a:gd name="connsiteX8" fmla="*/ 1656608 w 1656608"/>
              <a:gd name="connsiteY8"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587829 w 1656608"/>
              <a:gd name="connsiteY6" fmla="*/ 748145 h 2784763"/>
              <a:gd name="connsiteX7" fmla="*/ 1656608 w 1656608"/>
              <a:gd name="connsiteY7"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587829 w 1656608"/>
              <a:gd name="connsiteY6" fmla="*/ 748145 h 2784763"/>
              <a:gd name="connsiteX7" fmla="*/ 1656608 w 1656608"/>
              <a:gd name="connsiteY7"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587829 w 1656608"/>
              <a:gd name="connsiteY6" fmla="*/ 748145 h 2784763"/>
              <a:gd name="connsiteX7" fmla="*/ 1656608 w 1656608"/>
              <a:gd name="connsiteY7"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587829 w 1656608"/>
              <a:gd name="connsiteY6" fmla="*/ 748145 h 2784763"/>
              <a:gd name="connsiteX7" fmla="*/ 1656608 w 1656608"/>
              <a:gd name="connsiteY7"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587829 w 1656608"/>
              <a:gd name="connsiteY6" fmla="*/ 748145 h 2784763"/>
              <a:gd name="connsiteX7" fmla="*/ 1656608 w 1656608"/>
              <a:gd name="connsiteY7" fmla="*/ 2018805 h 2784763"/>
              <a:gd name="connsiteX0" fmla="*/ 1656608 w 1656608"/>
              <a:gd name="connsiteY0" fmla="*/ 2030680 h 2796638"/>
              <a:gd name="connsiteX1" fmla="*/ 831273 w 1656608"/>
              <a:gd name="connsiteY1" fmla="*/ 2796638 h 2796638"/>
              <a:gd name="connsiteX2" fmla="*/ 142504 w 1656608"/>
              <a:gd name="connsiteY2" fmla="*/ 2190997 h 2796638"/>
              <a:gd name="connsiteX3" fmla="*/ 0 w 1656608"/>
              <a:gd name="connsiteY3" fmla="*/ 1870363 h 2796638"/>
              <a:gd name="connsiteX4" fmla="*/ 100940 w 1656608"/>
              <a:gd name="connsiteY4" fmla="*/ 314695 h 2796638"/>
              <a:gd name="connsiteX5" fmla="*/ 201881 w 1656608"/>
              <a:gd name="connsiteY5" fmla="*/ 0 h 2796638"/>
              <a:gd name="connsiteX6" fmla="*/ 587829 w 1656608"/>
              <a:gd name="connsiteY6" fmla="*/ 760020 h 2796638"/>
              <a:gd name="connsiteX7" fmla="*/ 1656608 w 1656608"/>
              <a:gd name="connsiteY7" fmla="*/ 2030680 h 2796638"/>
              <a:gd name="connsiteX0" fmla="*/ 1668483 w 1668483"/>
              <a:gd name="connsiteY0" fmla="*/ 2030680 h 2796638"/>
              <a:gd name="connsiteX1" fmla="*/ 843148 w 1668483"/>
              <a:gd name="connsiteY1" fmla="*/ 2796638 h 2796638"/>
              <a:gd name="connsiteX2" fmla="*/ 154379 w 1668483"/>
              <a:gd name="connsiteY2" fmla="*/ 2190997 h 2796638"/>
              <a:gd name="connsiteX3" fmla="*/ 0 w 1668483"/>
              <a:gd name="connsiteY3" fmla="*/ 1864425 h 2796638"/>
              <a:gd name="connsiteX4" fmla="*/ 112815 w 1668483"/>
              <a:gd name="connsiteY4" fmla="*/ 314695 h 2796638"/>
              <a:gd name="connsiteX5" fmla="*/ 213756 w 1668483"/>
              <a:gd name="connsiteY5" fmla="*/ 0 h 2796638"/>
              <a:gd name="connsiteX6" fmla="*/ 599704 w 1668483"/>
              <a:gd name="connsiteY6" fmla="*/ 760020 h 2796638"/>
              <a:gd name="connsiteX7" fmla="*/ 1668483 w 1668483"/>
              <a:gd name="connsiteY7" fmla="*/ 2030680 h 2796638"/>
              <a:gd name="connsiteX0" fmla="*/ 1669227 w 1669227"/>
              <a:gd name="connsiteY0" fmla="*/ 2030680 h 2796638"/>
              <a:gd name="connsiteX1" fmla="*/ 843892 w 1669227"/>
              <a:gd name="connsiteY1" fmla="*/ 2796638 h 2796638"/>
              <a:gd name="connsiteX2" fmla="*/ 155123 w 1669227"/>
              <a:gd name="connsiteY2" fmla="*/ 2190997 h 2796638"/>
              <a:gd name="connsiteX3" fmla="*/ 744 w 1669227"/>
              <a:gd name="connsiteY3" fmla="*/ 1864425 h 2796638"/>
              <a:gd name="connsiteX4" fmla="*/ 113559 w 1669227"/>
              <a:gd name="connsiteY4" fmla="*/ 314695 h 2796638"/>
              <a:gd name="connsiteX5" fmla="*/ 214500 w 1669227"/>
              <a:gd name="connsiteY5" fmla="*/ 0 h 2796638"/>
              <a:gd name="connsiteX6" fmla="*/ 600448 w 1669227"/>
              <a:gd name="connsiteY6" fmla="*/ 760020 h 2796638"/>
              <a:gd name="connsiteX7" fmla="*/ 1669227 w 1669227"/>
              <a:gd name="connsiteY7" fmla="*/ 2030680 h 2796638"/>
              <a:gd name="connsiteX0" fmla="*/ 1685435 w 1685435"/>
              <a:gd name="connsiteY0" fmla="*/ 2030680 h 2796638"/>
              <a:gd name="connsiteX1" fmla="*/ 860100 w 1685435"/>
              <a:gd name="connsiteY1" fmla="*/ 2796638 h 2796638"/>
              <a:gd name="connsiteX2" fmla="*/ 171331 w 1685435"/>
              <a:gd name="connsiteY2" fmla="*/ 2190997 h 2796638"/>
              <a:gd name="connsiteX3" fmla="*/ 16952 w 1685435"/>
              <a:gd name="connsiteY3" fmla="*/ 1864425 h 2796638"/>
              <a:gd name="connsiteX4" fmla="*/ 129767 w 1685435"/>
              <a:gd name="connsiteY4" fmla="*/ 314695 h 2796638"/>
              <a:gd name="connsiteX5" fmla="*/ 230708 w 1685435"/>
              <a:gd name="connsiteY5" fmla="*/ 0 h 2796638"/>
              <a:gd name="connsiteX6" fmla="*/ 616656 w 1685435"/>
              <a:gd name="connsiteY6" fmla="*/ 760020 h 2796638"/>
              <a:gd name="connsiteX7" fmla="*/ 1685435 w 1685435"/>
              <a:gd name="connsiteY7" fmla="*/ 2030680 h 2796638"/>
              <a:gd name="connsiteX0" fmla="*/ 1680392 w 1680392"/>
              <a:gd name="connsiteY0" fmla="*/ 2030680 h 2796638"/>
              <a:gd name="connsiteX1" fmla="*/ 855057 w 1680392"/>
              <a:gd name="connsiteY1" fmla="*/ 2796638 h 2796638"/>
              <a:gd name="connsiteX2" fmla="*/ 166288 w 1680392"/>
              <a:gd name="connsiteY2" fmla="*/ 2190997 h 2796638"/>
              <a:gd name="connsiteX3" fmla="*/ 11909 w 1680392"/>
              <a:gd name="connsiteY3" fmla="*/ 1864425 h 2796638"/>
              <a:gd name="connsiteX4" fmla="*/ 124724 w 1680392"/>
              <a:gd name="connsiteY4" fmla="*/ 314695 h 2796638"/>
              <a:gd name="connsiteX5" fmla="*/ 225665 w 1680392"/>
              <a:gd name="connsiteY5" fmla="*/ 0 h 2796638"/>
              <a:gd name="connsiteX6" fmla="*/ 611613 w 1680392"/>
              <a:gd name="connsiteY6" fmla="*/ 760020 h 2796638"/>
              <a:gd name="connsiteX7" fmla="*/ 1680392 w 1680392"/>
              <a:gd name="connsiteY7" fmla="*/ 2030680 h 2796638"/>
              <a:gd name="connsiteX0" fmla="*/ 1680392 w 1680392"/>
              <a:gd name="connsiteY0" fmla="*/ 2030680 h 2796638"/>
              <a:gd name="connsiteX1" fmla="*/ 855057 w 1680392"/>
              <a:gd name="connsiteY1" fmla="*/ 2796638 h 2796638"/>
              <a:gd name="connsiteX2" fmla="*/ 166288 w 1680392"/>
              <a:gd name="connsiteY2" fmla="*/ 2190997 h 2796638"/>
              <a:gd name="connsiteX3" fmla="*/ 11909 w 1680392"/>
              <a:gd name="connsiteY3" fmla="*/ 1864425 h 2796638"/>
              <a:gd name="connsiteX4" fmla="*/ 124724 w 1680392"/>
              <a:gd name="connsiteY4" fmla="*/ 314695 h 2796638"/>
              <a:gd name="connsiteX5" fmla="*/ 225665 w 1680392"/>
              <a:gd name="connsiteY5" fmla="*/ 0 h 2796638"/>
              <a:gd name="connsiteX6" fmla="*/ 611613 w 1680392"/>
              <a:gd name="connsiteY6" fmla="*/ 760020 h 2796638"/>
              <a:gd name="connsiteX7" fmla="*/ 1680392 w 1680392"/>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599742 w 1668521"/>
              <a:gd name="connsiteY6" fmla="*/ 760020 h 2796638"/>
              <a:gd name="connsiteX7" fmla="*/ 1668521 w 1668521"/>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599742 w 1668521"/>
              <a:gd name="connsiteY6" fmla="*/ 760020 h 2796638"/>
              <a:gd name="connsiteX7" fmla="*/ 1668521 w 1668521"/>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611617 w 1668521"/>
              <a:gd name="connsiteY6" fmla="*/ 765957 h 2796638"/>
              <a:gd name="connsiteX7" fmla="*/ 1668521 w 1668521"/>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611617 w 1668521"/>
              <a:gd name="connsiteY6" fmla="*/ 765957 h 2796638"/>
              <a:gd name="connsiteX7" fmla="*/ 1668521 w 1668521"/>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611617 w 1668521"/>
              <a:gd name="connsiteY6" fmla="*/ 765957 h 2796638"/>
              <a:gd name="connsiteX7" fmla="*/ 1668521 w 1668521"/>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611617 w 1668521"/>
              <a:gd name="connsiteY6" fmla="*/ 765957 h 2796638"/>
              <a:gd name="connsiteX7" fmla="*/ 1668521 w 1668521"/>
              <a:gd name="connsiteY7" fmla="*/ 2030680 h 2796638"/>
              <a:gd name="connsiteX0" fmla="*/ 1691625 w 1691625"/>
              <a:gd name="connsiteY0" fmla="*/ 2030680 h 2796638"/>
              <a:gd name="connsiteX1" fmla="*/ 866290 w 1691625"/>
              <a:gd name="connsiteY1" fmla="*/ 2796638 h 2796638"/>
              <a:gd name="connsiteX2" fmla="*/ 147833 w 1691625"/>
              <a:gd name="connsiteY2" fmla="*/ 2190997 h 2796638"/>
              <a:gd name="connsiteX3" fmla="*/ 23142 w 1691625"/>
              <a:gd name="connsiteY3" fmla="*/ 1864425 h 2796638"/>
              <a:gd name="connsiteX4" fmla="*/ 135957 w 1691625"/>
              <a:gd name="connsiteY4" fmla="*/ 314695 h 2796638"/>
              <a:gd name="connsiteX5" fmla="*/ 236898 w 1691625"/>
              <a:gd name="connsiteY5" fmla="*/ 0 h 2796638"/>
              <a:gd name="connsiteX6" fmla="*/ 634721 w 1691625"/>
              <a:gd name="connsiteY6" fmla="*/ 765957 h 2796638"/>
              <a:gd name="connsiteX7" fmla="*/ 1691625 w 1691625"/>
              <a:gd name="connsiteY7" fmla="*/ 2030680 h 2796638"/>
              <a:gd name="connsiteX0" fmla="*/ 1683438 w 1683438"/>
              <a:gd name="connsiteY0" fmla="*/ 2030680 h 2796638"/>
              <a:gd name="connsiteX1" fmla="*/ 858103 w 1683438"/>
              <a:gd name="connsiteY1" fmla="*/ 2796638 h 2796638"/>
              <a:gd name="connsiteX2" fmla="*/ 139646 w 1683438"/>
              <a:gd name="connsiteY2" fmla="*/ 2190997 h 2796638"/>
              <a:gd name="connsiteX3" fmla="*/ 14955 w 1683438"/>
              <a:gd name="connsiteY3" fmla="*/ 1864425 h 2796638"/>
              <a:gd name="connsiteX4" fmla="*/ 127770 w 1683438"/>
              <a:gd name="connsiteY4" fmla="*/ 314695 h 2796638"/>
              <a:gd name="connsiteX5" fmla="*/ 228711 w 1683438"/>
              <a:gd name="connsiteY5" fmla="*/ 0 h 2796638"/>
              <a:gd name="connsiteX6" fmla="*/ 626534 w 1683438"/>
              <a:gd name="connsiteY6" fmla="*/ 765957 h 2796638"/>
              <a:gd name="connsiteX7" fmla="*/ 1683438 w 1683438"/>
              <a:gd name="connsiteY7" fmla="*/ 2030680 h 2796638"/>
              <a:gd name="connsiteX0" fmla="*/ 1604961 w 1604961"/>
              <a:gd name="connsiteY0" fmla="*/ 2030680 h 2796638"/>
              <a:gd name="connsiteX1" fmla="*/ 779626 w 1604961"/>
              <a:gd name="connsiteY1" fmla="*/ 2796638 h 2796638"/>
              <a:gd name="connsiteX2" fmla="*/ 61169 w 1604961"/>
              <a:gd name="connsiteY2" fmla="*/ 2190997 h 2796638"/>
              <a:gd name="connsiteX3" fmla="*/ 49293 w 1604961"/>
              <a:gd name="connsiteY3" fmla="*/ 314695 h 2796638"/>
              <a:gd name="connsiteX4" fmla="*/ 150234 w 1604961"/>
              <a:gd name="connsiteY4" fmla="*/ 0 h 2796638"/>
              <a:gd name="connsiteX5" fmla="*/ 548057 w 1604961"/>
              <a:gd name="connsiteY5" fmla="*/ 765957 h 2796638"/>
              <a:gd name="connsiteX6" fmla="*/ 1604961 w 1604961"/>
              <a:gd name="connsiteY6" fmla="*/ 2030680 h 2796638"/>
              <a:gd name="connsiteX0" fmla="*/ 1710050 w 1710050"/>
              <a:gd name="connsiteY0" fmla="*/ 2030680 h 2796638"/>
              <a:gd name="connsiteX1" fmla="*/ 884715 w 1710050"/>
              <a:gd name="connsiteY1" fmla="*/ 2796638 h 2796638"/>
              <a:gd name="connsiteX2" fmla="*/ 166258 w 1710050"/>
              <a:gd name="connsiteY2" fmla="*/ 2190997 h 2796638"/>
              <a:gd name="connsiteX3" fmla="*/ 154382 w 1710050"/>
              <a:gd name="connsiteY3" fmla="*/ 314695 h 2796638"/>
              <a:gd name="connsiteX4" fmla="*/ 255323 w 1710050"/>
              <a:gd name="connsiteY4" fmla="*/ 0 h 2796638"/>
              <a:gd name="connsiteX5" fmla="*/ 653146 w 1710050"/>
              <a:gd name="connsiteY5" fmla="*/ 765957 h 2796638"/>
              <a:gd name="connsiteX6" fmla="*/ 1710050 w 1710050"/>
              <a:gd name="connsiteY6" fmla="*/ 2030680 h 2796638"/>
              <a:gd name="connsiteX0" fmla="*/ 1716009 w 1716009"/>
              <a:gd name="connsiteY0" fmla="*/ 2030680 h 2796638"/>
              <a:gd name="connsiteX1" fmla="*/ 890674 w 1716009"/>
              <a:gd name="connsiteY1" fmla="*/ 2796638 h 2796638"/>
              <a:gd name="connsiteX2" fmla="*/ 172217 w 1716009"/>
              <a:gd name="connsiteY2" fmla="*/ 2190997 h 2796638"/>
              <a:gd name="connsiteX3" fmla="*/ 24 w 1716009"/>
              <a:gd name="connsiteY3" fmla="*/ 1490352 h 2796638"/>
              <a:gd name="connsiteX4" fmla="*/ 160341 w 1716009"/>
              <a:gd name="connsiteY4" fmla="*/ 314695 h 2796638"/>
              <a:gd name="connsiteX5" fmla="*/ 261282 w 1716009"/>
              <a:gd name="connsiteY5" fmla="*/ 0 h 2796638"/>
              <a:gd name="connsiteX6" fmla="*/ 659105 w 1716009"/>
              <a:gd name="connsiteY6" fmla="*/ 765957 h 2796638"/>
              <a:gd name="connsiteX7" fmla="*/ 1716009 w 1716009"/>
              <a:gd name="connsiteY7" fmla="*/ 2030680 h 2796638"/>
              <a:gd name="connsiteX0" fmla="*/ 1655152 w 1655152"/>
              <a:gd name="connsiteY0" fmla="*/ 2030680 h 2796638"/>
              <a:gd name="connsiteX1" fmla="*/ 829817 w 1655152"/>
              <a:gd name="connsiteY1" fmla="*/ 2796638 h 2796638"/>
              <a:gd name="connsiteX2" fmla="*/ 111360 w 1655152"/>
              <a:gd name="connsiteY2" fmla="*/ 2190997 h 2796638"/>
              <a:gd name="connsiteX3" fmla="*/ 4481 w 1655152"/>
              <a:gd name="connsiteY3" fmla="*/ 1502228 h 2796638"/>
              <a:gd name="connsiteX4" fmla="*/ 99484 w 1655152"/>
              <a:gd name="connsiteY4" fmla="*/ 314695 h 2796638"/>
              <a:gd name="connsiteX5" fmla="*/ 200425 w 1655152"/>
              <a:gd name="connsiteY5" fmla="*/ 0 h 2796638"/>
              <a:gd name="connsiteX6" fmla="*/ 598248 w 1655152"/>
              <a:gd name="connsiteY6" fmla="*/ 765957 h 2796638"/>
              <a:gd name="connsiteX7" fmla="*/ 1655152 w 1655152"/>
              <a:gd name="connsiteY7" fmla="*/ 2030680 h 2796638"/>
              <a:gd name="connsiteX0" fmla="*/ 1672241 w 1672241"/>
              <a:gd name="connsiteY0" fmla="*/ 2030680 h 2796638"/>
              <a:gd name="connsiteX1" fmla="*/ 846906 w 1672241"/>
              <a:gd name="connsiteY1" fmla="*/ 2796638 h 2796638"/>
              <a:gd name="connsiteX2" fmla="*/ 128449 w 1672241"/>
              <a:gd name="connsiteY2" fmla="*/ 2190997 h 2796638"/>
              <a:gd name="connsiteX3" fmla="*/ 21570 w 1672241"/>
              <a:gd name="connsiteY3" fmla="*/ 1502228 h 2796638"/>
              <a:gd name="connsiteX4" fmla="*/ 116573 w 1672241"/>
              <a:gd name="connsiteY4" fmla="*/ 314695 h 2796638"/>
              <a:gd name="connsiteX5" fmla="*/ 217514 w 1672241"/>
              <a:gd name="connsiteY5" fmla="*/ 0 h 2796638"/>
              <a:gd name="connsiteX6" fmla="*/ 615337 w 1672241"/>
              <a:gd name="connsiteY6" fmla="*/ 765957 h 2796638"/>
              <a:gd name="connsiteX7" fmla="*/ 1672241 w 1672241"/>
              <a:gd name="connsiteY7" fmla="*/ 2030680 h 2796638"/>
              <a:gd name="connsiteX0" fmla="*/ 1652715 w 1652715"/>
              <a:gd name="connsiteY0" fmla="*/ 2030680 h 2796638"/>
              <a:gd name="connsiteX1" fmla="*/ 827380 w 1652715"/>
              <a:gd name="connsiteY1" fmla="*/ 2796638 h 2796638"/>
              <a:gd name="connsiteX2" fmla="*/ 108923 w 1652715"/>
              <a:gd name="connsiteY2" fmla="*/ 2190997 h 2796638"/>
              <a:gd name="connsiteX3" fmla="*/ 2044 w 1652715"/>
              <a:gd name="connsiteY3" fmla="*/ 1502228 h 2796638"/>
              <a:gd name="connsiteX4" fmla="*/ 97047 w 1652715"/>
              <a:gd name="connsiteY4" fmla="*/ 314695 h 2796638"/>
              <a:gd name="connsiteX5" fmla="*/ 197988 w 1652715"/>
              <a:gd name="connsiteY5" fmla="*/ 0 h 2796638"/>
              <a:gd name="connsiteX6" fmla="*/ 595811 w 1652715"/>
              <a:gd name="connsiteY6" fmla="*/ 765957 h 2796638"/>
              <a:gd name="connsiteX7" fmla="*/ 1652715 w 1652715"/>
              <a:gd name="connsiteY7" fmla="*/ 2030680 h 2796638"/>
              <a:gd name="connsiteX0" fmla="*/ 1664682 w 1664682"/>
              <a:gd name="connsiteY0" fmla="*/ 2030680 h 2796638"/>
              <a:gd name="connsiteX1" fmla="*/ 839347 w 1664682"/>
              <a:gd name="connsiteY1" fmla="*/ 2796638 h 2796638"/>
              <a:gd name="connsiteX2" fmla="*/ 120890 w 1664682"/>
              <a:gd name="connsiteY2" fmla="*/ 2190997 h 2796638"/>
              <a:gd name="connsiteX3" fmla="*/ 14011 w 1664682"/>
              <a:gd name="connsiteY3" fmla="*/ 1502228 h 2796638"/>
              <a:gd name="connsiteX4" fmla="*/ 109014 w 1664682"/>
              <a:gd name="connsiteY4" fmla="*/ 314695 h 2796638"/>
              <a:gd name="connsiteX5" fmla="*/ 209955 w 1664682"/>
              <a:gd name="connsiteY5" fmla="*/ 0 h 2796638"/>
              <a:gd name="connsiteX6" fmla="*/ 607778 w 1664682"/>
              <a:gd name="connsiteY6" fmla="*/ 765957 h 2796638"/>
              <a:gd name="connsiteX7" fmla="*/ 1664682 w 1664682"/>
              <a:gd name="connsiteY7" fmla="*/ 2030680 h 2796638"/>
              <a:gd name="connsiteX0" fmla="*/ 1675530 w 1675530"/>
              <a:gd name="connsiteY0" fmla="*/ 2030680 h 2796638"/>
              <a:gd name="connsiteX1" fmla="*/ 850195 w 1675530"/>
              <a:gd name="connsiteY1" fmla="*/ 2796638 h 2796638"/>
              <a:gd name="connsiteX2" fmla="*/ 131738 w 1675530"/>
              <a:gd name="connsiteY2" fmla="*/ 2190997 h 2796638"/>
              <a:gd name="connsiteX3" fmla="*/ 24859 w 1675530"/>
              <a:gd name="connsiteY3" fmla="*/ 1502228 h 2796638"/>
              <a:gd name="connsiteX4" fmla="*/ 119862 w 1675530"/>
              <a:gd name="connsiteY4" fmla="*/ 314695 h 2796638"/>
              <a:gd name="connsiteX5" fmla="*/ 220803 w 1675530"/>
              <a:gd name="connsiteY5" fmla="*/ 0 h 2796638"/>
              <a:gd name="connsiteX6" fmla="*/ 618626 w 1675530"/>
              <a:gd name="connsiteY6" fmla="*/ 765957 h 2796638"/>
              <a:gd name="connsiteX7" fmla="*/ 1675530 w 1675530"/>
              <a:gd name="connsiteY7" fmla="*/ 2030680 h 2796638"/>
              <a:gd name="connsiteX0" fmla="*/ 1681237 w 1681237"/>
              <a:gd name="connsiteY0" fmla="*/ 2030680 h 2796638"/>
              <a:gd name="connsiteX1" fmla="*/ 855902 w 1681237"/>
              <a:gd name="connsiteY1" fmla="*/ 2796638 h 2796638"/>
              <a:gd name="connsiteX2" fmla="*/ 137445 w 1681237"/>
              <a:gd name="connsiteY2" fmla="*/ 2190997 h 2796638"/>
              <a:gd name="connsiteX3" fmla="*/ 30566 w 1681237"/>
              <a:gd name="connsiteY3" fmla="*/ 1502228 h 2796638"/>
              <a:gd name="connsiteX4" fmla="*/ 125569 w 1681237"/>
              <a:gd name="connsiteY4" fmla="*/ 314695 h 2796638"/>
              <a:gd name="connsiteX5" fmla="*/ 226510 w 1681237"/>
              <a:gd name="connsiteY5" fmla="*/ 0 h 2796638"/>
              <a:gd name="connsiteX6" fmla="*/ 624333 w 1681237"/>
              <a:gd name="connsiteY6" fmla="*/ 765957 h 2796638"/>
              <a:gd name="connsiteX7" fmla="*/ 1681237 w 1681237"/>
              <a:gd name="connsiteY7" fmla="*/ 2030680 h 2796638"/>
              <a:gd name="connsiteX0" fmla="*/ 1693112 w 1693112"/>
              <a:gd name="connsiteY0" fmla="*/ 2030680 h 2796638"/>
              <a:gd name="connsiteX1" fmla="*/ 855902 w 1693112"/>
              <a:gd name="connsiteY1" fmla="*/ 2796638 h 2796638"/>
              <a:gd name="connsiteX2" fmla="*/ 137445 w 1693112"/>
              <a:gd name="connsiteY2" fmla="*/ 2190997 h 2796638"/>
              <a:gd name="connsiteX3" fmla="*/ 30566 w 1693112"/>
              <a:gd name="connsiteY3" fmla="*/ 1502228 h 2796638"/>
              <a:gd name="connsiteX4" fmla="*/ 125569 w 1693112"/>
              <a:gd name="connsiteY4" fmla="*/ 314695 h 2796638"/>
              <a:gd name="connsiteX5" fmla="*/ 226510 w 1693112"/>
              <a:gd name="connsiteY5" fmla="*/ 0 h 2796638"/>
              <a:gd name="connsiteX6" fmla="*/ 624333 w 1693112"/>
              <a:gd name="connsiteY6" fmla="*/ 765957 h 2796638"/>
              <a:gd name="connsiteX7" fmla="*/ 1693112 w 1693112"/>
              <a:gd name="connsiteY7" fmla="*/ 2030680 h 2796638"/>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34531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34531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42711 h 2808669"/>
              <a:gd name="connsiteX1" fmla="*/ 855902 w 1693112"/>
              <a:gd name="connsiteY1" fmla="*/ 2808669 h 2808669"/>
              <a:gd name="connsiteX2" fmla="*/ 137445 w 1693112"/>
              <a:gd name="connsiteY2" fmla="*/ 2203028 h 2808669"/>
              <a:gd name="connsiteX3" fmla="*/ 30566 w 1693112"/>
              <a:gd name="connsiteY3" fmla="*/ 1514259 h 2808669"/>
              <a:gd name="connsiteX4" fmla="*/ 125569 w 1693112"/>
              <a:gd name="connsiteY4" fmla="*/ 326726 h 2808669"/>
              <a:gd name="connsiteX5" fmla="*/ 282659 w 1693112"/>
              <a:gd name="connsiteY5" fmla="*/ 0 h 2808669"/>
              <a:gd name="connsiteX6" fmla="*/ 624333 w 1693112"/>
              <a:gd name="connsiteY6" fmla="*/ 777988 h 2808669"/>
              <a:gd name="connsiteX7" fmla="*/ 1693112 w 1693112"/>
              <a:gd name="connsiteY7" fmla="*/ 2042711 h 2808669"/>
              <a:gd name="connsiteX0" fmla="*/ 1693112 w 1693112"/>
              <a:gd name="connsiteY0" fmla="*/ 2042711 h 2808669"/>
              <a:gd name="connsiteX1" fmla="*/ 855902 w 1693112"/>
              <a:gd name="connsiteY1" fmla="*/ 2808669 h 2808669"/>
              <a:gd name="connsiteX2" fmla="*/ 137445 w 1693112"/>
              <a:gd name="connsiteY2" fmla="*/ 2203028 h 2808669"/>
              <a:gd name="connsiteX3" fmla="*/ 30566 w 1693112"/>
              <a:gd name="connsiteY3" fmla="*/ 1514259 h 2808669"/>
              <a:gd name="connsiteX4" fmla="*/ 125569 w 1693112"/>
              <a:gd name="connsiteY4" fmla="*/ 326726 h 2808669"/>
              <a:gd name="connsiteX5" fmla="*/ 282659 w 1693112"/>
              <a:gd name="connsiteY5" fmla="*/ 0 h 2808669"/>
              <a:gd name="connsiteX6" fmla="*/ 624333 w 1693112"/>
              <a:gd name="connsiteY6" fmla="*/ 777988 h 2808669"/>
              <a:gd name="connsiteX7" fmla="*/ 1693112 w 1693112"/>
              <a:gd name="connsiteY7" fmla="*/ 2042711 h 2808669"/>
              <a:gd name="connsiteX0" fmla="*/ 1693112 w 1693112"/>
              <a:gd name="connsiteY0" fmla="*/ 2042711 h 2808669"/>
              <a:gd name="connsiteX1" fmla="*/ 855902 w 1693112"/>
              <a:gd name="connsiteY1" fmla="*/ 2808669 h 2808669"/>
              <a:gd name="connsiteX2" fmla="*/ 137445 w 1693112"/>
              <a:gd name="connsiteY2" fmla="*/ 2203028 h 2808669"/>
              <a:gd name="connsiteX3" fmla="*/ 30566 w 1693112"/>
              <a:gd name="connsiteY3" fmla="*/ 1514259 h 2808669"/>
              <a:gd name="connsiteX4" fmla="*/ 125569 w 1693112"/>
              <a:gd name="connsiteY4" fmla="*/ 326726 h 2808669"/>
              <a:gd name="connsiteX5" fmla="*/ 282659 w 1693112"/>
              <a:gd name="connsiteY5" fmla="*/ 0 h 2808669"/>
              <a:gd name="connsiteX6" fmla="*/ 624333 w 1693112"/>
              <a:gd name="connsiteY6" fmla="*/ 777988 h 2808669"/>
              <a:gd name="connsiteX7" fmla="*/ 1693112 w 1693112"/>
              <a:gd name="connsiteY7" fmla="*/ 2042711 h 2808669"/>
              <a:gd name="connsiteX0" fmla="*/ 1693112 w 1693112"/>
              <a:gd name="connsiteY0" fmla="*/ 2034690 h 2800648"/>
              <a:gd name="connsiteX1" fmla="*/ 855902 w 1693112"/>
              <a:gd name="connsiteY1" fmla="*/ 2800648 h 2800648"/>
              <a:gd name="connsiteX2" fmla="*/ 137445 w 1693112"/>
              <a:gd name="connsiteY2" fmla="*/ 2195007 h 2800648"/>
              <a:gd name="connsiteX3" fmla="*/ 30566 w 1693112"/>
              <a:gd name="connsiteY3" fmla="*/ 1506238 h 2800648"/>
              <a:gd name="connsiteX4" fmla="*/ 125569 w 1693112"/>
              <a:gd name="connsiteY4" fmla="*/ 318705 h 2800648"/>
              <a:gd name="connsiteX5" fmla="*/ 298701 w 1693112"/>
              <a:gd name="connsiteY5" fmla="*/ 0 h 2800648"/>
              <a:gd name="connsiteX6" fmla="*/ 624333 w 1693112"/>
              <a:gd name="connsiteY6" fmla="*/ 769967 h 2800648"/>
              <a:gd name="connsiteX7" fmla="*/ 1693112 w 1693112"/>
              <a:gd name="connsiteY7" fmla="*/ 2034690 h 2800648"/>
              <a:gd name="connsiteX0" fmla="*/ 1693112 w 1693112"/>
              <a:gd name="connsiteY0" fmla="*/ 2034690 h 2800648"/>
              <a:gd name="connsiteX1" fmla="*/ 855902 w 1693112"/>
              <a:gd name="connsiteY1" fmla="*/ 2800648 h 2800648"/>
              <a:gd name="connsiteX2" fmla="*/ 137445 w 1693112"/>
              <a:gd name="connsiteY2" fmla="*/ 2195007 h 2800648"/>
              <a:gd name="connsiteX3" fmla="*/ 30566 w 1693112"/>
              <a:gd name="connsiteY3" fmla="*/ 1506238 h 2800648"/>
              <a:gd name="connsiteX4" fmla="*/ 125569 w 1693112"/>
              <a:gd name="connsiteY4" fmla="*/ 318705 h 2800648"/>
              <a:gd name="connsiteX5" fmla="*/ 298701 w 1693112"/>
              <a:gd name="connsiteY5" fmla="*/ 0 h 2800648"/>
              <a:gd name="connsiteX6" fmla="*/ 624333 w 1693112"/>
              <a:gd name="connsiteY6" fmla="*/ 769967 h 2800648"/>
              <a:gd name="connsiteX7" fmla="*/ 1693112 w 1693112"/>
              <a:gd name="connsiteY7" fmla="*/ 2034690 h 280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3112" h="2800648">
                <a:moveTo>
                  <a:pt x="1693112" y="2034690"/>
                </a:moveTo>
                <a:lnTo>
                  <a:pt x="855902" y="2800648"/>
                </a:lnTo>
                <a:lnTo>
                  <a:pt x="137445" y="2195007"/>
                </a:lnTo>
                <a:cubicBezTo>
                  <a:pt x="-59488" y="1973333"/>
                  <a:pt x="5548" y="1817959"/>
                  <a:pt x="30566" y="1506238"/>
                </a:cubicBezTo>
                <a:cubicBezTo>
                  <a:pt x="129527" y="273183"/>
                  <a:pt x="82026" y="567097"/>
                  <a:pt x="125569" y="318705"/>
                </a:cubicBezTo>
                <a:cubicBezTo>
                  <a:pt x="151299" y="27760"/>
                  <a:pt x="309222" y="4689"/>
                  <a:pt x="298701" y="0"/>
                </a:cubicBezTo>
                <a:cubicBezTo>
                  <a:pt x="307660" y="18074"/>
                  <a:pt x="5932" y="131616"/>
                  <a:pt x="624333" y="769967"/>
                </a:cubicBezTo>
                <a:cubicBezTo>
                  <a:pt x="1790094" y="2129692"/>
                  <a:pt x="1340811" y="1613116"/>
                  <a:pt x="1693112" y="2034690"/>
                </a:cubicBezTo>
                <a:close/>
              </a:path>
            </a:pathLst>
          </a:custGeom>
          <a:gradFill>
            <a:gsLst>
              <a:gs pos="0">
                <a:schemeClr val="accent1">
                  <a:lumMod val="75000"/>
                </a:schemeClr>
              </a:gs>
              <a:gs pos="67000">
                <a:schemeClr val="accent1"/>
              </a:gs>
              <a:gs pos="100000">
                <a:sysClr val="window" lastClr="F5F5F5"/>
              </a:gs>
            </a:gsLst>
            <a:lin ang="10800000" scaled="0"/>
          </a:gradFill>
          <a:ln w="12700" cap="flat" cmpd="sng" algn="ctr">
            <a:noFill/>
            <a:prstDash val="solid"/>
            <a:miter lim="800000"/>
          </a:ln>
          <a:effectLst>
            <a:outerShdw blurRad="330200" dist="190500" dir="3600000" algn="t" rotWithShape="0">
              <a:prstClr val="black">
                <a:alpha val="40000"/>
              </a:prstClr>
            </a:outerShdw>
          </a:effectLst>
        </p:spPr>
        <p:txBody>
          <a:bodyPr anchor="ctr">
            <a:normAutofit/>
          </a:bodyPr>
          <a:lstStyle/>
          <a:p>
            <a:pPr algn="ctr">
              <a:defRPr/>
            </a:pPr>
            <a:endParaRPr lang="zh-CN" altLang="en-US" kern="0" dirty="0">
              <a:solidFill>
                <a:prstClr val="white"/>
              </a:solidFill>
              <a:sym typeface="Arial" panose="020B0604020202020204" pitchFamily="34" charset="0"/>
            </a:endParaRPr>
          </a:p>
        </p:txBody>
      </p:sp>
      <p:sp>
        <p:nvSpPr>
          <p:cNvPr id="17" name="MH_Other_4"/>
          <p:cNvSpPr/>
          <p:nvPr>
            <p:custDataLst>
              <p:tags r:id="rId6"/>
            </p:custDataLst>
          </p:nvPr>
        </p:nvSpPr>
        <p:spPr>
          <a:xfrm rot="7920000" flipV="1">
            <a:off x="1076636" y="2922633"/>
            <a:ext cx="542925" cy="279400"/>
          </a:xfrm>
          <a:prstGeom prst="trapezoid">
            <a:avLst/>
          </a:prstGeom>
          <a:gradFill>
            <a:gsLst>
              <a:gs pos="0">
                <a:schemeClr val="accent1">
                  <a:lumMod val="75000"/>
                </a:schemeClr>
              </a:gs>
              <a:gs pos="100000">
                <a:schemeClr val="accent1">
                  <a:lumMod val="60000"/>
                  <a:lumOff val="40000"/>
                </a:schemeClr>
              </a:gs>
            </a:gsLst>
            <a:lin ang="4800000" scaled="0"/>
          </a:gradFill>
          <a:ln w="12700" cap="flat" cmpd="sng" algn="ctr">
            <a:noFill/>
            <a:prstDash val="solid"/>
            <a:miter lim="800000"/>
          </a:ln>
          <a:effectLst/>
        </p:spPr>
        <p:txBody>
          <a:bodyPr anchor="ctr">
            <a:normAutofit fontScale="70000" lnSpcReduction="20000"/>
          </a:bodyPr>
          <a:lstStyle/>
          <a:p>
            <a:pPr algn="ctr">
              <a:defRPr/>
            </a:pPr>
            <a:endParaRPr lang="zh-CN" altLang="en-US" kern="0" dirty="0">
              <a:solidFill>
                <a:prstClr val="white"/>
              </a:solidFill>
              <a:sym typeface="Arial" panose="020B0604020202020204" pitchFamily="34" charset="0"/>
            </a:endParaRPr>
          </a:p>
        </p:txBody>
      </p:sp>
      <p:sp>
        <p:nvSpPr>
          <p:cNvPr id="18" name="MH_Other_5"/>
          <p:cNvSpPr/>
          <p:nvPr>
            <p:custDataLst>
              <p:tags r:id="rId7"/>
            </p:custDataLst>
          </p:nvPr>
        </p:nvSpPr>
        <p:spPr>
          <a:xfrm rot="7920000">
            <a:off x="1218717" y="2894852"/>
            <a:ext cx="412750" cy="500063"/>
          </a:xfrm>
          <a:custGeom>
            <a:avLst/>
            <a:gdLst>
              <a:gd name="connsiteX0" fmla="*/ 345143 w 749300"/>
              <a:gd name="connsiteY0" fmla="*/ 0 h 753046"/>
              <a:gd name="connsiteX1" fmla="*/ 404157 w 749300"/>
              <a:gd name="connsiteY1" fmla="*/ 0 h 753046"/>
              <a:gd name="connsiteX2" fmla="*/ 749300 w 749300"/>
              <a:gd name="connsiteY2" fmla="*/ 345143 h 753046"/>
              <a:gd name="connsiteX3" fmla="*/ 749300 w 749300"/>
              <a:gd name="connsiteY3" fmla="*/ 753046 h 753046"/>
              <a:gd name="connsiteX4" fmla="*/ 749300 w 749300"/>
              <a:gd name="connsiteY4" fmla="*/ 753046 h 753046"/>
              <a:gd name="connsiteX5" fmla="*/ 0 w 749300"/>
              <a:gd name="connsiteY5" fmla="*/ 753046 h 753046"/>
              <a:gd name="connsiteX6" fmla="*/ 0 w 749300"/>
              <a:gd name="connsiteY6" fmla="*/ 753046 h 753046"/>
              <a:gd name="connsiteX7" fmla="*/ 0 w 749300"/>
              <a:gd name="connsiteY7" fmla="*/ 345143 h 753046"/>
              <a:gd name="connsiteX8" fmla="*/ 345143 w 749300"/>
              <a:gd name="connsiteY8" fmla="*/ 0 h 753046"/>
              <a:gd name="connsiteX0" fmla="*/ 345143 w 749300"/>
              <a:gd name="connsiteY0" fmla="*/ 43143 h 796189"/>
              <a:gd name="connsiteX1" fmla="*/ 404157 w 749300"/>
              <a:gd name="connsiteY1" fmla="*/ 43143 h 796189"/>
              <a:gd name="connsiteX2" fmla="*/ 749300 w 749300"/>
              <a:gd name="connsiteY2" fmla="*/ 388286 h 796189"/>
              <a:gd name="connsiteX3" fmla="*/ 749300 w 749300"/>
              <a:gd name="connsiteY3" fmla="*/ 796189 h 796189"/>
              <a:gd name="connsiteX4" fmla="*/ 749300 w 749300"/>
              <a:gd name="connsiteY4" fmla="*/ 796189 h 796189"/>
              <a:gd name="connsiteX5" fmla="*/ 0 w 749300"/>
              <a:gd name="connsiteY5" fmla="*/ 796189 h 796189"/>
              <a:gd name="connsiteX6" fmla="*/ 0 w 749300"/>
              <a:gd name="connsiteY6" fmla="*/ 796189 h 796189"/>
              <a:gd name="connsiteX7" fmla="*/ 0 w 749300"/>
              <a:gd name="connsiteY7" fmla="*/ 388286 h 796189"/>
              <a:gd name="connsiteX8" fmla="*/ 345143 w 749300"/>
              <a:gd name="connsiteY8" fmla="*/ 43143 h 796189"/>
              <a:gd name="connsiteX0" fmla="*/ 345143 w 749300"/>
              <a:gd name="connsiteY0" fmla="*/ 43143 h 796189"/>
              <a:gd name="connsiteX1" fmla="*/ 404157 w 749300"/>
              <a:gd name="connsiteY1" fmla="*/ 43143 h 796189"/>
              <a:gd name="connsiteX2" fmla="*/ 749300 w 749300"/>
              <a:gd name="connsiteY2" fmla="*/ 388286 h 796189"/>
              <a:gd name="connsiteX3" fmla="*/ 749300 w 749300"/>
              <a:gd name="connsiteY3" fmla="*/ 796189 h 796189"/>
              <a:gd name="connsiteX4" fmla="*/ 749300 w 749300"/>
              <a:gd name="connsiteY4" fmla="*/ 796189 h 796189"/>
              <a:gd name="connsiteX5" fmla="*/ 0 w 749300"/>
              <a:gd name="connsiteY5" fmla="*/ 796189 h 796189"/>
              <a:gd name="connsiteX6" fmla="*/ 0 w 749300"/>
              <a:gd name="connsiteY6" fmla="*/ 796189 h 796189"/>
              <a:gd name="connsiteX7" fmla="*/ 0 w 749300"/>
              <a:gd name="connsiteY7" fmla="*/ 388286 h 796189"/>
              <a:gd name="connsiteX8" fmla="*/ 345143 w 749300"/>
              <a:gd name="connsiteY8" fmla="*/ 43143 h 796189"/>
              <a:gd name="connsiteX0" fmla="*/ 345143 w 749300"/>
              <a:gd name="connsiteY0" fmla="*/ 24099 h 777145"/>
              <a:gd name="connsiteX1" fmla="*/ 404157 w 749300"/>
              <a:gd name="connsiteY1" fmla="*/ 24099 h 777145"/>
              <a:gd name="connsiteX2" fmla="*/ 749300 w 749300"/>
              <a:gd name="connsiteY2" fmla="*/ 369242 h 777145"/>
              <a:gd name="connsiteX3" fmla="*/ 749300 w 749300"/>
              <a:gd name="connsiteY3" fmla="*/ 777145 h 777145"/>
              <a:gd name="connsiteX4" fmla="*/ 749300 w 749300"/>
              <a:gd name="connsiteY4" fmla="*/ 777145 h 777145"/>
              <a:gd name="connsiteX5" fmla="*/ 0 w 749300"/>
              <a:gd name="connsiteY5" fmla="*/ 777145 h 777145"/>
              <a:gd name="connsiteX6" fmla="*/ 0 w 749300"/>
              <a:gd name="connsiteY6" fmla="*/ 777145 h 777145"/>
              <a:gd name="connsiteX7" fmla="*/ 0 w 749300"/>
              <a:gd name="connsiteY7" fmla="*/ 369242 h 777145"/>
              <a:gd name="connsiteX8" fmla="*/ 345143 w 749300"/>
              <a:gd name="connsiteY8" fmla="*/ 24099 h 777145"/>
              <a:gd name="connsiteX0" fmla="*/ 345143 w 749300"/>
              <a:gd name="connsiteY0" fmla="*/ 155 h 753201"/>
              <a:gd name="connsiteX1" fmla="*/ 404157 w 749300"/>
              <a:gd name="connsiteY1" fmla="*/ 155 h 753201"/>
              <a:gd name="connsiteX2" fmla="*/ 749300 w 749300"/>
              <a:gd name="connsiteY2" fmla="*/ 345298 h 753201"/>
              <a:gd name="connsiteX3" fmla="*/ 749300 w 749300"/>
              <a:gd name="connsiteY3" fmla="*/ 753201 h 753201"/>
              <a:gd name="connsiteX4" fmla="*/ 749300 w 749300"/>
              <a:gd name="connsiteY4" fmla="*/ 753201 h 753201"/>
              <a:gd name="connsiteX5" fmla="*/ 0 w 749300"/>
              <a:gd name="connsiteY5" fmla="*/ 753201 h 753201"/>
              <a:gd name="connsiteX6" fmla="*/ 0 w 749300"/>
              <a:gd name="connsiteY6" fmla="*/ 753201 h 753201"/>
              <a:gd name="connsiteX7" fmla="*/ 0 w 749300"/>
              <a:gd name="connsiteY7" fmla="*/ 345298 h 753201"/>
              <a:gd name="connsiteX8" fmla="*/ 345143 w 749300"/>
              <a:gd name="connsiteY8" fmla="*/ 155 h 753201"/>
              <a:gd name="connsiteX0" fmla="*/ 345143 w 749300"/>
              <a:gd name="connsiteY0" fmla="*/ 31 h 753077"/>
              <a:gd name="connsiteX1" fmla="*/ 749300 w 749300"/>
              <a:gd name="connsiteY1" fmla="*/ 345174 h 753077"/>
              <a:gd name="connsiteX2" fmla="*/ 749300 w 749300"/>
              <a:gd name="connsiteY2" fmla="*/ 753077 h 753077"/>
              <a:gd name="connsiteX3" fmla="*/ 749300 w 749300"/>
              <a:gd name="connsiteY3" fmla="*/ 753077 h 753077"/>
              <a:gd name="connsiteX4" fmla="*/ 0 w 749300"/>
              <a:gd name="connsiteY4" fmla="*/ 753077 h 753077"/>
              <a:gd name="connsiteX5" fmla="*/ 0 w 749300"/>
              <a:gd name="connsiteY5" fmla="*/ 753077 h 753077"/>
              <a:gd name="connsiteX6" fmla="*/ 0 w 749300"/>
              <a:gd name="connsiteY6" fmla="*/ 345174 h 753077"/>
              <a:gd name="connsiteX7" fmla="*/ 345143 w 749300"/>
              <a:gd name="connsiteY7" fmla="*/ 31 h 753077"/>
              <a:gd name="connsiteX0" fmla="*/ 371671 w 749300"/>
              <a:gd name="connsiteY0" fmla="*/ 29 h 761219"/>
              <a:gd name="connsiteX1" fmla="*/ 749300 w 749300"/>
              <a:gd name="connsiteY1" fmla="*/ 353316 h 761219"/>
              <a:gd name="connsiteX2" fmla="*/ 749300 w 749300"/>
              <a:gd name="connsiteY2" fmla="*/ 761219 h 761219"/>
              <a:gd name="connsiteX3" fmla="*/ 749300 w 749300"/>
              <a:gd name="connsiteY3" fmla="*/ 761219 h 761219"/>
              <a:gd name="connsiteX4" fmla="*/ 0 w 749300"/>
              <a:gd name="connsiteY4" fmla="*/ 761219 h 761219"/>
              <a:gd name="connsiteX5" fmla="*/ 0 w 749300"/>
              <a:gd name="connsiteY5" fmla="*/ 761219 h 761219"/>
              <a:gd name="connsiteX6" fmla="*/ 0 w 749300"/>
              <a:gd name="connsiteY6" fmla="*/ 353316 h 761219"/>
              <a:gd name="connsiteX7" fmla="*/ 371671 w 749300"/>
              <a:gd name="connsiteY7" fmla="*/ 29 h 761219"/>
              <a:gd name="connsiteX0" fmla="*/ 371671 w 749300"/>
              <a:gd name="connsiteY0" fmla="*/ 40 h 761230"/>
              <a:gd name="connsiteX1" fmla="*/ 749300 w 749300"/>
              <a:gd name="connsiteY1" fmla="*/ 353327 h 761230"/>
              <a:gd name="connsiteX2" fmla="*/ 749300 w 749300"/>
              <a:gd name="connsiteY2" fmla="*/ 761230 h 761230"/>
              <a:gd name="connsiteX3" fmla="*/ 749300 w 749300"/>
              <a:gd name="connsiteY3" fmla="*/ 761230 h 761230"/>
              <a:gd name="connsiteX4" fmla="*/ 0 w 749300"/>
              <a:gd name="connsiteY4" fmla="*/ 761230 h 761230"/>
              <a:gd name="connsiteX5" fmla="*/ 0 w 749300"/>
              <a:gd name="connsiteY5" fmla="*/ 761230 h 761230"/>
              <a:gd name="connsiteX6" fmla="*/ 0 w 749300"/>
              <a:gd name="connsiteY6" fmla="*/ 353327 h 761230"/>
              <a:gd name="connsiteX7" fmla="*/ 371671 w 749300"/>
              <a:gd name="connsiteY7" fmla="*/ 40 h 76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300" h="761230">
                <a:moveTo>
                  <a:pt x="371671" y="40"/>
                </a:moveTo>
                <a:cubicBezTo>
                  <a:pt x="383602" y="-3514"/>
                  <a:pt x="681941" y="227819"/>
                  <a:pt x="749300" y="353327"/>
                </a:cubicBezTo>
                <a:lnTo>
                  <a:pt x="749300" y="761230"/>
                </a:lnTo>
                <a:lnTo>
                  <a:pt x="749300" y="761230"/>
                </a:lnTo>
                <a:lnTo>
                  <a:pt x="0" y="761230"/>
                </a:lnTo>
                <a:lnTo>
                  <a:pt x="0" y="761230"/>
                </a:lnTo>
                <a:lnTo>
                  <a:pt x="0" y="353327"/>
                </a:lnTo>
                <a:cubicBezTo>
                  <a:pt x="57524" y="227819"/>
                  <a:pt x="359740" y="3594"/>
                  <a:pt x="371671" y="40"/>
                </a:cubicBezTo>
                <a:close/>
              </a:path>
            </a:pathLst>
          </a:custGeom>
          <a:gradFill>
            <a:gsLst>
              <a:gs pos="0">
                <a:schemeClr val="accent1">
                  <a:lumMod val="75000"/>
                </a:schemeClr>
              </a:gs>
              <a:gs pos="75000">
                <a:schemeClr val="accent1"/>
              </a:gs>
              <a:gs pos="100000">
                <a:schemeClr val="accent1">
                  <a:lumMod val="60000"/>
                  <a:lumOff val="40000"/>
                </a:schemeClr>
              </a:gs>
            </a:gsLst>
            <a:lin ang="5400000" scaled="0"/>
          </a:gradFill>
          <a:ln w="12700" cap="flat" cmpd="sng" algn="ctr">
            <a:noFill/>
            <a:prstDash val="solid"/>
            <a:miter lim="800000"/>
          </a:ln>
          <a:effectLst>
            <a:outerShdw blurRad="330200" dist="190500" dir="3600000" algn="t" rotWithShape="0">
              <a:prstClr val="black">
                <a:alpha val="40000"/>
              </a:prstClr>
            </a:outerShdw>
          </a:effectLst>
        </p:spPr>
        <p:txBody>
          <a:bodyPr anchor="ctr">
            <a:normAutofit/>
          </a:bodyPr>
          <a:lstStyle/>
          <a:p>
            <a:pPr algn="ctr">
              <a:defRPr/>
            </a:pPr>
            <a:endParaRPr lang="zh-CN" altLang="en-US" kern="0" dirty="0">
              <a:solidFill>
                <a:prstClr val="white"/>
              </a:solidFill>
              <a:sym typeface="Arial" panose="020B0604020202020204" pitchFamily="34" charset="0"/>
            </a:endParaRPr>
          </a:p>
        </p:txBody>
      </p:sp>
      <p:sp>
        <p:nvSpPr>
          <p:cNvPr id="19" name="MH_Other_6"/>
          <p:cNvSpPr/>
          <p:nvPr>
            <p:custDataLst>
              <p:tags r:id="rId8"/>
            </p:custDataLst>
          </p:nvPr>
        </p:nvSpPr>
        <p:spPr>
          <a:xfrm rot="5400000" flipV="1">
            <a:off x="5234155" y="2612277"/>
            <a:ext cx="169863" cy="190500"/>
          </a:xfrm>
          <a:prstGeom prst="chord">
            <a:avLst>
              <a:gd name="adj1" fmla="val 7471518"/>
              <a:gd name="adj2" fmla="val 14441347"/>
            </a:avLst>
          </a:prstGeom>
          <a:solidFill>
            <a:schemeClr val="accent3">
              <a:lumMod val="75000"/>
            </a:schemeClr>
          </a:solidFill>
          <a:ln w="12700" cap="flat" cmpd="sng" algn="ctr">
            <a:noFill/>
            <a:prstDash val="solid"/>
            <a:miter lim="800000"/>
          </a:ln>
          <a:effectLst>
            <a:outerShdw blurRad="330200" dist="190500" dir="3600000" algn="t" rotWithShape="0">
              <a:prstClr val="black">
                <a:alpha val="40000"/>
              </a:prstClr>
            </a:outerShdw>
          </a:effectLst>
        </p:spPr>
        <p:txBody>
          <a:bodyPr anchor="ctr">
            <a:normAutofit fontScale="25000" lnSpcReduction="20000"/>
          </a:bodyPr>
          <a:lstStyle/>
          <a:p>
            <a:pPr algn="ctr">
              <a:defRPr/>
            </a:pPr>
            <a:endParaRPr lang="zh-CN" altLang="en-US" kern="0" dirty="0">
              <a:solidFill>
                <a:prstClr val="white"/>
              </a:solidFill>
              <a:sym typeface="Arial" panose="020B0604020202020204" pitchFamily="34" charset="0"/>
            </a:endParaRPr>
          </a:p>
        </p:txBody>
      </p:sp>
      <p:sp>
        <p:nvSpPr>
          <p:cNvPr id="30" name="MH_Other_7"/>
          <p:cNvSpPr/>
          <p:nvPr>
            <p:custDataLst>
              <p:tags r:id="rId9"/>
            </p:custDataLst>
          </p:nvPr>
        </p:nvSpPr>
        <p:spPr>
          <a:xfrm rot="5400000" flipV="1">
            <a:off x="5510380" y="2240802"/>
            <a:ext cx="836613" cy="1384300"/>
          </a:xfrm>
          <a:custGeom>
            <a:avLst/>
            <a:gdLst>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207818 w 1656608"/>
              <a:gd name="connsiteY6" fmla="*/ 195942 h 2784763"/>
              <a:gd name="connsiteX7" fmla="*/ 587829 w 1656608"/>
              <a:gd name="connsiteY7" fmla="*/ 748145 h 2784763"/>
              <a:gd name="connsiteX8" fmla="*/ 1656608 w 1656608"/>
              <a:gd name="connsiteY8"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207818 w 1656608"/>
              <a:gd name="connsiteY6" fmla="*/ 195942 h 2784763"/>
              <a:gd name="connsiteX7" fmla="*/ 587829 w 1656608"/>
              <a:gd name="connsiteY7" fmla="*/ 748145 h 2784763"/>
              <a:gd name="connsiteX8" fmla="*/ 1656608 w 1656608"/>
              <a:gd name="connsiteY8"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207818 w 1656608"/>
              <a:gd name="connsiteY6" fmla="*/ 195942 h 2784763"/>
              <a:gd name="connsiteX7" fmla="*/ 587829 w 1656608"/>
              <a:gd name="connsiteY7" fmla="*/ 748145 h 2784763"/>
              <a:gd name="connsiteX8" fmla="*/ 1656608 w 1656608"/>
              <a:gd name="connsiteY8"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587829 w 1656608"/>
              <a:gd name="connsiteY6" fmla="*/ 748145 h 2784763"/>
              <a:gd name="connsiteX7" fmla="*/ 1656608 w 1656608"/>
              <a:gd name="connsiteY7"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587829 w 1656608"/>
              <a:gd name="connsiteY6" fmla="*/ 748145 h 2784763"/>
              <a:gd name="connsiteX7" fmla="*/ 1656608 w 1656608"/>
              <a:gd name="connsiteY7"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587829 w 1656608"/>
              <a:gd name="connsiteY6" fmla="*/ 748145 h 2784763"/>
              <a:gd name="connsiteX7" fmla="*/ 1656608 w 1656608"/>
              <a:gd name="connsiteY7"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587829 w 1656608"/>
              <a:gd name="connsiteY6" fmla="*/ 748145 h 2784763"/>
              <a:gd name="connsiteX7" fmla="*/ 1656608 w 1656608"/>
              <a:gd name="connsiteY7"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587829 w 1656608"/>
              <a:gd name="connsiteY6" fmla="*/ 748145 h 2784763"/>
              <a:gd name="connsiteX7" fmla="*/ 1656608 w 1656608"/>
              <a:gd name="connsiteY7" fmla="*/ 2018805 h 2784763"/>
              <a:gd name="connsiteX0" fmla="*/ 1656608 w 1656608"/>
              <a:gd name="connsiteY0" fmla="*/ 2030680 h 2796638"/>
              <a:gd name="connsiteX1" fmla="*/ 831273 w 1656608"/>
              <a:gd name="connsiteY1" fmla="*/ 2796638 h 2796638"/>
              <a:gd name="connsiteX2" fmla="*/ 142504 w 1656608"/>
              <a:gd name="connsiteY2" fmla="*/ 2190997 h 2796638"/>
              <a:gd name="connsiteX3" fmla="*/ 0 w 1656608"/>
              <a:gd name="connsiteY3" fmla="*/ 1870363 h 2796638"/>
              <a:gd name="connsiteX4" fmla="*/ 100940 w 1656608"/>
              <a:gd name="connsiteY4" fmla="*/ 314695 h 2796638"/>
              <a:gd name="connsiteX5" fmla="*/ 201881 w 1656608"/>
              <a:gd name="connsiteY5" fmla="*/ 0 h 2796638"/>
              <a:gd name="connsiteX6" fmla="*/ 587829 w 1656608"/>
              <a:gd name="connsiteY6" fmla="*/ 760020 h 2796638"/>
              <a:gd name="connsiteX7" fmla="*/ 1656608 w 1656608"/>
              <a:gd name="connsiteY7" fmla="*/ 2030680 h 2796638"/>
              <a:gd name="connsiteX0" fmla="*/ 1668483 w 1668483"/>
              <a:gd name="connsiteY0" fmla="*/ 2030680 h 2796638"/>
              <a:gd name="connsiteX1" fmla="*/ 843148 w 1668483"/>
              <a:gd name="connsiteY1" fmla="*/ 2796638 h 2796638"/>
              <a:gd name="connsiteX2" fmla="*/ 154379 w 1668483"/>
              <a:gd name="connsiteY2" fmla="*/ 2190997 h 2796638"/>
              <a:gd name="connsiteX3" fmla="*/ 0 w 1668483"/>
              <a:gd name="connsiteY3" fmla="*/ 1864425 h 2796638"/>
              <a:gd name="connsiteX4" fmla="*/ 112815 w 1668483"/>
              <a:gd name="connsiteY4" fmla="*/ 314695 h 2796638"/>
              <a:gd name="connsiteX5" fmla="*/ 213756 w 1668483"/>
              <a:gd name="connsiteY5" fmla="*/ 0 h 2796638"/>
              <a:gd name="connsiteX6" fmla="*/ 599704 w 1668483"/>
              <a:gd name="connsiteY6" fmla="*/ 760020 h 2796638"/>
              <a:gd name="connsiteX7" fmla="*/ 1668483 w 1668483"/>
              <a:gd name="connsiteY7" fmla="*/ 2030680 h 2796638"/>
              <a:gd name="connsiteX0" fmla="*/ 1669227 w 1669227"/>
              <a:gd name="connsiteY0" fmla="*/ 2030680 h 2796638"/>
              <a:gd name="connsiteX1" fmla="*/ 843892 w 1669227"/>
              <a:gd name="connsiteY1" fmla="*/ 2796638 h 2796638"/>
              <a:gd name="connsiteX2" fmla="*/ 155123 w 1669227"/>
              <a:gd name="connsiteY2" fmla="*/ 2190997 h 2796638"/>
              <a:gd name="connsiteX3" fmla="*/ 744 w 1669227"/>
              <a:gd name="connsiteY3" fmla="*/ 1864425 h 2796638"/>
              <a:gd name="connsiteX4" fmla="*/ 113559 w 1669227"/>
              <a:gd name="connsiteY4" fmla="*/ 314695 h 2796638"/>
              <a:gd name="connsiteX5" fmla="*/ 214500 w 1669227"/>
              <a:gd name="connsiteY5" fmla="*/ 0 h 2796638"/>
              <a:gd name="connsiteX6" fmla="*/ 600448 w 1669227"/>
              <a:gd name="connsiteY6" fmla="*/ 760020 h 2796638"/>
              <a:gd name="connsiteX7" fmla="*/ 1669227 w 1669227"/>
              <a:gd name="connsiteY7" fmla="*/ 2030680 h 2796638"/>
              <a:gd name="connsiteX0" fmla="*/ 1685435 w 1685435"/>
              <a:gd name="connsiteY0" fmla="*/ 2030680 h 2796638"/>
              <a:gd name="connsiteX1" fmla="*/ 860100 w 1685435"/>
              <a:gd name="connsiteY1" fmla="*/ 2796638 h 2796638"/>
              <a:gd name="connsiteX2" fmla="*/ 171331 w 1685435"/>
              <a:gd name="connsiteY2" fmla="*/ 2190997 h 2796638"/>
              <a:gd name="connsiteX3" fmla="*/ 16952 w 1685435"/>
              <a:gd name="connsiteY3" fmla="*/ 1864425 h 2796638"/>
              <a:gd name="connsiteX4" fmla="*/ 129767 w 1685435"/>
              <a:gd name="connsiteY4" fmla="*/ 314695 h 2796638"/>
              <a:gd name="connsiteX5" fmla="*/ 230708 w 1685435"/>
              <a:gd name="connsiteY5" fmla="*/ 0 h 2796638"/>
              <a:gd name="connsiteX6" fmla="*/ 616656 w 1685435"/>
              <a:gd name="connsiteY6" fmla="*/ 760020 h 2796638"/>
              <a:gd name="connsiteX7" fmla="*/ 1685435 w 1685435"/>
              <a:gd name="connsiteY7" fmla="*/ 2030680 h 2796638"/>
              <a:gd name="connsiteX0" fmla="*/ 1680392 w 1680392"/>
              <a:gd name="connsiteY0" fmla="*/ 2030680 h 2796638"/>
              <a:gd name="connsiteX1" fmla="*/ 855057 w 1680392"/>
              <a:gd name="connsiteY1" fmla="*/ 2796638 h 2796638"/>
              <a:gd name="connsiteX2" fmla="*/ 166288 w 1680392"/>
              <a:gd name="connsiteY2" fmla="*/ 2190997 h 2796638"/>
              <a:gd name="connsiteX3" fmla="*/ 11909 w 1680392"/>
              <a:gd name="connsiteY3" fmla="*/ 1864425 h 2796638"/>
              <a:gd name="connsiteX4" fmla="*/ 124724 w 1680392"/>
              <a:gd name="connsiteY4" fmla="*/ 314695 h 2796638"/>
              <a:gd name="connsiteX5" fmla="*/ 225665 w 1680392"/>
              <a:gd name="connsiteY5" fmla="*/ 0 h 2796638"/>
              <a:gd name="connsiteX6" fmla="*/ 611613 w 1680392"/>
              <a:gd name="connsiteY6" fmla="*/ 760020 h 2796638"/>
              <a:gd name="connsiteX7" fmla="*/ 1680392 w 1680392"/>
              <a:gd name="connsiteY7" fmla="*/ 2030680 h 2796638"/>
              <a:gd name="connsiteX0" fmla="*/ 1680392 w 1680392"/>
              <a:gd name="connsiteY0" fmla="*/ 2030680 h 2796638"/>
              <a:gd name="connsiteX1" fmla="*/ 855057 w 1680392"/>
              <a:gd name="connsiteY1" fmla="*/ 2796638 h 2796638"/>
              <a:gd name="connsiteX2" fmla="*/ 166288 w 1680392"/>
              <a:gd name="connsiteY2" fmla="*/ 2190997 h 2796638"/>
              <a:gd name="connsiteX3" fmla="*/ 11909 w 1680392"/>
              <a:gd name="connsiteY3" fmla="*/ 1864425 h 2796638"/>
              <a:gd name="connsiteX4" fmla="*/ 124724 w 1680392"/>
              <a:gd name="connsiteY4" fmla="*/ 314695 h 2796638"/>
              <a:gd name="connsiteX5" fmla="*/ 225665 w 1680392"/>
              <a:gd name="connsiteY5" fmla="*/ 0 h 2796638"/>
              <a:gd name="connsiteX6" fmla="*/ 611613 w 1680392"/>
              <a:gd name="connsiteY6" fmla="*/ 760020 h 2796638"/>
              <a:gd name="connsiteX7" fmla="*/ 1680392 w 1680392"/>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599742 w 1668521"/>
              <a:gd name="connsiteY6" fmla="*/ 760020 h 2796638"/>
              <a:gd name="connsiteX7" fmla="*/ 1668521 w 1668521"/>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599742 w 1668521"/>
              <a:gd name="connsiteY6" fmla="*/ 760020 h 2796638"/>
              <a:gd name="connsiteX7" fmla="*/ 1668521 w 1668521"/>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611617 w 1668521"/>
              <a:gd name="connsiteY6" fmla="*/ 765957 h 2796638"/>
              <a:gd name="connsiteX7" fmla="*/ 1668521 w 1668521"/>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611617 w 1668521"/>
              <a:gd name="connsiteY6" fmla="*/ 765957 h 2796638"/>
              <a:gd name="connsiteX7" fmla="*/ 1668521 w 1668521"/>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611617 w 1668521"/>
              <a:gd name="connsiteY6" fmla="*/ 765957 h 2796638"/>
              <a:gd name="connsiteX7" fmla="*/ 1668521 w 1668521"/>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611617 w 1668521"/>
              <a:gd name="connsiteY6" fmla="*/ 765957 h 2796638"/>
              <a:gd name="connsiteX7" fmla="*/ 1668521 w 1668521"/>
              <a:gd name="connsiteY7" fmla="*/ 2030680 h 2796638"/>
              <a:gd name="connsiteX0" fmla="*/ 1691625 w 1691625"/>
              <a:gd name="connsiteY0" fmla="*/ 2030680 h 2796638"/>
              <a:gd name="connsiteX1" fmla="*/ 866290 w 1691625"/>
              <a:gd name="connsiteY1" fmla="*/ 2796638 h 2796638"/>
              <a:gd name="connsiteX2" fmla="*/ 147833 w 1691625"/>
              <a:gd name="connsiteY2" fmla="*/ 2190997 h 2796638"/>
              <a:gd name="connsiteX3" fmla="*/ 23142 w 1691625"/>
              <a:gd name="connsiteY3" fmla="*/ 1864425 h 2796638"/>
              <a:gd name="connsiteX4" fmla="*/ 135957 w 1691625"/>
              <a:gd name="connsiteY4" fmla="*/ 314695 h 2796638"/>
              <a:gd name="connsiteX5" fmla="*/ 236898 w 1691625"/>
              <a:gd name="connsiteY5" fmla="*/ 0 h 2796638"/>
              <a:gd name="connsiteX6" fmla="*/ 634721 w 1691625"/>
              <a:gd name="connsiteY6" fmla="*/ 765957 h 2796638"/>
              <a:gd name="connsiteX7" fmla="*/ 1691625 w 1691625"/>
              <a:gd name="connsiteY7" fmla="*/ 2030680 h 2796638"/>
              <a:gd name="connsiteX0" fmla="*/ 1683438 w 1683438"/>
              <a:gd name="connsiteY0" fmla="*/ 2030680 h 2796638"/>
              <a:gd name="connsiteX1" fmla="*/ 858103 w 1683438"/>
              <a:gd name="connsiteY1" fmla="*/ 2796638 h 2796638"/>
              <a:gd name="connsiteX2" fmla="*/ 139646 w 1683438"/>
              <a:gd name="connsiteY2" fmla="*/ 2190997 h 2796638"/>
              <a:gd name="connsiteX3" fmla="*/ 14955 w 1683438"/>
              <a:gd name="connsiteY3" fmla="*/ 1864425 h 2796638"/>
              <a:gd name="connsiteX4" fmla="*/ 127770 w 1683438"/>
              <a:gd name="connsiteY4" fmla="*/ 314695 h 2796638"/>
              <a:gd name="connsiteX5" fmla="*/ 228711 w 1683438"/>
              <a:gd name="connsiteY5" fmla="*/ 0 h 2796638"/>
              <a:gd name="connsiteX6" fmla="*/ 626534 w 1683438"/>
              <a:gd name="connsiteY6" fmla="*/ 765957 h 2796638"/>
              <a:gd name="connsiteX7" fmla="*/ 1683438 w 1683438"/>
              <a:gd name="connsiteY7" fmla="*/ 2030680 h 2796638"/>
              <a:gd name="connsiteX0" fmla="*/ 1604961 w 1604961"/>
              <a:gd name="connsiteY0" fmla="*/ 2030680 h 2796638"/>
              <a:gd name="connsiteX1" fmla="*/ 779626 w 1604961"/>
              <a:gd name="connsiteY1" fmla="*/ 2796638 h 2796638"/>
              <a:gd name="connsiteX2" fmla="*/ 61169 w 1604961"/>
              <a:gd name="connsiteY2" fmla="*/ 2190997 h 2796638"/>
              <a:gd name="connsiteX3" fmla="*/ 49293 w 1604961"/>
              <a:gd name="connsiteY3" fmla="*/ 314695 h 2796638"/>
              <a:gd name="connsiteX4" fmla="*/ 150234 w 1604961"/>
              <a:gd name="connsiteY4" fmla="*/ 0 h 2796638"/>
              <a:gd name="connsiteX5" fmla="*/ 548057 w 1604961"/>
              <a:gd name="connsiteY5" fmla="*/ 765957 h 2796638"/>
              <a:gd name="connsiteX6" fmla="*/ 1604961 w 1604961"/>
              <a:gd name="connsiteY6" fmla="*/ 2030680 h 2796638"/>
              <a:gd name="connsiteX0" fmla="*/ 1710050 w 1710050"/>
              <a:gd name="connsiteY0" fmla="*/ 2030680 h 2796638"/>
              <a:gd name="connsiteX1" fmla="*/ 884715 w 1710050"/>
              <a:gd name="connsiteY1" fmla="*/ 2796638 h 2796638"/>
              <a:gd name="connsiteX2" fmla="*/ 166258 w 1710050"/>
              <a:gd name="connsiteY2" fmla="*/ 2190997 h 2796638"/>
              <a:gd name="connsiteX3" fmla="*/ 154382 w 1710050"/>
              <a:gd name="connsiteY3" fmla="*/ 314695 h 2796638"/>
              <a:gd name="connsiteX4" fmla="*/ 255323 w 1710050"/>
              <a:gd name="connsiteY4" fmla="*/ 0 h 2796638"/>
              <a:gd name="connsiteX5" fmla="*/ 653146 w 1710050"/>
              <a:gd name="connsiteY5" fmla="*/ 765957 h 2796638"/>
              <a:gd name="connsiteX6" fmla="*/ 1710050 w 1710050"/>
              <a:gd name="connsiteY6" fmla="*/ 2030680 h 2796638"/>
              <a:gd name="connsiteX0" fmla="*/ 1716009 w 1716009"/>
              <a:gd name="connsiteY0" fmla="*/ 2030680 h 2796638"/>
              <a:gd name="connsiteX1" fmla="*/ 890674 w 1716009"/>
              <a:gd name="connsiteY1" fmla="*/ 2796638 h 2796638"/>
              <a:gd name="connsiteX2" fmla="*/ 172217 w 1716009"/>
              <a:gd name="connsiteY2" fmla="*/ 2190997 h 2796638"/>
              <a:gd name="connsiteX3" fmla="*/ 24 w 1716009"/>
              <a:gd name="connsiteY3" fmla="*/ 1490352 h 2796638"/>
              <a:gd name="connsiteX4" fmla="*/ 160341 w 1716009"/>
              <a:gd name="connsiteY4" fmla="*/ 314695 h 2796638"/>
              <a:gd name="connsiteX5" fmla="*/ 261282 w 1716009"/>
              <a:gd name="connsiteY5" fmla="*/ 0 h 2796638"/>
              <a:gd name="connsiteX6" fmla="*/ 659105 w 1716009"/>
              <a:gd name="connsiteY6" fmla="*/ 765957 h 2796638"/>
              <a:gd name="connsiteX7" fmla="*/ 1716009 w 1716009"/>
              <a:gd name="connsiteY7" fmla="*/ 2030680 h 2796638"/>
              <a:gd name="connsiteX0" fmla="*/ 1655152 w 1655152"/>
              <a:gd name="connsiteY0" fmla="*/ 2030680 h 2796638"/>
              <a:gd name="connsiteX1" fmla="*/ 829817 w 1655152"/>
              <a:gd name="connsiteY1" fmla="*/ 2796638 h 2796638"/>
              <a:gd name="connsiteX2" fmla="*/ 111360 w 1655152"/>
              <a:gd name="connsiteY2" fmla="*/ 2190997 h 2796638"/>
              <a:gd name="connsiteX3" fmla="*/ 4481 w 1655152"/>
              <a:gd name="connsiteY3" fmla="*/ 1502228 h 2796638"/>
              <a:gd name="connsiteX4" fmla="*/ 99484 w 1655152"/>
              <a:gd name="connsiteY4" fmla="*/ 314695 h 2796638"/>
              <a:gd name="connsiteX5" fmla="*/ 200425 w 1655152"/>
              <a:gd name="connsiteY5" fmla="*/ 0 h 2796638"/>
              <a:gd name="connsiteX6" fmla="*/ 598248 w 1655152"/>
              <a:gd name="connsiteY6" fmla="*/ 765957 h 2796638"/>
              <a:gd name="connsiteX7" fmla="*/ 1655152 w 1655152"/>
              <a:gd name="connsiteY7" fmla="*/ 2030680 h 2796638"/>
              <a:gd name="connsiteX0" fmla="*/ 1672241 w 1672241"/>
              <a:gd name="connsiteY0" fmla="*/ 2030680 h 2796638"/>
              <a:gd name="connsiteX1" fmla="*/ 846906 w 1672241"/>
              <a:gd name="connsiteY1" fmla="*/ 2796638 h 2796638"/>
              <a:gd name="connsiteX2" fmla="*/ 128449 w 1672241"/>
              <a:gd name="connsiteY2" fmla="*/ 2190997 h 2796638"/>
              <a:gd name="connsiteX3" fmla="*/ 21570 w 1672241"/>
              <a:gd name="connsiteY3" fmla="*/ 1502228 h 2796638"/>
              <a:gd name="connsiteX4" fmla="*/ 116573 w 1672241"/>
              <a:gd name="connsiteY4" fmla="*/ 314695 h 2796638"/>
              <a:gd name="connsiteX5" fmla="*/ 217514 w 1672241"/>
              <a:gd name="connsiteY5" fmla="*/ 0 h 2796638"/>
              <a:gd name="connsiteX6" fmla="*/ 615337 w 1672241"/>
              <a:gd name="connsiteY6" fmla="*/ 765957 h 2796638"/>
              <a:gd name="connsiteX7" fmla="*/ 1672241 w 1672241"/>
              <a:gd name="connsiteY7" fmla="*/ 2030680 h 2796638"/>
              <a:gd name="connsiteX0" fmla="*/ 1652715 w 1652715"/>
              <a:gd name="connsiteY0" fmla="*/ 2030680 h 2796638"/>
              <a:gd name="connsiteX1" fmla="*/ 827380 w 1652715"/>
              <a:gd name="connsiteY1" fmla="*/ 2796638 h 2796638"/>
              <a:gd name="connsiteX2" fmla="*/ 108923 w 1652715"/>
              <a:gd name="connsiteY2" fmla="*/ 2190997 h 2796638"/>
              <a:gd name="connsiteX3" fmla="*/ 2044 w 1652715"/>
              <a:gd name="connsiteY3" fmla="*/ 1502228 h 2796638"/>
              <a:gd name="connsiteX4" fmla="*/ 97047 w 1652715"/>
              <a:gd name="connsiteY4" fmla="*/ 314695 h 2796638"/>
              <a:gd name="connsiteX5" fmla="*/ 197988 w 1652715"/>
              <a:gd name="connsiteY5" fmla="*/ 0 h 2796638"/>
              <a:gd name="connsiteX6" fmla="*/ 595811 w 1652715"/>
              <a:gd name="connsiteY6" fmla="*/ 765957 h 2796638"/>
              <a:gd name="connsiteX7" fmla="*/ 1652715 w 1652715"/>
              <a:gd name="connsiteY7" fmla="*/ 2030680 h 2796638"/>
              <a:gd name="connsiteX0" fmla="*/ 1664682 w 1664682"/>
              <a:gd name="connsiteY0" fmla="*/ 2030680 h 2796638"/>
              <a:gd name="connsiteX1" fmla="*/ 839347 w 1664682"/>
              <a:gd name="connsiteY1" fmla="*/ 2796638 h 2796638"/>
              <a:gd name="connsiteX2" fmla="*/ 120890 w 1664682"/>
              <a:gd name="connsiteY2" fmla="*/ 2190997 h 2796638"/>
              <a:gd name="connsiteX3" fmla="*/ 14011 w 1664682"/>
              <a:gd name="connsiteY3" fmla="*/ 1502228 h 2796638"/>
              <a:gd name="connsiteX4" fmla="*/ 109014 w 1664682"/>
              <a:gd name="connsiteY4" fmla="*/ 314695 h 2796638"/>
              <a:gd name="connsiteX5" fmla="*/ 209955 w 1664682"/>
              <a:gd name="connsiteY5" fmla="*/ 0 h 2796638"/>
              <a:gd name="connsiteX6" fmla="*/ 607778 w 1664682"/>
              <a:gd name="connsiteY6" fmla="*/ 765957 h 2796638"/>
              <a:gd name="connsiteX7" fmla="*/ 1664682 w 1664682"/>
              <a:gd name="connsiteY7" fmla="*/ 2030680 h 2796638"/>
              <a:gd name="connsiteX0" fmla="*/ 1675530 w 1675530"/>
              <a:gd name="connsiteY0" fmla="*/ 2030680 h 2796638"/>
              <a:gd name="connsiteX1" fmla="*/ 850195 w 1675530"/>
              <a:gd name="connsiteY1" fmla="*/ 2796638 h 2796638"/>
              <a:gd name="connsiteX2" fmla="*/ 131738 w 1675530"/>
              <a:gd name="connsiteY2" fmla="*/ 2190997 h 2796638"/>
              <a:gd name="connsiteX3" fmla="*/ 24859 w 1675530"/>
              <a:gd name="connsiteY3" fmla="*/ 1502228 h 2796638"/>
              <a:gd name="connsiteX4" fmla="*/ 119862 w 1675530"/>
              <a:gd name="connsiteY4" fmla="*/ 314695 h 2796638"/>
              <a:gd name="connsiteX5" fmla="*/ 220803 w 1675530"/>
              <a:gd name="connsiteY5" fmla="*/ 0 h 2796638"/>
              <a:gd name="connsiteX6" fmla="*/ 618626 w 1675530"/>
              <a:gd name="connsiteY6" fmla="*/ 765957 h 2796638"/>
              <a:gd name="connsiteX7" fmla="*/ 1675530 w 1675530"/>
              <a:gd name="connsiteY7" fmla="*/ 2030680 h 2796638"/>
              <a:gd name="connsiteX0" fmla="*/ 1681237 w 1681237"/>
              <a:gd name="connsiteY0" fmla="*/ 2030680 h 2796638"/>
              <a:gd name="connsiteX1" fmla="*/ 855902 w 1681237"/>
              <a:gd name="connsiteY1" fmla="*/ 2796638 h 2796638"/>
              <a:gd name="connsiteX2" fmla="*/ 137445 w 1681237"/>
              <a:gd name="connsiteY2" fmla="*/ 2190997 h 2796638"/>
              <a:gd name="connsiteX3" fmla="*/ 30566 w 1681237"/>
              <a:gd name="connsiteY3" fmla="*/ 1502228 h 2796638"/>
              <a:gd name="connsiteX4" fmla="*/ 125569 w 1681237"/>
              <a:gd name="connsiteY4" fmla="*/ 314695 h 2796638"/>
              <a:gd name="connsiteX5" fmla="*/ 226510 w 1681237"/>
              <a:gd name="connsiteY5" fmla="*/ 0 h 2796638"/>
              <a:gd name="connsiteX6" fmla="*/ 624333 w 1681237"/>
              <a:gd name="connsiteY6" fmla="*/ 765957 h 2796638"/>
              <a:gd name="connsiteX7" fmla="*/ 1681237 w 1681237"/>
              <a:gd name="connsiteY7" fmla="*/ 2030680 h 2796638"/>
              <a:gd name="connsiteX0" fmla="*/ 1693112 w 1693112"/>
              <a:gd name="connsiteY0" fmla="*/ 2030680 h 2796638"/>
              <a:gd name="connsiteX1" fmla="*/ 855902 w 1693112"/>
              <a:gd name="connsiteY1" fmla="*/ 2796638 h 2796638"/>
              <a:gd name="connsiteX2" fmla="*/ 137445 w 1693112"/>
              <a:gd name="connsiteY2" fmla="*/ 2190997 h 2796638"/>
              <a:gd name="connsiteX3" fmla="*/ 30566 w 1693112"/>
              <a:gd name="connsiteY3" fmla="*/ 1502228 h 2796638"/>
              <a:gd name="connsiteX4" fmla="*/ 125569 w 1693112"/>
              <a:gd name="connsiteY4" fmla="*/ 314695 h 2796638"/>
              <a:gd name="connsiteX5" fmla="*/ 226510 w 1693112"/>
              <a:gd name="connsiteY5" fmla="*/ 0 h 2796638"/>
              <a:gd name="connsiteX6" fmla="*/ 624333 w 1693112"/>
              <a:gd name="connsiteY6" fmla="*/ 765957 h 2796638"/>
              <a:gd name="connsiteX7" fmla="*/ 1693112 w 1693112"/>
              <a:gd name="connsiteY7" fmla="*/ 2030680 h 2796638"/>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34531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34531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42711 h 2808669"/>
              <a:gd name="connsiteX1" fmla="*/ 855902 w 1693112"/>
              <a:gd name="connsiteY1" fmla="*/ 2808669 h 2808669"/>
              <a:gd name="connsiteX2" fmla="*/ 137445 w 1693112"/>
              <a:gd name="connsiteY2" fmla="*/ 2203028 h 2808669"/>
              <a:gd name="connsiteX3" fmla="*/ 30566 w 1693112"/>
              <a:gd name="connsiteY3" fmla="*/ 1514259 h 2808669"/>
              <a:gd name="connsiteX4" fmla="*/ 125569 w 1693112"/>
              <a:gd name="connsiteY4" fmla="*/ 326726 h 2808669"/>
              <a:gd name="connsiteX5" fmla="*/ 282659 w 1693112"/>
              <a:gd name="connsiteY5" fmla="*/ 0 h 2808669"/>
              <a:gd name="connsiteX6" fmla="*/ 624333 w 1693112"/>
              <a:gd name="connsiteY6" fmla="*/ 777988 h 2808669"/>
              <a:gd name="connsiteX7" fmla="*/ 1693112 w 1693112"/>
              <a:gd name="connsiteY7" fmla="*/ 2042711 h 2808669"/>
              <a:gd name="connsiteX0" fmla="*/ 1693112 w 1693112"/>
              <a:gd name="connsiteY0" fmla="*/ 2042711 h 2808669"/>
              <a:gd name="connsiteX1" fmla="*/ 855902 w 1693112"/>
              <a:gd name="connsiteY1" fmla="*/ 2808669 h 2808669"/>
              <a:gd name="connsiteX2" fmla="*/ 137445 w 1693112"/>
              <a:gd name="connsiteY2" fmla="*/ 2203028 h 2808669"/>
              <a:gd name="connsiteX3" fmla="*/ 30566 w 1693112"/>
              <a:gd name="connsiteY3" fmla="*/ 1514259 h 2808669"/>
              <a:gd name="connsiteX4" fmla="*/ 125569 w 1693112"/>
              <a:gd name="connsiteY4" fmla="*/ 326726 h 2808669"/>
              <a:gd name="connsiteX5" fmla="*/ 282659 w 1693112"/>
              <a:gd name="connsiteY5" fmla="*/ 0 h 2808669"/>
              <a:gd name="connsiteX6" fmla="*/ 624333 w 1693112"/>
              <a:gd name="connsiteY6" fmla="*/ 777988 h 2808669"/>
              <a:gd name="connsiteX7" fmla="*/ 1693112 w 1693112"/>
              <a:gd name="connsiteY7" fmla="*/ 2042711 h 2808669"/>
              <a:gd name="connsiteX0" fmla="*/ 1693112 w 1693112"/>
              <a:gd name="connsiteY0" fmla="*/ 2042711 h 2808669"/>
              <a:gd name="connsiteX1" fmla="*/ 855902 w 1693112"/>
              <a:gd name="connsiteY1" fmla="*/ 2808669 h 2808669"/>
              <a:gd name="connsiteX2" fmla="*/ 137445 w 1693112"/>
              <a:gd name="connsiteY2" fmla="*/ 2203028 h 2808669"/>
              <a:gd name="connsiteX3" fmla="*/ 30566 w 1693112"/>
              <a:gd name="connsiteY3" fmla="*/ 1514259 h 2808669"/>
              <a:gd name="connsiteX4" fmla="*/ 125569 w 1693112"/>
              <a:gd name="connsiteY4" fmla="*/ 326726 h 2808669"/>
              <a:gd name="connsiteX5" fmla="*/ 282659 w 1693112"/>
              <a:gd name="connsiteY5" fmla="*/ 0 h 2808669"/>
              <a:gd name="connsiteX6" fmla="*/ 624333 w 1693112"/>
              <a:gd name="connsiteY6" fmla="*/ 777988 h 2808669"/>
              <a:gd name="connsiteX7" fmla="*/ 1693112 w 1693112"/>
              <a:gd name="connsiteY7" fmla="*/ 2042711 h 2808669"/>
              <a:gd name="connsiteX0" fmla="*/ 1693112 w 1693112"/>
              <a:gd name="connsiteY0" fmla="*/ 2034690 h 2800648"/>
              <a:gd name="connsiteX1" fmla="*/ 855902 w 1693112"/>
              <a:gd name="connsiteY1" fmla="*/ 2800648 h 2800648"/>
              <a:gd name="connsiteX2" fmla="*/ 137445 w 1693112"/>
              <a:gd name="connsiteY2" fmla="*/ 2195007 h 2800648"/>
              <a:gd name="connsiteX3" fmla="*/ 30566 w 1693112"/>
              <a:gd name="connsiteY3" fmla="*/ 1506238 h 2800648"/>
              <a:gd name="connsiteX4" fmla="*/ 125569 w 1693112"/>
              <a:gd name="connsiteY4" fmla="*/ 318705 h 2800648"/>
              <a:gd name="connsiteX5" fmla="*/ 298701 w 1693112"/>
              <a:gd name="connsiteY5" fmla="*/ 0 h 2800648"/>
              <a:gd name="connsiteX6" fmla="*/ 624333 w 1693112"/>
              <a:gd name="connsiteY6" fmla="*/ 769967 h 2800648"/>
              <a:gd name="connsiteX7" fmla="*/ 1693112 w 1693112"/>
              <a:gd name="connsiteY7" fmla="*/ 2034690 h 2800648"/>
              <a:gd name="connsiteX0" fmla="*/ 1693112 w 1693112"/>
              <a:gd name="connsiteY0" fmla="*/ 2034690 h 2800648"/>
              <a:gd name="connsiteX1" fmla="*/ 855902 w 1693112"/>
              <a:gd name="connsiteY1" fmla="*/ 2800648 h 2800648"/>
              <a:gd name="connsiteX2" fmla="*/ 137445 w 1693112"/>
              <a:gd name="connsiteY2" fmla="*/ 2195007 h 2800648"/>
              <a:gd name="connsiteX3" fmla="*/ 30566 w 1693112"/>
              <a:gd name="connsiteY3" fmla="*/ 1506238 h 2800648"/>
              <a:gd name="connsiteX4" fmla="*/ 125569 w 1693112"/>
              <a:gd name="connsiteY4" fmla="*/ 318705 h 2800648"/>
              <a:gd name="connsiteX5" fmla="*/ 298701 w 1693112"/>
              <a:gd name="connsiteY5" fmla="*/ 0 h 2800648"/>
              <a:gd name="connsiteX6" fmla="*/ 624333 w 1693112"/>
              <a:gd name="connsiteY6" fmla="*/ 769967 h 2800648"/>
              <a:gd name="connsiteX7" fmla="*/ 1693112 w 1693112"/>
              <a:gd name="connsiteY7" fmla="*/ 2034690 h 280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3112" h="2800648">
                <a:moveTo>
                  <a:pt x="1693112" y="2034690"/>
                </a:moveTo>
                <a:lnTo>
                  <a:pt x="855902" y="2800648"/>
                </a:lnTo>
                <a:lnTo>
                  <a:pt x="137445" y="2195007"/>
                </a:lnTo>
                <a:cubicBezTo>
                  <a:pt x="-59488" y="1973333"/>
                  <a:pt x="5548" y="1817959"/>
                  <a:pt x="30566" y="1506238"/>
                </a:cubicBezTo>
                <a:cubicBezTo>
                  <a:pt x="129527" y="273183"/>
                  <a:pt x="82026" y="567097"/>
                  <a:pt x="125569" y="318705"/>
                </a:cubicBezTo>
                <a:cubicBezTo>
                  <a:pt x="151299" y="27760"/>
                  <a:pt x="309222" y="4689"/>
                  <a:pt x="298701" y="0"/>
                </a:cubicBezTo>
                <a:cubicBezTo>
                  <a:pt x="307660" y="18074"/>
                  <a:pt x="5932" y="131616"/>
                  <a:pt x="624333" y="769967"/>
                </a:cubicBezTo>
                <a:cubicBezTo>
                  <a:pt x="1790094" y="2129692"/>
                  <a:pt x="1340811" y="1613116"/>
                  <a:pt x="1693112" y="2034690"/>
                </a:cubicBezTo>
                <a:close/>
              </a:path>
            </a:pathLst>
          </a:custGeom>
          <a:gradFill>
            <a:gsLst>
              <a:gs pos="0">
                <a:schemeClr val="accent3">
                  <a:lumMod val="75000"/>
                </a:schemeClr>
              </a:gs>
              <a:gs pos="67000">
                <a:schemeClr val="accent3"/>
              </a:gs>
              <a:gs pos="100000">
                <a:sysClr val="window" lastClr="F5F5F5"/>
              </a:gs>
            </a:gsLst>
            <a:lin ang="10800000" scaled="0"/>
          </a:gradFill>
          <a:ln w="12700" cap="flat" cmpd="sng" algn="ctr">
            <a:noFill/>
            <a:prstDash val="solid"/>
            <a:miter lim="800000"/>
          </a:ln>
          <a:effectLst>
            <a:outerShdw blurRad="330200" dist="190500" dir="3600000" algn="t" rotWithShape="0">
              <a:prstClr val="black">
                <a:alpha val="40000"/>
              </a:prstClr>
            </a:outerShdw>
          </a:effectLst>
        </p:spPr>
        <p:txBody>
          <a:bodyPr anchor="ctr">
            <a:normAutofit/>
          </a:bodyPr>
          <a:lstStyle/>
          <a:p>
            <a:pPr algn="ctr">
              <a:defRPr/>
            </a:pPr>
            <a:endParaRPr lang="zh-CN" altLang="en-US" kern="0" dirty="0">
              <a:solidFill>
                <a:prstClr val="white"/>
              </a:solidFill>
              <a:sym typeface="Arial" panose="020B0604020202020204" pitchFamily="34" charset="0"/>
            </a:endParaRPr>
          </a:p>
        </p:txBody>
      </p:sp>
      <p:sp>
        <p:nvSpPr>
          <p:cNvPr id="31" name="MH_Other_8"/>
          <p:cNvSpPr/>
          <p:nvPr>
            <p:custDataLst>
              <p:tags r:id="rId10"/>
            </p:custDataLst>
          </p:nvPr>
        </p:nvSpPr>
        <p:spPr>
          <a:xfrm rot="7920000" flipV="1">
            <a:off x="6058067" y="2912314"/>
            <a:ext cx="541338" cy="279400"/>
          </a:xfrm>
          <a:prstGeom prst="trapezoid">
            <a:avLst/>
          </a:prstGeom>
          <a:gradFill>
            <a:gsLst>
              <a:gs pos="0">
                <a:schemeClr val="accent3">
                  <a:lumMod val="75000"/>
                </a:schemeClr>
              </a:gs>
              <a:gs pos="100000">
                <a:schemeClr val="accent3">
                  <a:lumMod val="60000"/>
                  <a:lumOff val="40000"/>
                </a:schemeClr>
              </a:gs>
            </a:gsLst>
            <a:lin ang="4800000" scaled="0"/>
          </a:gradFill>
          <a:ln w="12700" cap="flat" cmpd="sng" algn="ctr">
            <a:noFill/>
            <a:prstDash val="solid"/>
            <a:miter lim="800000"/>
          </a:ln>
          <a:effectLst/>
        </p:spPr>
        <p:txBody>
          <a:bodyPr anchor="ctr">
            <a:normAutofit fontScale="70000" lnSpcReduction="20000"/>
          </a:bodyPr>
          <a:lstStyle/>
          <a:p>
            <a:pPr algn="ctr">
              <a:defRPr/>
            </a:pPr>
            <a:endParaRPr lang="zh-CN" altLang="en-US" kern="0" dirty="0">
              <a:solidFill>
                <a:prstClr val="white"/>
              </a:solidFill>
              <a:sym typeface="Arial" panose="020B0604020202020204" pitchFamily="34" charset="0"/>
            </a:endParaRPr>
          </a:p>
        </p:txBody>
      </p:sp>
      <p:sp>
        <p:nvSpPr>
          <p:cNvPr id="32" name="MH_Other_9"/>
          <p:cNvSpPr/>
          <p:nvPr>
            <p:custDataLst>
              <p:tags r:id="rId11"/>
            </p:custDataLst>
          </p:nvPr>
        </p:nvSpPr>
        <p:spPr>
          <a:xfrm rot="7920000">
            <a:off x="6199355" y="2880564"/>
            <a:ext cx="412750" cy="500063"/>
          </a:xfrm>
          <a:custGeom>
            <a:avLst/>
            <a:gdLst>
              <a:gd name="connsiteX0" fmla="*/ 345143 w 749300"/>
              <a:gd name="connsiteY0" fmla="*/ 0 h 753046"/>
              <a:gd name="connsiteX1" fmla="*/ 404157 w 749300"/>
              <a:gd name="connsiteY1" fmla="*/ 0 h 753046"/>
              <a:gd name="connsiteX2" fmla="*/ 749300 w 749300"/>
              <a:gd name="connsiteY2" fmla="*/ 345143 h 753046"/>
              <a:gd name="connsiteX3" fmla="*/ 749300 w 749300"/>
              <a:gd name="connsiteY3" fmla="*/ 753046 h 753046"/>
              <a:gd name="connsiteX4" fmla="*/ 749300 w 749300"/>
              <a:gd name="connsiteY4" fmla="*/ 753046 h 753046"/>
              <a:gd name="connsiteX5" fmla="*/ 0 w 749300"/>
              <a:gd name="connsiteY5" fmla="*/ 753046 h 753046"/>
              <a:gd name="connsiteX6" fmla="*/ 0 w 749300"/>
              <a:gd name="connsiteY6" fmla="*/ 753046 h 753046"/>
              <a:gd name="connsiteX7" fmla="*/ 0 w 749300"/>
              <a:gd name="connsiteY7" fmla="*/ 345143 h 753046"/>
              <a:gd name="connsiteX8" fmla="*/ 345143 w 749300"/>
              <a:gd name="connsiteY8" fmla="*/ 0 h 753046"/>
              <a:gd name="connsiteX0" fmla="*/ 345143 w 749300"/>
              <a:gd name="connsiteY0" fmla="*/ 43143 h 796189"/>
              <a:gd name="connsiteX1" fmla="*/ 404157 w 749300"/>
              <a:gd name="connsiteY1" fmla="*/ 43143 h 796189"/>
              <a:gd name="connsiteX2" fmla="*/ 749300 w 749300"/>
              <a:gd name="connsiteY2" fmla="*/ 388286 h 796189"/>
              <a:gd name="connsiteX3" fmla="*/ 749300 w 749300"/>
              <a:gd name="connsiteY3" fmla="*/ 796189 h 796189"/>
              <a:gd name="connsiteX4" fmla="*/ 749300 w 749300"/>
              <a:gd name="connsiteY4" fmla="*/ 796189 h 796189"/>
              <a:gd name="connsiteX5" fmla="*/ 0 w 749300"/>
              <a:gd name="connsiteY5" fmla="*/ 796189 h 796189"/>
              <a:gd name="connsiteX6" fmla="*/ 0 w 749300"/>
              <a:gd name="connsiteY6" fmla="*/ 796189 h 796189"/>
              <a:gd name="connsiteX7" fmla="*/ 0 w 749300"/>
              <a:gd name="connsiteY7" fmla="*/ 388286 h 796189"/>
              <a:gd name="connsiteX8" fmla="*/ 345143 w 749300"/>
              <a:gd name="connsiteY8" fmla="*/ 43143 h 796189"/>
              <a:gd name="connsiteX0" fmla="*/ 345143 w 749300"/>
              <a:gd name="connsiteY0" fmla="*/ 43143 h 796189"/>
              <a:gd name="connsiteX1" fmla="*/ 404157 w 749300"/>
              <a:gd name="connsiteY1" fmla="*/ 43143 h 796189"/>
              <a:gd name="connsiteX2" fmla="*/ 749300 w 749300"/>
              <a:gd name="connsiteY2" fmla="*/ 388286 h 796189"/>
              <a:gd name="connsiteX3" fmla="*/ 749300 w 749300"/>
              <a:gd name="connsiteY3" fmla="*/ 796189 h 796189"/>
              <a:gd name="connsiteX4" fmla="*/ 749300 w 749300"/>
              <a:gd name="connsiteY4" fmla="*/ 796189 h 796189"/>
              <a:gd name="connsiteX5" fmla="*/ 0 w 749300"/>
              <a:gd name="connsiteY5" fmla="*/ 796189 h 796189"/>
              <a:gd name="connsiteX6" fmla="*/ 0 w 749300"/>
              <a:gd name="connsiteY6" fmla="*/ 796189 h 796189"/>
              <a:gd name="connsiteX7" fmla="*/ 0 w 749300"/>
              <a:gd name="connsiteY7" fmla="*/ 388286 h 796189"/>
              <a:gd name="connsiteX8" fmla="*/ 345143 w 749300"/>
              <a:gd name="connsiteY8" fmla="*/ 43143 h 796189"/>
              <a:gd name="connsiteX0" fmla="*/ 345143 w 749300"/>
              <a:gd name="connsiteY0" fmla="*/ 24099 h 777145"/>
              <a:gd name="connsiteX1" fmla="*/ 404157 w 749300"/>
              <a:gd name="connsiteY1" fmla="*/ 24099 h 777145"/>
              <a:gd name="connsiteX2" fmla="*/ 749300 w 749300"/>
              <a:gd name="connsiteY2" fmla="*/ 369242 h 777145"/>
              <a:gd name="connsiteX3" fmla="*/ 749300 w 749300"/>
              <a:gd name="connsiteY3" fmla="*/ 777145 h 777145"/>
              <a:gd name="connsiteX4" fmla="*/ 749300 w 749300"/>
              <a:gd name="connsiteY4" fmla="*/ 777145 h 777145"/>
              <a:gd name="connsiteX5" fmla="*/ 0 w 749300"/>
              <a:gd name="connsiteY5" fmla="*/ 777145 h 777145"/>
              <a:gd name="connsiteX6" fmla="*/ 0 w 749300"/>
              <a:gd name="connsiteY6" fmla="*/ 777145 h 777145"/>
              <a:gd name="connsiteX7" fmla="*/ 0 w 749300"/>
              <a:gd name="connsiteY7" fmla="*/ 369242 h 777145"/>
              <a:gd name="connsiteX8" fmla="*/ 345143 w 749300"/>
              <a:gd name="connsiteY8" fmla="*/ 24099 h 777145"/>
              <a:gd name="connsiteX0" fmla="*/ 345143 w 749300"/>
              <a:gd name="connsiteY0" fmla="*/ 155 h 753201"/>
              <a:gd name="connsiteX1" fmla="*/ 404157 w 749300"/>
              <a:gd name="connsiteY1" fmla="*/ 155 h 753201"/>
              <a:gd name="connsiteX2" fmla="*/ 749300 w 749300"/>
              <a:gd name="connsiteY2" fmla="*/ 345298 h 753201"/>
              <a:gd name="connsiteX3" fmla="*/ 749300 w 749300"/>
              <a:gd name="connsiteY3" fmla="*/ 753201 h 753201"/>
              <a:gd name="connsiteX4" fmla="*/ 749300 w 749300"/>
              <a:gd name="connsiteY4" fmla="*/ 753201 h 753201"/>
              <a:gd name="connsiteX5" fmla="*/ 0 w 749300"/>
              <a:gd name="connsiteY5" fmla="*/ 753201 h 753201"/>
              <a:gd name="connsiteX6" fmla="*/ 0 w 749300"/>
              <a:gd name="connsiteY6" fmla="*/ 753201 h 753201"/>
              <a:gd name="connsiteX7" fmla="*/ 0 w 749300"/>
              <a:gd name="connsiteY7" fmla="*/ 345298 h 753201"/>
              <a:gd name="connsiteX8" fmla="*/ 345143 w 749300"/>
              <a:gd name="connsiteY8" fmla="*/ 155 h 753201"/>
              <a:gd name="connsiteX0" fmla="*/ 345143 w 749300"/>
              <a:gd name="connsiteY0" fmla="*/ 31 h 753077"/>
              <a:gd name="connsiteX1" fmla="*/ 749300 w 749300"/>
              <a:gd name="connsiteY1" fmla="*/ 345174 h 753077"/>
              <a:gd name="connsiteX2" fmla="*/ 749300 w 749300"/>
              <a:gd name="connsiteY2" fmla="*/ 753077 h 753077"/>
              <a:gd name="connsiteX3" fmla="*/ 749300 w 749300"/>
              <a:gd name="connsiteY3" fmla="*/ 753077 h 753077"/>
              <a:gd name="connsiteX4" fmla="*/ 0 w 749300"/>
              <a:gd name="connsiteY4" fmla="*/ 753077 h 753077"/>
              <a:gd name="connsiteX5" fmla="*/ 0 w 749300"/>
              <a:gd name="connsiteY5" fmla="*/ 753077 h 753077"/>
              <a:gd name="connsiteX6" fmla="*/ 0 w 749300"/>
              <a:gd name="connsiteY6" fmla="*/ 345174 h 753077"/>
              <a:gd name="connsiteX7" fmla="*/ 345143 w 749300"/>
              <a:gd name="connsiteY7" fmla="*/ 31 h 753077"/>
              <a:gd name="connsiteX0" fmla="*/ 371671 w 749300"/>
              <a:gd name="connsiteY0" fmla="*/ 29 h 761219"/>
              <a:gd name="connsiteX1" fmla="*/ 749300 w 749300"/>
              <a:gd name="connsiteY1" fmla="*/ 353316 h 761219"/>
              <a:gd name="connsiteX2" fmla="*/ 749300 w 749300"/>
              <a:gd name="connsiteY2" fmla="*/ 761219 h 761219"/>
              <a:gd name="connsiteX3" fmla="*/ 749300 w 749300"/>
              <a:gd name="connsiteY3" fmla="*/ 761219 h 761219"/>
              <a:gd name="connsiteX4" fmla="*/ 0 w 749300"/>
              <a:gd name="connsiteY4" fmla="*/ 761219 h 761219"/>
              <a:gd name="connsiteX5" fmla="*/ 0 w 749300"/>
              <a:gd name="connsiteY5" fmla="*/ 761219 h 761219"/>
              <a:gd name="connsiteX6" fmla="*/ 0 w 749300"/>
              <a:gd name="connsiteY6" fmla="*/ 353316 h 761219"/>
              <a:gd name="connsiteX7" fmla="*/ 371671 w 749300"/>
              <a:gd name="connsiteY7" fmla="*/ 29 h 761219"/>
              <a:gd name="connsiteX0" fmla="*/ 371671 w 749300"/>
              <a:gd name="connsiteY0" fmla="*/ 40 h 761230"/>
              <a:gd name="connsiteX1" fmla="*/ 749300 w 749300"/>
              <a:gd name="connsiteY1" fmla="*/ 353327 h 761230"/>
              <a:gd name="connsiteX2" fmla="*/ 749300 w 749300"/>
              <a:gd name="connsiteY2" fmla="*/ 761230 h 761230"/>
              <a:gd name="connsiteX3" fmla="*/ 749300 w 749300"/>
              <a:gd name="connsiteY3" fmla="*/ 761230 h 761230"/>
              <a:gd name="connsiteX4" fmla="*/ 0 w 749300"/>
              <a:gd name="connsiteY4" fmla="*/ 761230 h 761230"/>
              <a:gd name="connsiteX5" fmla="*/ 0 w 749300"/>
              <a:gd name="connsiteY5" fmla="*/ 761230 h 761230"/>
              <a:gd name="connsiteX6" fmla="*/ 0 w 749300"/>
              <a:gd name="connsiteY6" fmla="*/ 353327 h 761230"/>
              <a:gd name="connsiteX7" fmla="*/ 371671 w 749300"/>
              <a:gd name="connsiteY7" fmla="*/ 40 h 76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300" h="761230">
                <a:moveTo>
                  <a:pt x="371671" y="40"/>
                </a:moveTo>
                <a:cubicBezTo>
                  <a:pt x="383602" y="-3514"/>
                  <a:pt x="681941" y="227819"/>
                  <a:pt x="749300" y="353327"/>
                </a:cubicBezTo>
                <a:lnTo>
                  <a:pt x="749300" y="761230"/>
                </a:lnTo>
                <a:lnTo>
                  <a:pt x="749300" y="761230"/>
                </a:lnTo>
                <a:lnTo>
                  <a:pt x="0" y="761230"/>
                </a:lnTo>
                <a:lnTo>
                  <a:pt x="0" y="761230"/>
                </a:lnTo>
                <a:lnTo>
                  <a:pt x="0" y="353327"/>
                </a:lnTo>
                <a:cubicBezTo>
                  <a:pt x="57524" y="227819"/>
                  <a:pt x="359740" y="3594"/>
                  <a:pt x="371671" y="40"/>
                </a:cubicBezTo>
                <a:close/>
              </a:path>
            </a:pathLst>
          </a:custGeom>
          <a:gradFill>
            <a:gsLst>
              <a:gs pos="0">
                <a:schemeClr val="accent3">
                  <a:lumMod val="75000"/>
                </a:schemeClr>
              </a:gs>
              <a:gs pos="75000">
                <a:schemeClr val="accent3"/>
              </a:gs>
              <a:gs pos="100000">
                <a:schemeClr val="accent3">
                  <a:lumMod val="60000"/>
                  <a:lumOff val="40000"/>
                </a:schemeClr>
              </a:gs>
            </a:gsLst>
            <a:lin ang="5400000" scaled="0"/>
          </a:gradFill>
          <a:ln w="12700" cap="flat" cmpd="sng" algn="ctr">
            <a:noFill/>
            <a:prstDash val="solid"/>
            <a:miter lim="800000"/>
          </a:ln>
          <a:effectLst>
            <a:outerShdw blurRad="330200" dist="190500" dir="3600000" algn="t" rotWithShape="0">
              <a:prstClr val="black">
                <a:alpha val="40000"/>
              </a:prstClr>
            </a:outerShdw>
          </a:effectLst>
        </p:spPr>
        <p:txBody>
          <a:bodyPr anchor="ctr">
            <a:normAutofit/>
          </a:bodyPr>
          <a:lstStyle/>
          <a:p>
            <a:pPr algn="ctr">
              <a:defRPr/>
            </a:pPr>
            <a:endParaRPr lang="zh-CN" altLang="en-US" kern="0" dirty="0">
              <a:solidFill>
                <a:prstClr val="white"/>
              </a:solidFill>
              <a:sym typeface="Arial" panose="020B0604020202020204" pitchFamily="34" charset="0"/>
            </a:endParaRPr>
          </a:p>
        </p:txBody>
      </p:sp>
      <p:sp>
        <p:nvSpPr>
          <p:cNvPr id="33" name="MH_Other_10"/>
          <p:cNvSpPr/>
          <p:nvPr>
            <p:custDataLst>
              <p:tags r:id="rId12"/>
            </p:custDataLst>
          </p:nvPr>
        </p:nvSpPr>
        <p:spPr>
          <a:xfrm rot="16200000">
            <a:off x="4144416" y="5230064"/>
            <a:ext cx="169862" cy="190500"/>
          </a:xfrm>
          <a:prstGeom prst="chord">
            <a:avLst>
              <a:gd name="adj1" fmla="val 7471518"/>
              <a:gd name="adj2" fmla="val 14441347"/>
            </a:avLst>
          </a:prstGeom>
          <a:solidFill>
            <a:schemeClr val="accent2">
              <a:lumMod val="75000"/>
            </a:schemeClr>
          </a:solidFill>
          <a:ln w="12700" cap="flat" cmpd="sng" algn="ctr">
            <a:noFill/>
            <a:prstDash val="solid"/>
            <a:miter lim="800000"/>
          </a:ln>
          <a:effectLst>
            <a:outerShdw blurRad="330200" dist="190500" dir="3600000" algn="t" rotWithShape="0">
              <a:prstClr val="black">
                <a:alpha val="40000"/>
              </a:prstClr>
            </a:outerShdw>
          </a:effectLst>
        </p:spPr>
        <p:txBody>
          <a:bodyPr anchor="ctr">
            <a:normAutofit fontScale="25000" lnSpcReduction="20000"/>
          </a:bodyPr>
          <a:lstStyle/>
          <a:p>
            <a:pPr algn="ctr">
              <a:defRPr/>
            </a:pPr>
            <a:endParaRPr lang="zh-CN" altLang="en-US" kern="0" dirty="0">
              <a:solidFill>
                <a:prstClr val="white"/>
              </a:solidFill>
              <a:sym typeface="Arial" panose="020B0604020202020204" pitchFamily="34" charset="0"/>
            </a:endParaRPr>
          </a:p>
        </p:txBody>
      </p:sp>
      <p:sp>
        <p:nvSpPr>
          <p:cNvPr id="34" name="MH_Other_11"/>
          <p:cNvSpPr/>
          <p:nvPr>
            <p:custDataLst>
              <p:tags r:id="rId13"/>
            </p:custDataLst>
          </p:nvPr>
        </p:nvSpPr>
        <p:spPr>
          <a:xfrm rot="16200000">
            <a:off x="3763959" y="4433141"/>
            <a:ext cx="836612" cy="1384300"/>
          </a:xfrm>
          <a:custGeom>
            <a:avLst/>
            <a:gdLst>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207818 w 1656608"/>
              <a:gd name="connsiteY6" fmla="*/ 195942 h 2784763"/>
              <a:gd name="connsiteX7" fmla="*/ 587829 w 1656608"/>
              <a:gd name="connsiteY7" fmla="*/ 748145 h 2784763"/>
              <a:gd name="connsiteX8" fmla="*/ 1656608 w 1656608"/>
              <a:gd name="connsiteY8"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207818 w 1656608"/>
              <a:gd name="connsiteY6" fmla="*/ 195942 h 2784763"/>
              <a:gd name="connsiteX7" fmla="*/ 587829 w 1656608"/>
              <a:gd name="connsiteY7" fmla="*/ 748145 h 2784763"/>
              <a:gd name="connsiteX8" fmla="*/ 1656608 w 1656608"/>
              <a:gd name="connsiteY8"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207818 w 1656608"/>
              <a:gd name="connsiteY6" fmla="*/ 195942 h 2784763"/>
              <a:gd name="connsiteX7" fmla="*/ 587829 w 1656608"/>
              <a:gd name="connsiteY7" fmla="*/ 748145 h 2784763"/>
              <a:gd name="connsiteX8" fmla="*/ 1656608 w 1656608"/>
              <a:gd name="connsiteY8"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587829 w 1656608"/>
              <a:gd name="connsiteY6" fmla="*/ 748145 h 2784763"/>
              <a:gd name="connsiteX7" fmla="*/ 1656608 w 1656608"/>
              <a:gd name="connsiteY7"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587829 w 1656608"/>
              <a:gd name="connsiteY6" fmla="*/ 748145 h 2784763"/>
              <a:gd name="connsiteX7" fmla="*/ 1656608 w 1656608"/>
              <a:gd name="connsiteY7"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587829 w 1656608"/>
              <a:gd name="connsiteY6" fmla="*/ 748145 h 2784763"/>
              <a:gd name="connsiteX7" fmla="*/ 1656608 w 1656608"/>
              <a:gd name="connsiteY7"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587829 w 1656608"/>
              <a:gd name="connsiteY6" fmla="*/ 748145 h 2784763"/>
              <a:gd name="connsiteX7" fmla="*/ 1656608 w 1656608"/>
              <a:gd name="connsiteY7"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587829 w 1656608"/>
              <a:gd name="connsiteY6" fmla="*/ 748145 h 2784763"/>
              <a:gd name="connsiteX7" fmla="*/ 1656608 w 1656608"/>
              <a:gd name="connsiteY7" fmla="*/ 2018805 h 2784763"/>
              <a:gd name="connsiteX0" fmla="*/ 1656608 w 1656608"/>
              <a:gd name="connsiteY0" fmla="*/ 2030680 h 2796638"/>
              <a:gd name="connsiteX1" fmla="*/ 831273 w 1656608"/>
              <a:gd name="connsiteY1" fmla="*/ 2796638 h 2796638"/>
              <a:gd name="connsiteX2" fmla="*/ 142504 w 1656608"/>
              <a:gd name="connsiteY2" fmla="*/ 2190997 h 2796638"/>
              <a:gd name="connsiteX3" fmla="*/ 0 w 1656608"/>
              <a:gd name="connsiteY3" fmla="*/ 1870363 h 2796638"/>
              <a:gd name="connsiteX4" fmla="*/ 100940 w 1656608"/>
              <a:gd name="connsiteY4" fmla="*/ 314695 h 2796638"/>
              <a:gd name="connsiteX5" fmla="*/ 201881 w 1656608"/>
              <a:gd name="connsiteY5" fmla="*/ 0 h 2796638"/>
              <a:gd name="connsiteX6" fmla="*/ 587829 w 1656608"/>
              <a:gd name="connsiteY6" fmla="*/ 760020 h 2796638"/>
              <a:gd name="connsiteX7" fmla="*/ 1656608 w 1656608"/>
              <a:gd name="connsiteY7" fmla="*/ 2030680 h 2796638"/>
              <a:gd name="connsiteX0" fmla="*/ 1668483 w 1668483"/>
              <a:gd name="connsiteY0" fmla="*/ 2030680 h 2796638"/>
              <a:gd name="connsiteX1" fmla="*/ 843148 w 1668483"/>
              <a:gd name="connsiteY1" fmla="*/ 2796638 h 2796638"/>
              <a:gd name="connsiteX2" fmla="*/ 154379 w 1668483"/>
              <a:gd name="connsiteY2" fmla="*/ 2190997 h 2796638"/>
              <a:gd name="connsiteX3" fmla="*/ 0 w 1668483"/>
              <a:gd name="connsiteY3" fmla="*/ 1864425 h 2796638"/>
              <a:gd name="connsiteX4" fmla="*/ 112815 w 1668483"/>
              <a:gd name="connsiteY4" fmla="*/ 314695 h 2796638"/>
              <a:gd name="connsiteX5" fmla="*/ 213756 w 1668483"/>
              <a:gd name="connsiteY5" fmla="*/ 0 h 2796638"/>
              <a:gd name="connsiteX6" fmla="*/ 599704 w 1668483"/>
              <a:gd name="connsiteY6" fmla="*/ 760020 h 2796638"/>
              <a:gd name="connsiteX7" fmla="*/ 1668483 w 1668483"/>
              <a:gd name="connsiteY7" fmla="*/ 2030680 h 2796638"/>
              <a:gd name="connsiteX0" fmla="*/ 1669227 w 1669227"/>
              <a:gd name="connsiteY0" fmla="*/ 2030680 h 2796638"/>
              <a:gd name="connsiteX1" fmla="*/ 843892 w 1669227"/>
              <a:gd name="connsiteY1" fmla="*/ 2796638 h 2796638"/>
              <a:gd name="connsiteX2" fmla="*/ 155123 w 1669227"/>
              <a:gd name="connsiteY2" fmla="*/ 2190997 h 2796638"/>
              <a:gd name="connsiteX3" fmla="*/ 744 w 1669227"/>
              <a:gd name="connsiteY3" fmla="*/ 1864425 h 2796638"/>
              <a:gd name="connsiteX4" fmla="*/ 113559 w 1669227"/>
              <a:gd name="connsiteY4" fmla="*/ 314695 h 2796638"/>
              <a:gd name="connsiteX5" fmla="*/ 214500 w 1669227"/>
              <a:gd name="connsiteY5" fmla="*/ 0 h 2796638"/>
              <a:gd name="connsiteX6" fmla="*/ 600448 w 1669227"/>
              <a:gd name="connsiteY6" fmla="*/ 760020 h 2796638"/>
              <a:gd name="connsiteX7" fmla="*/ 1669227 w 1669227"/>
              <a:gd name="connsiteY7" fmla="*/ 2030680 h 2796638"/>
              <a:gd name="connsiteX0" fmla="*/ 1685435 w 1685435"/>
              <a:gd name="connsiteY0" fmla="*/ 2030680 h 2796638"/>
              <a:gd name="connsiteX1" fmla="*/ 860100 w 1685435"/>
              <a:gd name="connsiteY1" fmla="*/ 2796638 h 2796638"/>
              <a:gd name="connsiteX2" fmla="*/ 171331 w 1685435"/>
              <a:gd name="connsiteY2" fmla="*/ 2190997 h 2796638"/>
              <a:gd name="connsiteX3" fmla="*/ 16952 w 1685435"/>
              <a:gd name="connsiteY3" fmla="*/ 1864425 h 2796638"/>
              <a:gd name="connsiteX4" fmla="*/ 129767 w 1685435"/>
              <a:gd name="connsiteY4" fmla="*/ 314695 h 2796638"/>
              <a:gd name="connsiteX5" fmla="*/ 230708 w 1685435"/>
              <a:gd name="connsiteY5" fmla="*/ 0 h 2796638"/>
              <a:gd name="connsiteX6" fmla="*/ 616656 w 1685435"/>
              <a:gd name="connsiteY6" fmla="*/ 760020 h 2796638"/>
              <a:gd name="connsiteX7" fmla="*/ 1685435 w 1685435"/>
              <a:gd name="connsiteY7" fmla="*/ 2030680 h 2796638"/>
              <a:gd name="connsiteX0" fmla="*/ 1680392 w 1680392"/>
              <a:gd name="connsiteY0" fmla="*/ 2030680 h 2796638"/>
              <a:gd name="connsiteX1" fmla="*/ 855057 w 1680392"/>
              <a:gd name="connsiteY1" fmla="*/ 2796638 h 2796638"/>
              <a:gd name="connsiteX2" fmla="*/ 166288 w 1680392"/>
              <a:gd name="connsiteY2" fmla="*/ 2190997 h 2796638"/>
              <a:gd name="connsiteX3" fmla="*/ 11909 w 1680392"/>
              <a:gd name="connsiteY3" fmla="*/ 1864425 h 2796638"/>
              <a:gd name="connsiteX4" fmla="*/ 124724 w 1680392"/>
              <a:gd name="connsiteY4" fmla="*/ 314695 h 2796638"/>
              <a:gd name="connsiteX5" fmla="*/ 225665 w 1680392"/>
              <a:gd name="connsiteY5" fmla="*/ 0 h 2796638"/>
              <a:gd name="connsiteX6" fmla="*/ 611613 w 1680392"/>
              <a:gd name="connsiteY6" fmla="*/ 760020 h 2796638"/>
              <a:gd name="connsiteX7" fmla="*/ 1680392 w 1680392"/>
              <a:gd name="connsiteY7" fmla="*/ 2030680 h 2796638"/>
              <a:gd name="connsiteX0" fmla="*/ 1680392 w 1680392"/>
              <a:gd name="connsiteY0" fmla="*/ 2030680 h 2796638"/>
              <a:gd name="connsiteX1" fmla="*/ 855057 w 1680392"/>
              <a:gd name="connsiteY1" fmla="*/ 2796638 h 2796638"/>
              <a:gd name="connsiteX2" fmla="*/ 166288 w 1680392"/>
              <a:gd name="connsiteY2" fmla="*/ 2190997 h 2796638"/>
              <a:gd name="connsiteX3" fmla="*/ 11909 w 1680392"/>
              <a:gd name="connsiteY3" fmla="*/ 1864425 h 2796638"/>
              <a:gd name="connsiteX4" fmla="*/ 124724 w 1680392"/>
              <a:gd name="connsiteY4" fmla="*/ 314695 h 2796638"/>
              <a:gd name="connsiteX5" fmla="*/ 225665 w 1680392"/>
              <a:gd name="connsiteY5" fmla="*/ 0 h 2796638"/>
              <a:gd name="connsiteX6" fmla="*/ 611613 w 1680392"/>
              <a:gd name="connsiteY6" fmla="*/ 760020 h 2796638"/>
              <a:gd name="connsiteX7" fmla="*/ 1680392 w 1680392"/>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599742 w 1668521"/>
              <a:gd name="connsiteY6" fmla="*/ 760020 h 2796638"/>
              <a:gd name="connsiteX7" fmla="*/ 1668521 w 1668521"/>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599742 w 1668521"/>
              <a:gd name="connsiteY6" fmla="*/ 760020 h 2796638"/>
              <a:gd name="connsiteX7" fmla="*/ 1668521 w 1668521"/>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611617 w 1668521"/>
              <a:gd name="connsiteY6" fmla="*/ 765957 h 2796638"/>
              <a:gd name="connsiteX7" fmla="*/ 1668521 w 1668521"/>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611617 w 1668521"/>
              <a:gd name="connsiteY6" fmla="*/ 765957 h 2796638"/>
              <a:gd name="connsiteX7" fmla="*/ 1668521 w 1668521"/>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611617 w 1668521"/>
              <a:gd name="connsiteY6" fmla="*/ 765957 h 2796638"/>
              <a:gd name="connsiteX7" fmla="*/ 1668521 w 1668521"/>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611617 w 1668521"/>
              <a:gd name="connsiteY6" fmla="*/ 765957 h 2796638"/>
              <a:gd name="connsiteX7" fmla="*/ 1668521 w 1668521"/>
              <a:gd name="connsiteY7" fmla="*/ 2030680 h 2796638"/>
              <a:gd name="connsiteX0" fmla="*/ 1691625 w 1691625"/>
              <a:gd name="connsiteY0" fmla="*/ 2030680 h 2796638"/>
              <a:gd name="connsiteX1" fmla="*/ 866290 w 1691625"/>
              <a:gd name="connsiteY1" fmla="*/ 2796638 h 2796638"/>
              <a:gd name="connsiteX2" fmla="*/ 147833 w 1691625"/>
              <a:gd name="connsiteY2" fmla="*/ 2190997 h 2796638"/>
              <a:gd name="connsiteX3" fmla="*/ 23142 w 1691625"/>
              <a:gd name="connsiteY3" fmla="*/ 1864425 h 2796638"/>
              <a:gd name="connsiteX4" fmla="*/ 135957 w 1691625"/>
              <a:gd name="connsiteY4" fmla="*/ 314695 h 2796638"/>
              <a:gd name="connsiteX5" fmla="*/ 236898 w 1691625"/>
              <a:gd name="connsiteY5" fmla="*/ 0 h 2796638"/>
              <a:gd name="connsiteX6" fmla="*/ 634721 w 1691625"/>
              <a:gd name="connsiteY6" fmla="*/ 765957 h 2796638"/>
              <a:gd name="connsiteX7" fmla="*/ 1691625 w 1691625"/>
              <a:gd name="connsiteY7" fmla="*/ 2030680 h 2796638"/>
              <a:gd name="connsiteX0" fmla="*/ 1683438 w 1683438"/>
              <a:gd name="connsiteY0" fmla="*/ 2030680 h 2796638"/>
              <a:gd name="connsiteX1" fmla="*/ 858103 w 1683438"/>
              <a:gd name="connsiteY1" fmla="*/ 2796638 h 2796638"/>
              <a:gd name="connsiteX2" fmla="*/ 139646 w 1683438"/>
              <a:gd name="connsiteY2" fmla="*/ 2190997 h 2796638"/>
              <a:gd name="connsiteX3" fmla="*/ 14955 w 1683438"/>
              <a:gd name="connsiteY3" fmla="*/ 1864425 h 2796638"/>
              <a:gd name="connsiteX4" fmla="*/ 127770 w 1683438"/>
              <a:gd name="connsiteY4" fmla="*/ 314695 h 2796638"/>
              <a:gd name="connsiteX5" fmla="*/ 228711 w 1683438"/>
              <a:gd name="connsiteY5" fmla="*/ 0 h 2796638"/>
              <a:gd name="connsiteX6" fmla="*/ 626534 w 1683438"/>
              <a:gd name="connsiteY6" fmla="*/ 765957 h 2796638"/>
              <a:gd name="connsiteX7" fmla="*/ 1683438 w 1683438"/>
              <a:gd name="connsiteY7" fmla="*/ 2030680 h 2796638"/>
              <a:gd name="connsiteX0" fmla="*/ 1604961 w 1604961"/>
              <a:gd name="connsiteY0" fmla="*/ 2030680 h 2796638"/>
              <a:gd name="connsiteX1" fmla="*/ 779626 w 1604961"/>
              <a:gd name="connsiteY1" fmla="*/ 2796638 h 2796638"/>
              <a:gd name="connsiteX2" fmla="*/ 61169 w 1604961"/>
              <a:gd name="connsiteY2" fmla="*/ 2190997 h 2796638"/>
              <a:gd name="connsiteX3" fmla="*/ 49293 w 1604961"/>
              <a:gd name="connsiteY3" fmla="*/ 314695 h 2796638"/>
              <a:gd name="connsiteX4" fmla="*/ 150234 w 1604961"/>
              <a:gd name="connsiteY4" fmla="*/ 0 h 2796638"/>
              <a:gd name="connsiteX5" fmla="*/ 548057 w 1604961"/>
              <a:gd name="connsiteY5" fmla="*/ 765957 h 2796638"/>
              <a:gd name="connsiteX6" fmla="*/ 1604961 w 1604961"/>
              <a:gd name="connsiteY6" fmla="*/ 2030680 h 2796638"/>
              <a:gd name="connsiteX0" fmla="*/ 1710050 w 1710050"/>
              <a:gd name="connsiteY0" fmla="*/ 2030680 h 2796638"/>
              <a:gd name="connsiteX1" fmla="*/ 884715 w 1710050"/>
              <a:gd name="connsiteY1" fmla="*/ 2796638 h 2796638"/>
              <a:gd name="connsiteX2" fmla="*/ 166258 w 1710050"/>
              <a:gd name="connsiteY2" fmla="*/ 2190997 h 2796638"/>
              <a:gd name="connsiteX3" fmla="*/ 154382 w 1710050"/>
              <a:gd name="connsiteY3" fmla="*/ 314695 h 2796638"/>
              <a:gd name="connsiteX4" fmla="*/ 255323 w 1710050"/>
              <a:gd name="connsiteY4" fmla="*/ 0 h 2796638"/>
              <a:gd name="connsiteX5" fmla="*/ 653146 w 1710050"/>
              <a:gd name="connsiteY5" fmla="*/ 765957 h 2796638"/>
              <a:gd name="connsiteX6" fmla="*/ 1710050 w 1710050"/>
              <a:gd name="connsiteY6" fmla="*/ 2030680 h 2796638"/>
              <a:gd name="connsiteX0" fmla="*/ 1716009 w 1716009"/>
              <a:gd name="connsiteY0" fmla="*/ 2030680 h 2796638"/>
              <a:gd name="connsiteX1" fmla="*/ 890674 w 1716009"/>
              <a:gd name="connsiteY1" fmla="*/ 2796638 h 2796638"/>
              <a:gd name="connsiteX2" fmla="*/ 172217 w 1716009"/>
              <a:gd name="connsiteY2" fmla="*/ 2190997 h 2796638"/>
              <a:gd name="connsiteX3" fmla="*/ 24 w 1716009"/>
              <a:gd name="connsiteY3" fmla="*/ 1490352 h 2796638"/>
              <a:gd name="connsiteX4" fmla="*/ 160341 w 1716009"/>
              <a:gd name="connsiteY4" fmla="*/ 314695 h 2796638"/>
              <a:gd name="connsiteX5" fmla="*/ 261282 w 1716009"/>
              <a:gd name="connsiteY5" fmla="*/ 0 h 2796638"/>
              <a:gd name="connsiteX6" fmla="*/ 659105 w 1716009"/>
              <a:gd name="connsiteY6" fmla="*/ 765957 h 2796638"/>
              <a:gd name="connsiteX7" fmla="*/ 1716009 w 1716009"/>
              <a:gd name="connsiteY7" fmla="*/ 2030680 h 2796638"/>
              <a:gd name="connsiteX0" fmla="*/ 1655152 w 1655152"/>
              <a:gd name="connsiteY0" fmla="*/ 2030680 h 2796638"/>
              <a:gd name="connsiteX1" fmla="*/ 829817 w 1655152"/>
              <a:gd name="connsiteY1" fmla="*/ 2796638 h 2796638"/>
              <a:gd name="connsiteX2" fmla="*/ 111360 w 1655152"/>
              <a:gd name="connsiteY2" fmla="*/ 2190997 h 2796638"/>
              <a:gd name="connsiteX3" fmla="*/ 4481 w 1655152"/>
              <a:gd name="connsiteY3" fmla="*/ 1502228 h 2796638"/>
              <a:gd name="connsiteX4" fmla="*/ 99484 w 1655152"/>
              <a:gd name="connsiteY4" fmla="*/ 314695 h 2796638"/>
              <a:gd name="connsiteX5" fmla="*/ 200425 w 1655152"/>
              <a:gd name="connsiteY5" fmla="*/ 0 h 2796638"/>
              <a:gd name="connsiteX6" fmla="*/ 598248 w 1655152"/>
              <a:gd name="connsiteY6" fmla="*/ 765957 h 2796638"/>
              <a:gd name="connsiteX7" fmla="*/ 1655152 w 1655152"/>
              <a:gd name="connsiteY7" fmla="*/ 2030680 h 2796638"/>
              <a:gd name="connsiteX0" fmla="*/ 1672241 w 1672241"/>
              <a:gd name="connsiteY0" fmla="*/ 2030680 h 2796638"/>
              <a:gd name="connsiteX1" fmla="*/ 846906 w 1672241"/>
              <a:gd name="connsiteY1" fmla="*/ 2796638 h 2796638"/>
              <a:gd name="connsiteX2" fmla="*/ 128449 w 1672241"/>
              <a:gd name="connsiteY2" fmla="*/ 2190997 h 2796638"/>
              <a:gd name="connsiteX3" fmla="*/ 21570 w 1672241"/>
              <a:gd name="connsiteY3" fmla="*/ 1502228 h 2796638"/>
              <a:gd name="connsiteX4" fmla="*/ 116573 w 1672241"/>
              <a:gd name="connsiteY4" fmla="*/ 314695 h 2796638"/>
              <a:gd name="connsiteX5" fmla="*/ 217514 w 1672241"/>
              <a:gd name="connsiteY5" fmla="*/ 0 h 2796638"/>
              <a:gd name="connsiteX6" fmla="*/ 615337 w 1672241"/>
              <a:gd name="connsiteY6" fmla="*/ 765957 h 2796638"/>
              <a:gd name="connsiteX7" fmla="*/ 1672241 w 1672241"/>
              <a:gd name="connsiteY7" fmla="*/ 2030680 h 2796638"/>
              <a:gd name="connsiteX0" fmla="*/ 1652715 w 1652715"/>
              <a:gd name="connsiteY0" fmla="*/ 2030680 h 2796638"/>
              <a:gd name="connsiteX1" fmla="*/ 827380 w 1652715"/>
              <a:gd name="connsiteY1" fmla="*/ 2796638 h 2796638"/>
              <a:gd name="connsiteX2" fmla="*/ 108923 w 1652715"/>
              <a:gd name="connsiteY2" fmla="*/ 2190997 h 2796638"/>
              <a:gd name="connsiteX3" fmla="*/ 2044 w 1652715"/>
              <a:gd name="connsiteY3" fmla="*/ 1502228 h 2796638"/>
              <a:gd name="connsiteX4" fmla="*/ 97047 w 1652715"/>
              <a:gd name="connsiteY4" fmla="*/ 314695 h 2796638"/>
              <a:gd name="connsiteX5" fmla="*/ 197988 w 1652715"/>
              <a:gd name="connsiteY5" fmla="*/ 0 h 2796638"/>
              <a:gd name="connsiteX6" fmla="*/ 595811 w 1652715"/>
              <a:gd name="connsiteY6" fmla="*/ 765957 h 2796638"/>
              <a:gd name="connsiteX7" fmla="*/ 1652715 w 1652715"/>
              <a:gd name="connsiteY7" fmla="*/ 2030680 h 2796638"/>
              <a:gd name="connsiteX0" fmla="*/ 1664682 w 1664682"/>
              <a:gd name="connsiteY0" fmla="*/ 2030680 h 2796638"/>
              <a:gd name="connsiteX1" fmla="*/ 839347 w 1664682"/>
              <a:gd name="connsiteY1" fmla="*/ 2796638 h 2796638"/>
              <a:gd name="connsiteX2" fmla="*/ 120890 w 1664682"/>
              <a:gd name="connsiteY2" fmla="*/ 2190997 h 2796638"/>
              <a:gd name="connsiteX3" fmla="*/ 14011 w 1664682"/>
              <a:gd name="connsiteY3" fmla="*/ 1502228 h 2796638"/>
              <a:gd name="connsiteX4" fmla="*/ 109014 w 1664682"/>
              <a:gd name="connsiteY4" fmla="*/ 314695 h 2796638"/>
              <a:gd name="connsiteX5" fmla="*/ 209955 w 1664682"/>
              <a:gd name="connsiteY5" fmla="*/ 0 h 2796638"/>
              <a:gd name="connsiteX6" fmla="*/ 607778 w 1664682"/>
              <a:gd name="connsiteY6" fmla="*/ 765957 h 2796638"/>
              <a:gd name="connsiteX7" fmla="*/ 1664682 w 1664682"/>
              <a:gd name="connsiteY7" fmla="*/ 2030680 h 2796638"/>
              <a:gd name="connsiteX0" fmla="*/ 1675530 w 1675530"/>
              <a:gd name="connsiteY0" fmla="*/ 2030680 h 2796638"/>
              <a:gd name="connsiteX1" fmla="*/ 850195 w 1675530"/>
              <a:gd name="connsiteY1" fmla="*/ 2796638 h 2796638"/>
              <a:gd name="connsiteX2" fmla="*/ 131738 w 1675530"/>
              <a:gd name="connsiteY2" fmla="*/ 2190997 h 2796638"/>
              <a:gd name="connsiteX3" fmla="*/ 24859 w 1675530"/>
              <a:gd name="connsiteY3" fmla="*/ 1502228 h 2796638"/>
              <a:gd name="connsiteX4" fmla="*/ 119862 w 1675530"/>
              <a:gd name="connsiteY4" fmla="*/ 314695 h 2796638"/>
              <a:gd name="connsiteX5" fmla="*/ 220803 w 1675530"/>
              <a:gd name="connsiteY5" fmla="*/ 0 h 2796638"/>
              <a:gd name="connsiteX6" fmla="*/ 618626 w 1675530"/>
              <a:gd name="connsiteY6" fmla="*/ 765957 h 2796638"/>
              <a:gd name="connsiteX7" fmla="*/ 1675530 w 1675530"/>
              <a:gd name="connsiteY7" fmla="*/ 2030680 h 2796638"/>
              <a:gd name="connsiteX0" fmla="*/ 1681237 w 1681237"/>
              <a:gd name="connsiteY0" fmla="*/ 2030680 h 2796638"/>
              <a:gd name="connsiteX1" fmla="*/ 855902 w 1681237"/>
              <a:gd name="connsiteY1" fmla="*/ 2796638 h 2796638"/>
              <a:gd name="connsiteX2" fmla="*/ 137445 w 1681237"/>
              <a:gd name="connsiteY2" fmla="*/ 2190997 h 2796638"/>
              <a:gd name="connsiteX3" fmla="*/ 30566 w 1681237"/>
              <a:gd name="connsiteY3" fmla="*/ 1502228 h 2796638"/>
              <a:gd name="connsiteX4" fmla="*/ 125569 w 1681237"/>
              <a:gd name="connsiteY4" fmla="*/ 314695 h 2796638"/>
              <a:gd name="connsiteX5" fmla="*/ 226510 w 1681237"/>
              <a:gd name="connsiteY5" fmla="*/ 0 h 2796638"/>
              <a:gd name="connsiteX6" fmla="*/ 624333 w 1681237"/>
              <a:gd name="connsiteY6" fmla="*/ 765957 h 2796638"/>
              <a:gd name="connsiteX7" fmla="*/ 1681237 w 1681237"/>
              <a:gd name="connsiteY7" fmla="*/ 2030680 h 2796638"/>
              <a:gd name="connsiteX0" fmla="*/ 1693112 w 1693112"/>
              <a:gd name="connsiteY0" fmla="*/ 2030680 h 2796638"/>
              <a:gd name="connsiteX1" fmla="*/ 855902 w 1693112"/>
              <a:gd name="connsiteY1" fmla="*/ 2796638 h 2796638"/>
              <a:gd name="connsiteX2" fmla="*/ 137445 w 1693112"/>
              <a:gd name="connsiteY2" fmla="*/ 2190997 h 2796638"/>
              <a:gd name="connsiteX3" fmla="*/ 30566 w 1693112"/>
              <a:gd name="connsiteY3" fmla="*/ 1502228 h 2796638"/>
              <a:gd name="connsiteX4" fmla="*/ 125569 w 1693112"/>
              <a:gd name="connsiteY4" fmla="*/ 314695 h 2796638"/>
              <a:gd name="connsiteX5" fmla="*/ 226510 w 1693112"/>
              <a:gd name="connsiteY5" fmla="*/ 0 h 2796638"/>
              <a:gd name="connsiteX6" fmla="*/ 624333 w 1693112"/>
              <a:gd name="connsiteY6" fmla="*/ 765957 h 2796638"/>
              <a:gd name="connsiteX7" fmla="*/ 1693112 w 1693112"/>
              <a:gd name="connsiteY7" fmla="*/ 2030680 h 2796638"/>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34531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34531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42711 h 2808669"/>
              <a:gd name="connsiteX1" fmla="*/ 855902 w 1693112"/>
              <a:gd name="connsiteY1" fmla="*/ 2808669 h 2808669"/>
              <a:gd name="connsiteX2" fmla="*/ 137445 w 1693112"/>
              <a:gd name="connsiteY2" fmla="*/ 2203028 h 2808669"/>
              <a:gd name="connsiteX3" fmla="*/ 30566 w 1693112"/>
              <a:gd name="connsiteY3" fmla="*/ 1514259 h 2808669"/>
              <a:gd name="connsiteX4" fmla="*/ 125569 w 1693112"/>
              <a:gd name="connsiteY4" fmla="*/ 326726 h 2808669"/>
              <a:gd name="connsiteX5" fmla="*/ 282659 w 1693112"/>
              <a:gd name="connsiteY5" fmla="*/ 0 h 2808669"/>
              <a:gd name="connsiteX6" fmla="*/ 624333 w 1693112"/>
              <a:gd name="connsiteY6" fmla="*/ 777988 h 2808669"/>
              <a:gd name="connsiteX7" fmla="*/ 1693112 w 1693112"/>
              <a:gd name="connsiteY7" fmla="*/ 2042711 h 2808669"/>
              <a:gd name="connsiteX0" fmla="*/ 1693112 w 1693112"/>
              <a:gd name="connsiteY0" fmla="*/ 2042711 h 2808669"/>
              <a:gd name="connsiteX1" fmla="*/ 855902 w 1693112"/>
              <a:gd name="connsiteY1" fmla="*/ 2808669 h 2808669"/>
              <a:gd name="connsiteX2" fmla="*/ 137445 w 1693112"/>
              <a:gd name="connsiteY2" fmla="*/ 2203028 h 2808669"/>
              <a:gd name="connsiteX3" fmla="*/ 30566 w 1693112"/>
              <a:gd name="connsiteY3" fmla="*/ 1514259 h 2808669"/>
              <a:gd name="connsiteX4" fmla="*/ 125569 w 1693112"/>
              <a:gd name="connsiteY4" fmla="*/ 326726 h 2808669"/>
              <a:gd name="connsiteX5" fmla="*/ 282659 w 1693112"/>
              <a:gd name="connsiteY5" fmla="*/ 0 h 2808669"/>
              <a:gd name="connsiteX6" fmla="*/ 624333 w 1693112"/>
              <a:gd name="connsiteY6" fmla="*/ 777988 h 2808669"/>
              <a:gd name="connsiteX7" fmla="*/ 1693112 w 1693112"/>
              <a:gd name="connsiteY7" fmla="*/ 2042711 h 2808669"/>
              <a:gd name="connsiteX0" fmla="*/ 1693112 w 1693112"/>
              <a:gd name="connsiteY0" fmla="*/ 2042711 h 2808669"/>
              <a:gd name="connsiteX1" fmla="*/ 855902 w 1693112"/>
              <a:gd name="connsiteY1" fmla="*/ 2808669 h 2808669"/>
              <a:gd name="connsiteX2" fmla="*/ 137445 w 1693112"/>
              <a:gd name="connsiteY2" fmla="*/ 2203028 h 2808669"/>
              <a:gd name="connsiteX3" fmla="*/ 30566 w 1693112"/>
              <a:gd name="connsiteY3" fmla="*/ 1514259 h 2808669"/>
              <a:gd name="connsiteX4" fmla="*/ 125569 w 1693112"/>
              <a:gd name="connsiteY4" fmla="*/ 326726 h 2808669"/>
              <a:gd name="connsiteX5" fmla="*/ 282659 w 1693112"/>
              <a:gd name="connsiteY5" fmla="*/ 0 h 2808669"/>
              <a:gd name="connsiteX6" fmla="*/ 624333 w 1693112"/>
              <a:gd name="connsiteY6" fmla="*/ 777988 h 2808669"/>
              <a:gd name="connsiteX7" fmla="*/ 1693112 w 1693112"/>
              <a:gd name="connsiteY7" fmla="*/ 2042711 h 2808669"/>
              <a:gd name="connsiteX0" fmla="*/ 1693112 w 1693112"/>
              <a:gd name="connsiteY0" fmla="*/ 2034690 h 2800648"/>
              <a:gd name="connsiteX1" fmla="*/ 855902 w 1693112"/>
              <a:gd name="connsiteY1" fmla="*/ 2800648 h 2800648"/>
              <a:gd name="connsiteX2" fmla="*/ 137445 w 1693112"/>
              <a:gd name="connsiteY2" fmla="*/ 2195007 h 2800648"/>
              <a:gd name="connsiteX3" fmla="*/ 30566 w 1693112"/>
              <a:gd name="connsiteY3" fmla="*/ 1506238 h 2800648"/>
              <a:gd name="connsiteX4" fmla="*/ 125569 w 1693112"/>
              <a:gd name="connsiteY4" fmla="*/ 318705 h 2800648"/>
              <a:gd name="connsiteX5" fmla="*/ 298701 w 1693112"/>
              <a:gd name="connsiteY5" fmla="*/ 0 h 2800648"/>
              <a:gd name="connsiteX6" fmla="*/ 624333 w 1693112"/>
              <a:gd name="connsiteY6" fmla="*/ 769967 h 2800648"/>
              <a:gd name="connsiteX7" fmla="*/ 1693112 w 1693112"/>
              <a:gd name="connsiteY7" fmla="*/ 2034690 h 2800648"/>
              <a:gd name="connsiteX0" fmla="*/ 1693112 w 1693112"/>
              <a:gd name="connsiteY0" fmla="*/ 2034690 h 2800648"/>
              <a:gd name="connsiteX1" fmla="*/ 855902 w 1693112"/>
              <a:gd name="connsiteY1" fmla="*/ 2800648 h 2800648"/>
              <a:gd name="connsiteX2" fmla="*/ 137445 w 1693112"/>
              <a:gd name="connsiteY2" fmla="*/ 2195007 h 2800648"/>
              <a:gd name="connsiteX3" fmla="*/ 30566 w 1693112"/>
              <a:gd name="connsiteY3" fmla="*/ 1506238 h 2800648"/>
              <a:gd name="connsiteX4" fmla="*/ 125569 w 1693112"/>
              <a:gd name="connsiteY4" fmla="*/ 318705 h 2800648"/>
              <a:gd name="connsiteX5" fmla="*/ 298701 w 1693112"/>
              <a:gd name="connsiteY5" fmla="*/ 0 h 2800648"/>
              <a:gd name="connsiteX6" fmla="*/ 624333 w 1693112"/>
              <a:gd name="connsiteY6" fmla="*/ 769967 h 2800648"/>
              <a:gd name="connsiteX7" fmla="*/ 1693112 w 1693112"/>
              <a:gd name="connsiteY7" fmla="*/ 2034690 h 280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3112" h="2800648">
                <a:moveTo>
                  <a:pt x="1693112" y="2034690"/>
                </a:moveTo>
                <a:lnTo>
                  <a:pt x="855902" y="2800648"/>
                </a:lnTo>
                <a:lnTo>
                  <a:pt x="137445" y="2195007"/>
                </a:lnTo>
                <a:cubicBezTo>
                  <a:pt x="-59488" y="1973333"/>
                  <a:pt x="5548" y="1817959"/>
                  <a:pt x="30566" y="1506238"/>
                </a:cubicBezTo>
                <a:cubicBezTo>
                  <a:pt x="129527" y="273183"/>
                  <a:pt x="82026" y="567097"/>
                  <a:pt x="125569" y="318705"/>
                </a:cubicBezTo>
                <a:cubicBezTo>
                  <a:pt x="151299" y="27760"/>
                  <a:pt x="309222" y="4689"/>
                  <a:pt x="298701" y="0"/>
                </a:cubicBezTo>
                <a:cubicBezTo>
                  <a:pt x="307660" y="18074"/>
                  <a:pt x="5932" y="131616"/>
                  <a:pt x="624333" y="769967"/>
                </a:cubicBezTo>
                <a:cubicBezTo>
                  <a:pt x="1790094" y="2129692"/>
                  <a:pt x="1340811" y="1613116"/>
                  <a:pt x="1693112" y="2034690"/>
                </a:cubicBezTo>
                <a:close/>
              </a:path>
            </a:pathLst>
          </a:custGeom>
          <a:gradFill>
            <a:gsLst>
              <a:gs pos="0">
                <a:schemeClr val="accent2">
                  <a:lumMod val="75000"/>
                </a:schemeClr>
              </a:gs>
              <a:gs pos="67000">
                <a:schemeClr val="accent2"/>
              </a:gs>
              <a:gs pos="100000">
                <a:sysClr val="window" lastClr="F5F5F5"/>
              </a:gs>
            </a:gsLst>
            <a:lin ang="10800000" scaled="0"/>
          </a:gradFill>
          <a:ln w="12700" cap="flat" cmpd="sng" algn="ctr">
            <a:noFill/>
            <a:prstDash val="solid"/>
            <a:miter lim="800000"/>
          </a:ln>
          <a:effectLst>
            <a:outerShdw blurRad="330200" dist="190500" dir="3600000" algn="t" rotWithShape="0">
              <a:prstClr val="black">
                <a:alpha val="40000"/>
              </a:prstClr>
            </a:outerShdw>
          </a:effectLst>
        </p:spPr>
        <p:txBody>
          <a:bodyPr anchor="ctr">
            <a:normAutofit/>
          </a:bodyPr>
          <a:lstStyle/>
          <a:p>
            <a:pPr algn="ctr">
              <a:defRPr/>
            </a:pPr>
            <a:endParaRPr lang="zh-CN" altLang="en-US" kern="0" dirty="0">
              <a:solidFill>
                <a:prstClr val="white"/>
              </a:solidFill>
              <a:sym typeface="Arial" panose="020B0604020202020204" pitchFamily="34" charset="0"/>
            </a:endParaRPr>
          </a:p>
        </p:txBody>
      </p:sp>
      <p:sp>
        <p:nvSpPr>
          <p:cNvPr id="35" name="MH_Other_12"/>
          <p:cNvSpPr/>
          <p:nvPr>
            <p:custDataLst>
              <p:tags r:id="rId14"/>
            </p:custDataLst>
          </p:nvPr>
        </p:nvSpPr>
        <p:spPr>
          <a:xfrm rot="13680000">
            <a:off x="4330120" y="4843508"/>
            <a:ext cx="558800" cy="279400"/>
          </a:xfrm>
          <a:prstGeom prst="trapezoid">
            <a:avLst/>
          </a:prstGeom>
          <a:gradFill>
            <a:gsLst>
              <a:gs pos="0">
                <a:schemeClr val="accent2">
                  <a:lumMod val="75000"/>
                </a:schemeClr>
              </a:gs>
              <a:gs pos="100000">
                <a:schemeClr val="accent2">
                  <a:lumMod val="60000"/>
                  <a:lumOff val="40000"/>
                </a:schemeClr>
              </a:gs>
            </a:gsLst>
            <a:lin ang="4800000" scaled="0"/>
          </a:gradFill>
          <a:ln w="12700" cap="flat" cmpd="sng" algn="ctr">
            <a:noFill/>
            <a:prstDash val="solid"/>
            <a:miter lim="800000"/>
          </a:ln>
          <a:effectLst/>
        </p:spPr>
        <p:txBody>
          <a:bodyPr anchor="ctr">
            <a:normAutofit fontScale="70000" lnSpcReduction="20000"/>
          </a:bodyPr>
          <a:lstStyle/>
          <a:p>
            <a:pPr algn="ctr">
              <a:defRPr/>
            </a:pPr>
            <a:endParaRPr lang="zh-CN" altLang="en-US" kern="0" dirty="0">
              <a:solidFill>
                <a:prstClr val="white"/>
              </a:solidFill>
              <a:sym typeface="Arial" panose="020B0604020202020204" pitchFamily="34" charset="0"/>
            </a:endParaRPr>
          </a:p>
        </p:txBody>
      </p:sp>
      <p:sp>
        <p:nvSpPr>
          <p:cNvPr id="36" name="MH_Other_13"/>
          <p:cNvSpPr/>
          <p:nvPr>
            <p:custDataLst>
              <p:tags r:id="rId15"/>
            </p:custDataLst>
          </p:nvPr>
        </p:nvSpPr>
        <p:spPr>
          <a:xfrm rot="13680000" flipV="1">
            <a:off x="4478552" y="4649039"/>
            <a:ext cx="412750" cy="500063"/>
          </a:xfrm>
          <a:custGeom>
            <a:avLst/>
            <a:gdLst>
              <a:gd name="connsiteX0" fmla="*/ 345143 w 749300"/>
              <a:gd name="connsiteY0" fmla="*/ 0 h 753046"/>
              <a:gd name="connsiteX1" fmla="*/ 404157 w 749300"/>
              <a:gd name="connsiteY1" fmla="*/ 0 h 753046"/>
              <a:gd name="connsiteX2" fmla="*/ 749300 w 749300"/>
              <a:gd name="connsiteY2" fmla="*/ 345143 h 753046"/>
              <a:gd name="connsiteX3" fmla="*/ 749300 w 749300"/>
              <a:gd name="connsiteY3" fmla="*/ 753046 h 753046"/>
              <a:gd name="connsiteX4" fmla="*/ 749300 w 749300"/>
              <a:gd name="connsiteY4" fmla="*/ 753046 h 753046"/>
              <a:gd name="connsiteX5" fmla="*/ 0 w 749300"/>
              <a:gd name="connsiteY5" fmla="*/ 753046 h 753046"/>
              <a:gd name="connsiteX6" fmla="*/ 0 w 749300"/>
              <a:gd name="connsiteY6" fmla="*/ 753046 h 753046"/>
              <a:gd name="connsiteX7" fmla="*/ 0 w 749300"/>
              <a:gd name="connsiteY7" fmla="*/ 345143 h 753046"/>
              <a:gd name="connsiteX8" fmla="*/ 345143 w 749300"/>
              <a:gd name="connsiteY8" fmla="*/ 0 h 753046"/>
              <a:gd name="connsiteX0" fmla="*/ 345143 w 749300"/>
              <a:gd name="connsiteY0" fmla="*/ 43143 h 796189"/>
              <a:gd name="connsiteX1" fmla="*/ 404157 w 749300"/>
              <a:gd name="connsiteY1" fmla="*/ 43143 h 796189"/>
              <a:gd name="connsiteX2" fmla="*/ 749300 w 749300"/>
              <a:gd name="connsiteY2" fmla="*/ 388286 h 796189"/>
              <a:gd name="connsiteX3" fmla="*/ 749300 w 749300"/>
              <a:gd name="connsiteY3" fmla="*/ 796189 h 796189"/>
              <a:gd name="connsiteX4" fmla="*/ 749300 w 749300"/>
              <a:gd name="connsiteY4" fmla="*/ 796189 h 796189"/>
              <a:gd name="connsiteX5" fmla="*/ 0 w 749300"/>
              <a:gd name="connsiteY5" fmla="*/ 796189 h 796189"/>
              <a:gd name="connsiteX6" fmla="*/ 0 w 749300"/>
              <a:gd name="connsiteY6" fmla="*/ 796189 h 796189"/>
              <a:gd name="connsiteX7" fmla="*/ 0 w 749300"/>
              <a:gd name="connsiteY7" fmla="*/ 388286 h 796189"/>
              <a:gd name="connsiteX8" fmla="*/ 345143 w 749300"/>
              <a:gd name="connsiteY8" fmla="*/ 43143 h 796189"/>
              <a:gd name="connsiteX0" fmla="*/ 345143 w 749300"/>
              <a:gd name="connsiteY0" fmla="*/ 43143 h 796189"/>
              <a:gd name="connsiteX1" fmla="*/ 404157 w 749300"/>
              <a:gd name="connsiteY1" fmla="*/ 43143 h 796189"/>
              <a:gd name="connsiteX2" fmla="*/ 749300 w 749300"/>
              <a:gd name="connsiteY2" fmla="*/ 388286 h 796189"/>
              <a:gd name="connsiteX3" fmla="*/ 749300 w 749300"/>
              <a:gd name="connsiteY3" fmla="*/ 796189 h 796189"/>
              <a:gd name="connsiteX4" fmla="*/ 749300 w 749300"/>
              <a:gd name="connsiteY4" fmla="*/ 796189 h 796189"/>
              <a:gd name="connsiteX5" fmla="*/ 0 w 749300"/>
              <a:gd name="connsiteY5" fmla="*/ 796189 h 796189"/>
              <a:gd name="connsiteX6" fmla="*/ 0 w 749300"/>
              <a:gd name="connsiteY6" fmla="*/ 796189 h 796189"/>
              <a:gd name="connsiteX7" fmla="*/ 0 w 749300"/>
              <a:gd name="connsiteY7" fmla="*/ 388286 h 796189"/>
              <a:gd name="connsiteX8" fmla="*/ 345143 w 749300"/>
              <a:gd name="connsiteY8" fmla="*/ 43143 h 796189"/>
              <a:gd name="connsiteX0" fmla="*/ 345143 w 749300"/>
              <a:gd name="connsiteY0" fmla="*/ 24099 h 777145"/>
              <a:gd name="connsiteX1" fmla="*/ 404157 w 749300"/>
              <a:gd name="connsiteY1" fmla="*/ 24099 h 777145"/>
              <a:gd name="connsiteX2" fmla="*/ 749300 w 749300"/>
              <a:gd name="connsiteY2" fmla="*/ 369242 h 777145"/>
              <a:gd name="connsiteX3" fmla="*/ 749300 w 749300"/>
              <a:gd name="connsiteY3" fmla="*/ 777145 h 777145"/>
              <a:gd name="connsiteX4" fmla="*/ 749300 w 749300"/>
              <a:gd name="connsiteY4" fmla="*/ 777145 h 777145"/>
              <a:gd name="connsiteX5" fmla="*/ 0 w 749300"/>
              <a:gd name="connsiteY5" fmla="*/ 777145 h 777145"/>
              <a:gd name="connsiteX6" fmla="*/ 0 w 749300"/>
              <a:gd name="connsiteY6" fmla="*/ 777145 h 777145"/>
              <a:gd name="connsiteX7" fmla="*/ 0 w 749300"/>
              <a:gd name="connsiteY7" fmla="*/ 369242 h 777145"/>
              <a:gd name="connsiteX8" fmla="*/ 345143 w 749300"/>
              <a:gd name="connsiteY8" fmla="*/ 24099 h 777145"/>
              <a:gd name="connsiteX0" fmla="*/ 345143 w 749300"/>
              <a:gd name="connsiteY0" fmla="*/ 155 h 753201"/>
              <a:gd name="connsiteX1" fmla="*/ 404157 w 749300"/>
              <a:gd name="connsiteY1" fmla="*/ 155 h 753201"/>
              <a:gd name="connsiteX2" fmla="*/ 749300 w 749300"/>
              <a:gd name="connsiteY2" fmla="*/ 345298 h 753201"/>
              <a:gd name="connsiteX3" fmla="*/ 749300 w 749300"/>
              <a:gd name="connsiteY3" fmla="*/ 753201 h 753201"/>
              <a:gd name="connsiteX4" fmla="*/ 749300 w 749300"/>
              <a:gd name="connsiteY4" fmla="*/ 753201 h 753201"/>
              <a:gd name="connsiteX5" fmla="*/ 0 w 749300"/>
              <a:gd name="connsiteY5" fmla="*/ 753201 h 753201"/>
              <a:gd name="connsiteX6" fmla="*/ 0 w 749300"/>
              <a:gd name="connsiteY6" fmla="*/ 753201 h 753201"/>
              <a:gd name="connsiteX7" fmla="*/ 0 w 749300"/>
              <a:gd name="connsiteY7" fmla="*/ 345298 h 753201"/>
              <a:gd name="connsiteX8" fmla="*/ 345143 w 749300"/>
              <a:gd name="connsiteY8" fmla="*/ 155 h 753201"/>
              <a:gd name="connsiteX0" fmla="*/ 345143 w 749300"/>
              <a:gd name="connsiteY0" fmla="*/ 31 h 753077"/>
              <a:gd name="connsiteX1" fmla="*/ 749300 w 749300"/>
              <a:gd name="connsiteY1" fmla="*/ 345174 h 753077"/>
              <a:gd name="connsiteX2" fmla="*/ 749300 w 749300"/>
              <a:gd name="connsiteY2" fmla="*/ 753077 h 753077"/>
              <a:gd name="connsiteX3" fmla="*/ 749300 w 749300"/>
              <a:gd name="connsiteY3" fmla="*/ 753077 h 753077"/>
              <a:gd name="connsiteX4" fmla="*/ 0 w 749300"/>
              <a:gd name="connsiteY4" fmla="*/ 753077 h 753077"/>
              <a:gd name="connsiteX5" fmla="*/ 0 w 749300"/>
              <a:gd name="connsiteY5" fmla="*/ 753077 h 753077"/>
              <a:gd name="connsiteX6" fmla="*/ 0 w 749300"/>
              <a:gd name="connsiteY6" fmla="*/ 345174 h 753077"/>
              <a:gd name="connsiteX7" fmla="*/ 345143 w 749300"/>
              <a:gd name="connsiteY7" fmla="*/ 31 h 753077"/>
              <a:gd name="connsiteX0" fmla="*/ 371671 w 749300"/>
              <a:gd name="connsiteY0" fmla="*/ 29 h 761219"/>
              <a:gd name="connsiteX1" fmla="*/ 749300 w 749300"/>
              <a:gd name="connsiteY1" fmla="*/ 353316 h 761219"/>
              <a:gd name="connsiteX2" fmla="*/ 749300 w 749300"/>
              <a:gd name="connsiteY2" fmla="*/ 761219 h 761219"/>
              <a:gd name="connsiteX3" fmla="*/ 749300 w 749300"/>
              <a:gd name="connsiteY3" fmla="*/ 761219 h 761219"/>
              <a:gd name="connsiteX4" fmla="*/ 0 w 749300"/>
              <a:gd name="connsiteY4" fmla="*/ 761219 h 761219"/>
              <a:gd name="connsiteX5" fmla="*/ 0 w 749300"/>
              <a:gd name="connsiteY5" fmla="*/ 761219 h 761219"/>
              <a:gd name="connsiteX6" fmla="*/ 0 w 749300"/>
              <a:gd name="connsiteY6" fmla="*/ 353316 h 761219"/>
              <a:gd name="connsiteX7" fmla="*/ 371671 w 749300"/>
              <a:gd name="connsiteY7" fmla="*/ 29 h 761219"/>
              <a:gd name="connsiteX0" fmla="*/ 371671 w 749300"/>
              <a:gd name="connsiteY0" fmla="*/ 40 h 761230"/>
              <a:gd name="connsiteX1" fmla="*/ 749300 w 749300"/>
              <a:gd name="connsiteY1" fmla="*/ 353327 h 761230"/>
              <a:gd name="connsiteX2" fmla="*/ 749300 w 749300"/>
              <a:gd name="connsiteY2" fmla="*/ 761230 h 761230"/>
              <a:gd name="connsiteX3" fmla="*/ 749300 w 749300"/>
              <a:gd name="connsiteY3" fmla="*/ 761230 h 761230"/>
              <a:gd name="connsiteX4" fmla="*/ 0 w 749300"/>
              <a:gd name="connsiteY4" fmla="*/ 761230 h 761230"/>
              <a:gd name="connsiteX5" fmla="*/ 0 w 749300"/>
              <a:gd name="connsiteY5" fmla="*/ 761230 h 761230"/>
              <a:gd name="connsiteX6" fmla="*/ 0 w 749300"/>
              <a:gd name="connsiteY6" fmla="*/ 353327 h 761230"/>
              <a:gd name="connsiteX7" fmla="*/ 371671 w 749300"/>
              <a:gd name="connsiteY7" fmla="*/ 40 h 76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300" h="761230">
                <a:moveTo>
                  <a:pt x="371671" y="40"/>
                </a:moveTo>
                <a:cubicBezTo>
                  <a:pt x="383602" y="-3514"/>
                  <a:pt x="681941" y="227819"/>
                  <a:pt x="749300" y="353327"/>
                </a:cubicBezTo>
                <a:lnTo>
                  <a:pt x="749300" y="761230"/>
                </a:lnTo>
                <a:lnTo>
                  <a:pt x="749300" y="761230"/>
                </a:lnTo>
                <a:lnTo>
                  <a:pt x="0" y="761230"/>
                </a:lnTo>
                <a:lnTo>
                  <a:pt x="0" y="761230"/>
                </a:lnTo>
                <a:lnTo>
                  <a:pt x="0" y="353327"/>
                </a:lnTo>
                <a:cubicBezTo>
                  <a:pt x="57524" y="227819"/>
                  <a:pt x="359740" y="3594"/>
                  <a:pt x="371671" y="40"/>
                </a:cubicBezTo>
                <a:close/>
              </a:path>
            </a:pathLst>
          </a:custGeom>
          <a:gradFill>
            <a:gsLst>
              <a:gs pos="0">
                <a:schemeClr val="accent2">
                  <a:lumMod val="75000"/>
                </a:schemeClr>
              </a:gs>
              <a:gs pos="75000">
                <a:schemeClr val="accent2"/>
              </a:gs>
              <a:gs pos="100000">
                <a:schemeClr val="accent2">
                  <a:lumMod val="60000"/>
                  <a:lumOff val="40000"/>
                </a:schemeClr>
              </a:gs>
            </a:gsLst>
            <a:lin ang="5400000" scaled="0"/>
          </a:gradFill>
          <a:ln w="12700" cap="flat" cmpd="sng" algn="ctr">
            <a:noFill/>
            <a:prstDash val="solid"/>
            <a:miter lim="800000"/>
          </a:ln>
          <a:effectLst>
            <a:outerShdw blurRad="330200" dist="190500" dir="3600000" algn="t" rotWithShape="0">
              <a:prstClr val="black">
                <a:alpha val="40000"/>
              </a:prstClr>
            </a:outerShdw>
          </a:effectLst>
        </p:spPr>
        <p:txBody>
          <a:bodyPr anchor="ctr">
            <a:normAutofit/>
          </a:bodyPr>
          <a:lstStyle/>
          <a:p>
            <a:pPr algn="ctr">
              <a:defRPr/>
            </a:pPr>
            <a:endParaRPr lang="zh-CN" altLang="en-US" kern="0" dirty="0">
              <a:solidFill>
                <a:prstClr val="white"/>
              </a:solidFill>
              <a:sym typeface="Arial" panose="020B0604020202020204" pitchFamily="34" charset="0"/>
            </a:endParaRPr>
          </a:p>
        </p:txBody>
      </p:sp>
      <p:sp>
        <p:nvSpPr>
          <p:cNvPr id="37" name="MH_Other_14"/>
          <p:cNvSpPr/>
          <p:nvPr>
            <p:custDataLst>
              <p:tags r:id="rId16"/>
            </p:custDataLst>
          </p:nvPr>
        </p:nvSpPr>
        <p:spPr>
          <a:xfrm rot="16200000">
            <a:off x="8986225" y="4946584"/>
            <a:ext cx="169862" cy="190500"/>
          </a:xfrm>
          <a:prstGeom prst="chord">
            <a:avLst>
              <a:gd name="adj1" fmla="val 7471518"/>
              <a:gd name="adj2" fmla="val 14441347"/>
            </a:avLst>
          </a:prstGeom>
          <a:solidFill>
            <a:schemeClr val="accent4">
              <a:lumMod val="75000"/>
            </a:schemeClr>
          </a:solidFill>
          <a:ln w="12700" cap="flat" cmpd="sng" algn="ctr">
            <a:noFill/>
            <a:prstDash val="solid"/>
            <a:miter lim="800000"/>
          </a:ln>
          <a:effectLst>
            <a:outerShdw blurRad="330200" dist="190500" dir="3600000" algn="t" rotWithShape="0">
              <a:prstClr val="black">
                <a:alpha val="40000"/>
              </a:prstClr>
            </a:outerShdw>
          </a:effectLst>
        </p:spPr>
        <p:txBody>
          <a:bodyPr anchor="ctr">
            <a:normAutofit fontScale="25000" lnSpcReduction="20000"/>
          </a:bodyPr>
          <a:lstStyle/>
          <a:p>
            <a:pPr algn="ctr">
              <a:defRPr/>
            </a:pPr>
            <a:endParaRPr lang="zh-CN" altLang="en-US" kern="0" dirty="0">
              <a:solidFill>
                <a:prstClr val="white"/>
              </a:solidFill>
              <a:sym typeface="Arial" panose="020B0604020202020204" pitchFamily="34" charset="0"/>
            </a:endParaRPr>
          </a:p>
        </p:txBody>
      </p:sp>
      <p:sp>
        <p:nvSpPr>
          <p:cNvPr id="38" name="MH_Other_15"/>
          <p:cNvSpPr/>
          <p:nvPr>
            <p:custDataLst>
              <p:tags r:id="rId17"/>
            </p:custDataLst>
          </p:nvPr>
        </p:nvSpPr>
        <p:spPr>
          <a:xfrm rot="16200000">
            <a:off x="8074752" y="4407739"/>
            <a:ext cx="836612" cy="1384300"/>
          </a:xfrm>
          <a:custGeom>
            <a:avLst/>
            <a:gdLst>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207818 w 1656608"/>
              <a:gd name="connsiteY6" fmla="*/ 195942 h 2784763"/>
              <a:gd name="connsiteX7" fmla="*/ 587829 w 1656608"/>
              <a:gd name="connsiteY7" fmla="*/ 748145 h 2784763"/>
              <a:gd name="connsiteX8" fmla="*/ 1656608 w 1656608"/>
              <a:gd name="connsiteY8"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207818 w 1656608"/>
              <a:gd name="connsiteY6" fmla="*/ 195942 h 2784763"/>
              <a:gd name="connsiteX7" fmla="*/ 587829 w 1656608"/>
              <a:gd name="connsiteY7" fmla="*/ 748145 h 2784763"/>
              <a:gd name="connsiteX8" fmla="*/ 1656608 w 1656608"/>
              <a:gd name="connsiteY8"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207818 w 1656608"/>
              <a:gd name="connsiteY6" fmla="*/ 195942 h 2784763"/>
              <a:gd name="connsiteX7" fmla="*/ 587829 w 1656608"/>
              <a:gd name="connsiteY7" fmla="*/ 748145 h 2784763"/>
              <a:gd name="connsiteX8" fmla="*/ 1656608 w 1656608"/>
              <a:gd name="connsiteY8"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587829 w 1656608"/>
              <a:gd name="connsiteY6" fmla="*/ 748145 h 2784763"/>
              <a:gd name="connsiteX7" fmla="*/ 1656608 w 1656608"/>
              <a:gd name="connsiteY7"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587829 w 1656608"/>
              <a:gd name="connsiteY6" fmla="*/ 748145 h 2784763"/>
              <a:gd name="connsiteX7" fmla="*/ 1656608 w 1656608"/>
              <a:gd name="connsiteY7"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587829 w 1656608"/>
              <a:gd name="connsiteY6" fmla="*/ 748145 h 2784763"/>
              <a:gd name="connsiteX7" fmla="*/ 1656608 w 1656608"/>
              <a:gd name="connsiteY7"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587829 w 1656608"/>
              <a:gd name="connsiteY6" fmla="*/ 748145 h 2784763"/>
              <a:gd name="connsiteX7" fmla="*/ 1656608 w 1656608"/>
              <a:gd name="connsiteY7" fmla="*/ 2018805 h 2784763"/>
              <a:gd name="connsiteX0" fmla="*/ 1656608 w 1656608"/>
              <a:gd name="connsiteY0" fmla="*/ 2018805 h 2784763"/>
              <a:gd name="connsiteX1" fmla="*/ 831273 w 1656608"/>
              <a:gd name="connsiteY1" fmla="*/ 2784763 h 2784763"/>
              <a:gd name="connsiteX2" fmla="*/ 142504 w 1656608"/>
              <a:gd name="connsiteY2" fmla="*/ 2179122 h 2784763"/>
              <a:gd name="connsiteX3" fmla="*/ 0 w 1656608"/>
              <a:gd name="connsiteY3" fmla="*/ 1858488 h 2784763"/>
              <a:gd name="connsiteX4" fmla="*/ 100940 w 1656608"/>
              <a:gd name="connsiteY4" fmla="*/ 302820 h 2784763"/>
              <a:gd name="connsiteX5" fmla="*/ 213756 w 1656608"/>
              <a:gd name="connsiteY5" fmla="*/ 0 h 2784763"/>
              <a:gd name="connsiteX6" fmla="*/ 587829 w 1656608"/>
              <a:gd name="connsiteY6" fmla="*/ 748145 h 2784763"/>
              <a:gd name="connsiteX7" fmla="*/ 1656608 w 1656608"/>
              <a:gd name="connsiteY7" fmla="*/ 2018805 h 2784763"/>
              <a:gd name="connsiteX0" fmla="*/ 1656608 w 1656608"/>
              <a:gd name="connsiteY0" fmla="*/ 2030680 h 2796638"/>
              <a:gd name="connsiteX1" fmla="*/ 831273 w 1656608"/>
              <a:gd name="connsiteY1" fmla="*/ 2796638 h 2796638"/>
              <a:gd name="connsiteX2" fmla="*/ 142504 w 1656608"/>
              <a:gd name="connsiteY2" fmla="*/ 2190997 h 2796638"/>
              <a:gd name="connsiteX3" fmla="*/ 0 w 1656608"/>
              <a:gd name="connsiteY3" fmla="*/ 1870363 h 2796638"/>
              <a:gd name="connsiteX4" fmla="*/ 100940 w 1656608"/>
              <a:gd name="connsiteY4" fmla="*/ 314695 h 2796638"/>
              <a:gd name="connsiteX5" fmla="*/ 201881 w 1656608"/>
              <a:gd name="connsiteY5" fmla="*/ 0 h 2796638"/>
              <a:gd name="connsiteX6" fmla="*/ 587829 w 1656608"/>
              <a:gd name="connsiteY6" fmla="*/ 760020 h 2796638"/>
              <a:gd name="connsiteX7" fmla="*/ 1656608 w 1656608"/>
              <a:gd name="connsiteY7" fmla="*/ 2030680 h 2796638"/>
              <a:gd name="connsiteX0" fmla="*/ 1668483 w 1668483"/>
              <a:gd name="connsiteY0" fmla="*/ 2030680 h 2796638"/>
              <a:gd name="connsiteX1" fmla="*/ 843148 w 1668483"/>
              <a:gd name="connsiteY1" fmla="*/ 2796638 h 2796638"/>
              <a:gd name="connsiteX2" fmla="*/ 154379 w 1668483"/>
              <a:gd name="connsiteY2" fmla="*/ 2190997 h 2796638"/>
              <a:gd name="connsiteX3" fmla="*/ 0 w 1668483"/>
              <a:gd name="connsiteY3" fmla="*/ 1864425 h 2796638"/>
              <a:gd name="connsiteX4" fmla="*/ 112815 w 1668483"/>
              <a:gd name="connsiteY4" fmla="*/ 314695 h 2796638"/>
              <a:gd name="connsiteX5" fmla="*/ 213756 w 1668483"/>
              <a:gd name="connsiteY5" fmla="*/ 0 h 2796638"/>
              <a:gd name="connsiteX6" fmla="*/ 599704 w 1668483"/>
              <a:gd name="connsiteY6" fmla="*/ 760020 h 2796638"/>
              <a:gd name="connsiteX7" fmla="*/ 1668483 w 1668483"/>
              <a:gd name="connsiteY7" fmla="*/ 2030680 h 2796638"/>
              <a:gd name="connsiteX0" fmla="*/ 1669227 w 1669227"/>
              <a:gd name="connsiteY0" fmla="*/ 2030680 h 2796638"/>
              <a:gd name="connsiteX1" fmla="*/ 843892 w 1669227"/>
              <a:gd name="connsiteY1" fmla="*/ 2796638 h 2796638"/>
              <a:gd name="connsiteX2" fmla="*/ 155123 w 1669227"/>
              <a:gd name="connsiteY2" fmla="*/ 2190997 h 2796638"/>
              <a:gd name="connsiteX3" fmla="*/ 744 w 1669227"/>
              <a:gd name="connsiteY3" fmla="*/ 1864425 h 2796638"/>
              <a:gd name="connsiteX4" fmla="*/ 113559 w 1669227"/>
              <a:gd name="connsiteY4" fmla="*/ 314695 h 2796638"/>
              <a:gd name="connsiteX5" fmla="*/ 214500 w 1669227"/>
              <a:gd name="connsiteY5" fmla="*/ 0 h 2796638"/>
              <a:gd name="connsiteX6" fmla="*/ 600448 w 1669227"/>
              <a:gd name="connsiteY6" fmla="*/ 760020 h 2796638"/>
              <a:gd name="connsiteX7" fmla="*/ 1669227 w 1669227"/>
              <a:gd name="connsiteY7" fmla="*/ 2030680 h 2796638"/>
              <a:gd name="connsiteX0" fmla="*/ 1685435 w 1685435"/>
              <a:gd name="connsiteY0" fmla="*/ 2030680 h 2796638"/>
              <a:gd name="connsiteX1" fmla="*/ 860100 w 1685435"/>
              <a:gd name="connsiteY1" fmla="*/ 2796638 h 2796638"/>
              <a:gd name="connsiteX2" fmla="*/ 171331 w 1685435"/>
              <a:gd name="connsiteY2" fmla="*/ 2190997 h 2796638"/>
              <a:gd name="connsiteX3" fmla="*/ 16952 w 1685435"/>
              <a:gd name="connsiteY3" fmla="*/ 1864425 h 2796638"/>
              <a:gd name="connsiteX4" fmla="*/ 129767 w 1685435"/>
              <a:gd name="connsiteY4" fmla="*/ 314695 h 2796638"/>
              <a:gd name="connsiteX5" fmla="*/ 230708 w 1685435"/>
              <a:gd name="connsiteY5" fmla="*/ 0 h 2796638"/>
              <a:gd name="connsiteX6" fmla="*/ 616656 w 1685435"/>
              <a:gd name="connsiteY6" fmla="*/ 760020 h 2796638"/>
              <a:gd name="connsiteX7" fmla="*/ 1685435 w 1685435"/>
              <a:gd name="connsiteY7" fmla="*/ 2030680 h 2796638"/>
              <a:gd name="connsiteX0" fmla="*/ 1680392 w 1680392"/>
              <a:gd name="connsiteY0" fmla="*/ 2030680 h 2796638"/>
              <a:gd name="connsiteX1" fmla="*/ 855057 w 1680392"/>
              <a:gd name="connsiteY1" fmla="*/ 2796638 h 2796638"/>
              <a:gd name="connsiteX2" fmla="*/ 166288 w 1680392"/>
              <a:gd name="connsiteY2" fmla="*/ 2190997 h 2796638"/>
              <a:gd name="connsiteX3" fmla="*/ 11909 w 1680392"/>
              <a:gd name="connsiteY3" fmla="*/ 1864425 h 2796638"/>
              <a:gd name="connsiteX4" fmla="*/ 124724 w 1680392"/>
              <a:gd name="connsiteY4" fmla="*/ 314695 h 2796638"/>
              <a:gd name="connsiteX5" fmla="*/ 225665 w 1680392"/>
              <a:gd name="connsiteY5" fmla="*/ 0 h 2796638"/>
              <a:gd name="connsiteX6" fmla="*/ 611613 w 1680392"/>
              <a:gd name="connsiteY6" fmla="*/ 760020 h 2796638"/>
              <a:gd name="connsiteX7" fmla="*/ 1680392 w 1680392"/>
              <a:gd name="connsiteY7" fmla="*/ 2030680 h 2796638"/>
              <a:gd name="connsiteX0" fmla="*/ 1680392 w 1680392"/>
              <a:gd name="connsiteY0" fmla="*/ 2030680 h 2796638"/>
              <a:gd name="connsiteX1" fmla="*/ 855057 w 1680392"/>
              <a:gd name="connsiteY1" fmla="*/ 2796638 h 2796638"/>
              <a:gd name="connsiteX2" fmla="*/ 166288 w 1680392"/>
              <a:gd name="connsiteY2" fmla="*/ 2190997 h 2796638"/>
              <a:gd name="connsiteX3" fmla="*/ 11909 w 1680392"/>
              <a:gd name="connsiteY3" fmla="*/ 1864425 h 2796638"/>
              <a:gd name="connsiteX4" fmla="*/ 124724 w 1680392"/>
              <a:gd name="connsiteY4" fmla="*/ 314695 h 2796638"/>
              <a:gd name="connsiteX5" fmla="*/ 225665 w 1680392"/>
              <a:gd name="connsiteY5" fmla="*/ 0 h 2796638"/>
              <a:gd name="connsiteX6" fmla="*/ 611613 w 1680392"/>
              <a:gd name="connsiteY6" fmla="*/ 760020 h 2796638"/>
              <a:gd name="connsiteX7" fmla="*/ 1680392 w 1680392"/>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599742 w 1668521"/>
              <a:gd name="connsiteY6" fmla="*/ 760020 h 2796638"/>
              <a:gd name="connsiteX7" fmla="*/ 1668521 w 1668521"/>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599742 w 1668521"/>
              <a:gd name="connsiteY6" fmla="*/ 760020 h 2796638"/>
              <a:gd name="connsiteX7" fmla="*/ 1668521 w 1668521"/>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611617 w 1668521"/>
              <a:gd name="connsiteY6" fmla="*/ 765957 h 2796638"/>
              <a:gd name="connsiteX7" fmla="*/ 1668521 w 1668521"/>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611617 w 1668521"/>
              <a:gd name="connsiteY6" fmla="*/ 765957 h 2796638"/>
              <a:gd name="connsiteX7" fmla="*/ 1668521 w 1668521"/>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611617 w 1668521"/>
              <a:gd name="connsiteY6" fmla="*/ 765957 h 2796638"/>
              <a:gd name="connsiteX7" fmla="*/ 1668521 w 1668521"/>
              <a:gd name="connsiteY7" fmla="*/ 2030680 h 2796638"/>
              <a:gd name="connsiteX0" fmla="*/ 1668521 w 1668521"/>
              <a:gd name="connsiteY0" fmla="*/ 2030680 h 2796638"/>
              <a:gd name="connsiteX1" fmla="*/ 843186 w 1668521"/>
              <a:gd name="connsiteY1" fmla="*/ 2796638 h 2796638"/>
              <a:gd name="connsiteX2" fmla="*/ 124729 w 1668521"/>
              <a:gd name="connsiteY2" fmla="*/ 2190997 h 2796638"/>
              <a:gd name="connsiteX3" fmla="*/ 38 w 1668521"/>
              <a:gd name="connsiteY3" fmla="*/ 1864425 h 2796638"/>
              <a:gd name="connsiteX4" fmla="*/ 112853 w 1668521"/>
              <a:gd name="connsiteY4" fmla="*/ 314695 h 2796638"/>
              <a:gd name="connsiteX5" fmla="*/ 213794 w 1668521"/>
              <a:gd name="connsiteY5" fmla="*/ 0 h 2796638"/>
              <a:gd name="connsiteX6" fmla="*/ 611617 w 1668521"/>
              <a:gd name="connsiteY6" fmla="*/ 765957 h 2796638"/>
              <a:gd name="connsiteX7" fmla="*/ 1668521 w 1668521"/>
              <a:gd name="connsiteY7" fmla="*/ 2030680 h 2796638"/>
              <a:gd name="connsiteX0" fmla="*/ 1691625 w 1691625"/>
              <a:gd name="connsiteY0" fmla="*/ 2030680 h 2796638"/>
              <a:gd name="connsiteX1" fmla="*/ 866290 w 1691625"/>
              <a:gd name="connsiteY1" fmla="*/ 2796638 h 2796638"/>
              <a:gd name="connsiteX2" fmla="*/ 147833 w 1691625"/>
              <a:gd name="connsiteY2" fmla="*/ 2190997 h 2796638"/>
              <a:gd name="connsiteX3" fmla="*/ 23142 w 1691625"/>
              <a:gd name="connsiteY3" fmla="*/ 1864425 h 2796638"/>
              <a:gd name="connsiteX4" fmla="*/ 135957 w 1691625"/>
              <a:gd name="connsiteY4" fmla="*/ 314695 h 2796638"/>
              <a:gd name="connsiteX5" fmla="*/ 236898 w 1691625"/>
              <a:gd name="connsiteY5" fmla="*/ 0 h 2796638"/>
              <a:gd name="connsiteX6" fmla="*/ 634721 w 1691625"/>
              <a:gd name="connsiteY6" fmla="*/ 765957 h 2796638"/>
              <a:gd name="connsiteX7" fmla="*/ 1691625 w 1691625"/>
              <a:gd name="connsiteY7" fmla="*/ 2030680 h 2796638"/>
              <a:gd name="connsiteX0" fmla="*/ 1683438 w 1683438"/>
              <a:gd name="connsiteY0" fmla="*/ 2030680 h 2796638"/>
              <a:gd name="connsiteX1" fmla="*/ 858103 w 1683438"/>
              <a:gd name="connsiteY1" fmla="*/ 2796638 h 2796638"/>
              <a:gd name="connsiteX2" fmla="*/ 139646 w 1683438"/>
              <a:gd name="connsiteY2" fmla="*/ 2190997 h 2796638"/>
              <a:gd name="connsiteX3" fmla="*/ 14955 w 1683438"/>
              <a:gd name="connsiteY3" fmla="*/ 1864425 h 2796638"/>
              <a:gd name="connsiteX4" fmla="*/ 127770 w 1683438"/>
              <a:gd name="connsiteY4" fmla="*/ 314695 h 2796638"/>
              <a:gd name="connsiteX5" fmla="*/ 228711 w 1683438"/>
              <a:gd name="connsiteY5" fmla="*/ 0 h 2796638"/>
              <a:gd name="connsiteX6" fmla="*/ 626534 w 1683438"/>
              <a:gd name="connsiteY6" fmla="*/ 765957 h 2796638"/>
              <a:gd name="connsiteX7" fmla="*/ 1683438 w 1683438"/>
              <a:gd name="connsiteY7" fmla="*/ 2030680 h 2796638"/>
              <a:gd name="connsiteX0" fmla="*/ 1604961 w 1604961"/>
              <a:gd name="connsiteY0" fmla="*/ 2030680 h 2796638"/>
              <a:gd name="connsiteX1" fmla="*/ 779626 w 1604961"/>
              <a:gd name="connsiteY1" fmla="*/ 2796638 h 2796638"/>
              <a:gd name="connsiteX2" fmla="*/ 61169 w 1604961"/>
              <a:gd name="connsiteY2" fmla="*/ 2190997 h 2796638"/>
              <a:gd name="connsiteX3" fmla="*/ 49293 w 1604961"/>
              <a:gd name="connsiteY3" fmla="*/ 314695 h 2796638"/>
              <a:gd name="connsiteX4" fmla="*/ 150234 w 1604961"/>
              <a:gd name="connsiteY4" fmla="*/ 0 h 2796638"/>
              <a:gd name="connsiteX5" fmla="*/ 548057 w 1604961"/>
              <a:gd name="connsiteY5" fmla="*/ 765957 h 2796638"/>
              <a:gd name="connsiteX6" fmla="*/ 1604961 w 1604961"/>
              <a:gd name="connsiteY6" fmla="*/ 2030680 h 2796638"/>
              <a:gd name="connsiteX0" fmla="*/ 1710050 w 1710050"/>
              <a:gd name="connsiteY0" fmla="*/ 2030680 h 2796638"/>
              <a:gd name="connsiteX1" fmla="*/ 884715 w 1710050"/>
              <a:gd name="connsiteY1" fmla="*/ 2796638 h 2796638"/>
              <a:gd name="connsiteX2" fmla="*/ 166258 w 1710050"/>
              <a:gd name="connsiteY2" fmla="*/ 2190997 h 2796638"/>
              <a:gd name="connsiteX3" fmla="*/ 154382 w 1710050"/>
              <a:gd name="connsiteY3" fmla="*/ 314695 h 2796638"/>
              <a:gd name="connsiteX4" fmla="*/ 255323 w 1710050"/>
              <a:gd name="connsiteY4" fmla="*/ 0 h 2796638"/>
              <a:gd name="connsiteX5" fmla="*/ 653146 w 1710050"/>
              <a:gd name="connsiteY5" fmla="*/ 765957 h 2796638"/>
              <a:gd name="connsiteX6" fmla="*/ 1710050 w 1710050"/>
              <a:gd name="connsiteY6" fmla="*/ 2030680 h 2796638"/>
              <a:gd name="connsiteX0" fmla="*/ 1716009 w 1716009"/>
              <a:gd name="connsiteY0" fmla="*/ 2030680 h 2796638"/>
              <a:gd name="connsiteX1" fmla="*/ 890674 w 1716009"/>
              <a:gd name="connsiteY1" fmla="*/ 2796638 h 2796638"/>
              <a:gd name="connsiteX2" fmla="*/ 172217 w 1716009"/>
              <a:gd name="connsiteY2" fmla="*/ 2190997 h 2796638"/>
              <a:gd name="connsiteX3" fmla="*/ 24 w 1716009"/>
              <a:gd name="connsiteY3" fmla="*/ 1490352 h 2796638"/>
              <a:gd name="connsiteX4" fmla="*/ 160341 w 1716009"/>
              <a:gd name="connsiteY4" fmla="*/ 314695 h 2796638"/>
              <a:gd name="connsiteX5" fmla="*/ 261282 w 1716009"/>
              <a:gd name="connsiteY5" fmla="*/ 0 h 2796638"/>
              <a:gd name="connsiteX6" fmla="*/ 659105 w 1716009"/>
              <a:gd name="connsiteY6" fmla="*/ 765957 h 2796638"/>
              <a:gd name="connsiteX7" fmla="*/ 1716009 w 1716009"/>
              <a:gd name="connsiteY7" fmla="*/ 2030680 h 2796638"/>
              <a:gd name="connsiteX0" fmla="*/ 1655152 w 1655152"/>
              <a:gd name="connsiteY0" fmla="*/ 2030680 h 2796638"/>
              <a:gd name="connsiteX1" fmla="*/ 829817 w 1655152"/>
              <a:gd name="connsiteY1" fmla="*/ 2796638 h 2796638"/>
              <a:gd name="connsiteX2" fmla="*/ 111360 w 1655152"/>
              <a:gd name="connsiteY2" fmla="*/ 2190997 h 2796638"/>
              <a:gd name="connsiteX3" fmla="*/ 4481 w 1655152"/>
              <a:gd name="connsiteY3" fmla="*/ 1502228 h 2796638"/>
              <a:gd name="connsiteX4" fmla="*/ 99484 w 1655152"/>
              <a:gd name="connsiteY4" fmla="*/ 314695 h 2796638"/>
              <a:gd name="connsiteX5" fmla="*/ 200425 w 1655152"/>
              <a:gd name="connsiteY5" fmla="*/ 0 h 2796638"/>
              <a:gd name="connsiteX6" fmla="*/ 598248 w 1655152"/>
              <a:gd name="connsiteY6" fmla="*/ 765957 h 2796638"/>
              <a:gd name="connsiteX7" fmla="*/ 1655152 w 1655152"/>
              <a:gd name="connsiteY7" fmla="*/ 2030680 h 2796638"/>
              <a:gd name="connsiteX0" fmla="*/ 1672241 w 1672241"/>
              <a:gd name="connsiteY0" fmla="*/ 2030680 h 2796638"/>
              <a:gd name="connsiteX1" fmla="*/ 846906 w 1672241"/>
              <a:gd name="connsiteY1" fmla="*/ 2796638 h 2796638"/>
              <a:gd name="connsiteX2" fmla="*/ 128449 w 1672241"/>
              <a:gd name="connsiteY2" fmla="*/ 2190997 h 2796638"/>
              <a:gd name="connsiteX3" fmla="*/ 21570 w 1672241"/>
              <a:gd name="connsiteY3" fmla="*/ 1502228 h 2796638"/>
              <a:gd name="connsiteX4" fmla="*/ 116573 w 1672241"/>
              <a:gd name="connsiteY4" fmla="*/ 314695 h 2796638"/>
              <a:gd name="connsiteX5" fmla="*/ 217514 w 1672241"/>
              <a:gd name="connsiteY5" fmla="*/ 0 h 2796638"/>
              <a:gd name="connsiteX6" fmla="*/ 615337 w 1672241"/>
              <a:gd name="connsiteY6" fmla="*/ 765957 h 2796638"/>
              <a:gd name="connsiteX7" fmla="*/ 1672241 w 1672241"/>
              <a:gd name="connsiteY7" fmla="*/ 2030680 h 2796638"/>
              <a:gd name="connsiteX0" fmla="*/ 1652715 w 1652715"/>
              <a:gd name="connsiteY0" fmla="*/ 2030680 h 2796638"/>
              <a:gd name="connsiteX1" fmla="*/ 827380 w 1652715"/>
              <a:gd name="connsiteY1" fmla="*/ 2796638 h 2796638"/>
              <a:gd name="connsiteX2" fmla="*/ 108923 w 1652715"/>
              <a:gd name="connsiteY2" fmla="*/ 2190997 h 2796638"/>
              <a:gd name="connsiteX3" fmla="*/ 2044 w 1652715"/>
              <a:gd name="connsiteY3" fmla="*/ 1502228 h 2796638"/>
              <a:gd name="connsiteX4" fmla="*/ 97047 w 1652715"/>
              <a:gd name="connsiteY4" fmla="*/ 314695 h 2796638"/>
              <a:gd name="connsiteX5" fmla="*/ 197988 w 1652715"/>
              <a:gd name="connsiteY5" fmla="*/ 0 h 2796638"/>
              <a:gd name="connsiteX6" fmla="*/ 595811 w 1652715"/>
              <a:gd name="connsiteY6" fmla="*/ 765957 h 2796638"/>
              <a:gd name="connsiteX7" fmla="*/ 1652715 w 1652715"/>
              <a:gd name="connsiteY7" fmla="*/ 2030680 h 2796638"/>
              <a:gd name="connsiteX0" fmla="*/ 1664682 w 1664682"/>
              <a:gd name="connsiteY0" fmla="*/ 2030680 h 2796638"/>
              <a:gd name="connsiteX1" fmla="*/ 839347 w 1664682"/>
              <a:gd name="connsiteY1" fmla="*/ 2796638 h 2796638"/>
              <a:gd name="connsiteX2" fmla="*/ 120890 w 1664682"/>
              <a:gd name="connsiteY2" fmla="*/ 2190997 h 2796638"/>
              <a:gd name="connsiteX3" fmla="*/ 14011 w 1664682"/>
              <a:gd name="connsiteY3" fmla="*/ 1502228 h 2796638"/>
              <a:gd name="connsiteX4" fmla="*/ 109014 w 1664682"/>
              <a:gd name="connsiteY4" fmla="*/ 314695 h 2796638"/>
              <a:gd name="connsiteX5" fmla="*/ 209955 w 1664682"/>
              <a:gd name="connsiteY5" fmla="*/ 0 h 2796638"/>
              <a:gd name="connsiteX6" fmla="*/ 607778 w 1664682"/>
              <a:gd name="connsiteY6" fmla="*/ 765957 h 2796638"/>
              <a:gd name="connsiteX7" fmla="*/ 1664682 w 1664682"/>
              <a:gd name="connsiteY7" fmla="*/ 2030680 h 2796638"/>
              <a:gd name="connsiteX0" fmla="*/ 1675530 w 1675530"/>
              <a:gd name="connsiteY0" fmla="*/ 2030680 h 2796638"/>
              <a:gd name="connsiteX1" fmla="*/ 850195 w 1675530"/>
              <a:gd name="connsiteY1" fmla="*/ 2796638 h 2796638"/>
              <a:gd name="connsiteX2" fmla="*/ 131738 w 1675530"/>
              <a:gd name="connsiteY2" fmla="*/ 2190997 h 2796638"/>
              <a:gd name="connsiteX3" fmla="*/ 24859 w 1675530"/>
              <a:gd name="connsiteY3" fmla="*/ 1502228 h 2796638"/>
              <a:gd name="connsiteX4" fmla="*/ 119862 w 1675530"/>
              <a:gd name="connsiteY4" fmla="*/ 314695 h 2796638"/>
              <a:gd name="connsiteX5" fmla="*/ 220803 w 1675530"/>
              <a:gd name="connsiteY5" fmla="*/ 0 h 2796638"/>
              <a:gd name="connsiteX6" fmla="*/ 618626 w 1675530"/>
              <a:gd name="connsiteY6" fmla="*/ 765957 h 2796638"/>
              <a:gd name="connsiteX7" fmla="*/ 1675530 w 1675530"/>
              <a:gd name="connsiteY7" fmla="*/ 2030680 h 2796638"/>
              <a:gd name="connsiteX0" fmla="*/ 1681237 w 1681237"/>
              <a:gd name="connsiteY0" fmla="*/ 2030680 h 2796638"/>
              <a:gd name="connsiteX1" fmla="*/ 855902 w 1681237"/>
              <a:gd name="connsiteY1" fmla="*/ 2796638 h 2796638"/>
              <a:gd name="connsiteX2" fmla="*/ 137445 w 1681237"/>
              <a:gd name="connsiteY2" fmla="*/ 2190997 h 2796638"/>
              <a:gd name="connsiteX3" fmla="*/ 30566 w 1681237"/>
              <a:gd name="connsiteY3" fmla="*/ 1502228 h 2796638"/>
              <a:gd name="connsiteX4" fmla="*/ 125569 w 1681237"/>
              <a:gd name="connsiteY4" fmla="*/ 314695 h 2796638"/>
              <a:gd name="connsiteX5" fmla="*/ 226510 w 1681237"/>
              <a:gd name="connsiteY5" fmla="*/ 0 h 2796638"/>
              <a:gd name="connsiteX6" fmla="*/ 624333 w 1681237"/>
              <a:gd name="connsiteY6" fmla="*/ 765957 h 2796638"/>
              <a:gd name="connsiteX7" fmla="*/ 1681237 w 1681237"/>
              <a:gd name="connsiteY7" fmla="*/ 2030680 h 2796638"/>
              <a:gd name="connsiteX0" fmla="*/ 1693112 w 1693112"/>
              <a:gd name="connsiteY0" fmla="*/ 2030680 h 2796638"/>
              <a:gd name="connsiteX1" fmla="*/ 855902 w 1693112"/>
              <a:gd name="connsiteY1" fmla="*/ 2796638 h 2796638"/>
              <a:gd name="connsiteX2" fmla="*/ 137445 w 1693112"/>
              <a:gd name="connsiteY2" fmla="*/ 2190997 h 2796638"/>
              <a:gd name="connsiteX3" fmla="*/ 30566 w 1693112"/>
              <a:gd name="connsiteY3" fmla="*/ 1502228 h 2796638"/>
              <a:gd name="connsiteX4" fmla="*/ 125569 w 1693112"/>
              <a:gd name="connsiteY4" fmla="*/ 314695 h 2796638"/>
              <a:gd name="connsiteX5" fmla="*/ 226510 w 1693112"/>
              <a:gd name="connsiteY5" fmla="*/ 0 h 2796638"/>
              <a:gd name="connsiteX6" fmla="*/ 624333 w 1693112"/>
              <a:gd name="connsiteY6" fmla="*/ 765957 h 2796638"/>
              <a:gd name="connsiteX7" fmla="*/ 1693112 w 1693112"/>
              <a:gd name="connsiteY7" fmla="*/ 2030680 h 2796638"/>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34531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34531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38701 h 2804659"/>
              <a:gd name="connsiteX1" fmla="*/ 855902 w 1693112"/>
              <a:gd name="connsiteY1" fmla="*/ 2804659 h 2804659"/>
              <a:gd name="connsiteX2" fmla="*/ 137445 w 1693112"/>
              <a:gd name="connsiteY2" fmla="*/ 2199018 h 2804659"/>
              <a:gd name="connsiteX3" fmla="*/ 30566 w 1693112"/>
              <a:gd name="connsiteY3" fmla="*/ 1510249 h 2804659"/>
              <a:gd name="connsiteX4" fmla="*/ 125569 w 1693112"/>
              <a:gd name="connsiteY4" fmla="*/ 322716 h 2804659"/>
              <a:gd name="connsiteX5" fmla="*/ 250574 w 1693112"/>
              <a:gd name="connsiteY5" fmla="*/ 0 h 2804659"/>
              <a:gd name="connsiteX6" fmla="*/ 624333 w 1693112"/>
              <a:gd name="connsiteY6" fmla="*/ 773978 h 2804659"/>
              <a:gd name="connsiteX7" fmla="*/ 1693112 w 1693112"/>
              <a:gd name="connsiteY7" fmla="*/ 2038701 h 2804659"/>
              <a:gd name="connsiteX0" fmla="*/ 1693112 w 1693112"/>
              <a:gd name="connsiteY0" fmla="*/ 2042711 h 2808669"/>
              <a:gd name="connsiteX1" fmla="*/ 855902 w 1693112"/>
              <a:gd name="connsiteY1" fmla="*/ 2808669 h 2808669"/>
              <a:gd name="connsiteX2" fmla="*/ 137445 w 1693112"/>
              <a:gd name="connsiteY2" fmla="*/ 2203028 h 2808669"/>
              <a:gd name="connsiteX3" fmla="*/ 30566 w 1693112"/>
              <a:gd name="connsiteY3" fmla="*/ 1514259 h 2808669"/>
              <a:gd name="connsiteX4" fmla="*/ 125569 w 1693112"/>
              <a:gd name="connsiteY4" fmla="*/ 326726 h 2808669"/>
              <a:gd name="connsiteX5" fmla="*/ 282659 w 1693112"/>
              <a:gd name="connsiteY5" fmla="*/ 0 h 2808669"/>
              <a:gd name="connsiteX6" fmla="*/ 624333 w 1693112"/>
              <a:gd name="connsiteY6" fmla="*/ 777988 h 2808669"/>
              <a:gd name="connsiteX7" fmla="*/ 1693112 w 1693112"/>
              <a:gd name="connsiteY7" fmla="*/ 2042711 h 2808669"/>
              <a:gd name="connsiteX0" fmla="*/ 1693112 w 1693112"/>
              <a:gd name="connsiteY0" fmla="*/ 2042711 h 2808669"/>
              <a:gd name="connsiteX1" fmla="*/ 855902 w 1693112"/>
              <a:gd name="connsiteY1" fmla="*/ 2808669 h 2808669"/>
              <a:gd name="connsiteX2" fmla="*/ 137445 w 1693112"/>
              <a:gd name="connsiteY2" fmla="*/ 2203028 h 2808669"/>
              <a:gd name="connsiteX3" fmla="*/ 30566 w 1693112"/>
              <a:gd name="connsiteY3" fmla="*/ 1514259 h 2808669"/>
              <a:gd name="connsiteX4" fmla="*/ 125569 w 1693112"/>
              <a:gd name="connsiteY4" fmla="*/ 326726 h 2808669"/>
              <a:gd name="connsiteX5" fmla="*/ 282659 w 1693112"/>
              <a:gd name="connsiteY5" fmla="*/ 0 h 2808669"/>
              <a:gd name="connsiteX6" fmla="*/ 624333 w 1693112"/>
              <a:gd name="connsiteY6" fmla="*/ 777988 h 2808669"/>
              <a:gd name="connsiteX7" fmla="*/ 1693112 w 1693112"/>
              <a:gd name="connsiteY7" fmla="*/ 2042711 h 2808669"/>
              <a:gd name="connsiteX0" fmla="*/ 1693112 w 1693112"/>
              <a:gd name="connsiteY0" fmla="*/ 2042711 h 2808669"/>
              <a:gd name="connsiteX1" fmla="*/ 855902 w 1693112"/>
              <a:gd name="connsiteY1" fmla="*/ 2808669 h 2808669"/>
              <a:gd name="connsiteX2" fmla="*/ 137445 w 1693112"/>
              <a:gd name="connsiteY2" fmla="*/ 2203028 h 2808669"/>
              <a:gd name="connsiteX3" fmla="*/ 30566 w 1693112"/>
              <a:gd name="connsiteY3" fmla="*/ 1514259 h 2808669"/>
              <a:gd name="connsiteX4" fmla="*/ 125569 w 1693112"/>
              <a:gd name="connsiteY4" fmla="*/ 326726 h 2808669"/>
              <a:gd name="connsiteX5" fmla="*/ 282659 w 1693112"/>
              <a:gd name="connsiteY5" fmla="*/ 0 h 2808669"/>
              <a:gd name="connsiteX6" fmla="*/ 624333 w 1693112"/>
              <a:gd name="connsiteY6" fmla="*/ 777988 h 2808669"/>
              <a:gd name="connsiteX7" fmla="*/ 1693112 w 1693112"/>
              <a:gd name="connsiteY7" fmla="*/ 2042711 h 2808669"/>
              <a:gd name="connsiteX0" fmla="*/ 1693112 w 1693112"/>
              <a:gd name="connsiteY0" fmla="*/ 2034690 h 2800648"/>
              <a:gd name="connsiteX1" fmla="*/ 855902 w 1693112"/>
              <a:gd name="connsiteY1" fmla="*/ 2800648 h 2800648"/>
              <a:gd name="connsiteX2" fmla="*/ 137445 w 1693112"/>
              <a:gd name="connsiteY2" fmla="*/ 2195007 h 2800648"/>
              <a:gd name="connsiteX3" fmla="*/ 30566 w 1693112"/>
              <a:gd name="connsiteY3" fmla="*/ 1506238 h 2800648"/>
              <a:gd name="connsiteX4" fmla="*/ 125569 w 1693112"/>
              <a:gd name="connsiteY4" fmla="*/ 318705 h 2800648"/>
              <a:gd name="connsiteX5" fmla="*/ 298701 w 1693112"/>
              <a:gd name="connsiteY5" fmla="*/ 0 h 2800648"/>
              <a:gd name="connsiteX6" fmla="*/ 624333 w 1693112"/>
              <a:gd name="connsiteY6" fmla="*/ 769967 h 2800648"/>
              <a:gd name="connsiteX7" fmla="*/ 1693112 w 1693112"/>
              <a:gd name="connsiteY7" fmla="*/ 2034690 h 2800648"/>
              <a:gd name="connsiteX0" fmla="*/ 1693112 w 1693112"/>
              <a:gd name="connsiteY0" fmla="*/ 2034690 h 2800648"/>
              <a:gd name="connsiteX1" fmla="*/ 855902 w 1693112"/>
              <a:gd name="connsiteY1" fmla="*/ 2800648 h 2800648"/>
              <a:gd name="connsiteX2" fmla="*/ 137445 w 1693112"/>
              <a:gd name="connsiteY2" fmla="*/ 2195007 h 2800648"/>
              <a:gd name="connsiteX3" fmla="*/ 30566 w 1693112"/>
              <a:gd name="connsiteY3" fmla="*/ 1506238 h 2800648"/>
              <a:gd name="connsiteX4" fmla="*/ 125569 w 1693112"/>
              <a:gd name="connsiteY4" fmla="*/ 318705 h 2800648"/>
              <a:gd name="connsiteX5" fmla="*/ 298701 w 1693112"/>
              <a:gd name="connsiteY5" fmla="*/ 0 h 2800648"/>
              <a:gd name="connsiteX6" fmla="*/ 624333 w 1693112"/>
              <a:gd name="connsiteY6" fmla="*/ 769967 h 2800648"/>
              <a:gd name="connsiteX7" fmla="*/ 1693112 w 1693112"/>
              <a:gd name="connsiteY7" fmla="*/ 2034690 h 280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3112" h="2800648">
                <a:moveTo>
                  <a:pt x="1693112" y="2034690"/>
                </a:moveTo>
                <a:lnTo>
                  <a:pt x="855902" y="2800648"/>
                </a:lnTo>
                <a:lnTo>
                  <a:pt x="137445" y="2195007"/>
                </a:lnTo>
                <a:cubicBezTo>
                  <a:pt x="-59488" y="1973333"/>
                  <a:pt x="5548" y="1817959"/>
                  <a:pt x="30566" y="1506238"/>
                </a:cubicBezTo>
                <a:cubicBezTo>
                  <a:pt x="129527" y="273183"/>
                  <a:pt x="82026" y="567097"/>
                  <a:pt x="125569" y="318705"/>
                </a:cubicBezTo>
                <a:cubicBezTo>
                  <a:pt x="151299" y="27760"/>
                  <a:pt x="309222" y="4689"/>
                  <a:pt x="298701" y="0"/>
                </a:cubicBezTo>
                <a:cubicBezTo>
                  <a:pt x="307660" y="18074"/>
                  <a:pt x="5932" y="131616"/>
                  <a:pt x="624333" y="769967"/>
                </a:cubicBezTo>
                <a:cubicBezTo>
                  <a:pt x="1790094" y="2129692"/>
                  <a:pt x="1340811" y="1613116"/>
                  <a:pt x="1693112" y="2034690"/>
                </a:cubicBezTo>
                <a:close/>
              </a:path>
            </a:pathLst>
          </a:custGeom>
          <a:gradFill>
            <a:gsLst>
              <a:gs pos="0">
                <a:schemeClr val="accent4">
                  <a:lumMod val="75000"/>
                </a:schemeClr>
              </a:gs>
              <a:gs pos="67000">
                <a:schemeClr val="accent4"/>
              </a:gs>
              <a:gs pos="100000">
                <a:sysClr val="window" lastClr="F5F5F5"/>
              </a:gs>
            </a:gsLst>
            <a:lin ang="10800000" scaled="0"/>
          </a:gradFill>
          <a:ln w="12700" cap="flat" cmpd="sng" algn="ctr">
            <a:noFill/>
            <a:prstDash val="solid"/>
            <a:miter lim="800000"/>
          </a:ln>
          <a:effectLst>
            <a:outerShdw blurRad="330200" dist="190500" dir="3600000" algn="t" rotWithShape="0">
              <a:prstClr val="black">
                <a:alpha val="40000"/>
              </a:prstClr>
            </a:outerShdw>
          </a:effectLst>
        </p:spPr>
        <p:txBody>
          <a:bodyPr anchor="ctr">
            <a:normAutofit/>
          </a:bodyPr>
          <a:lstStyle/>
          <a:p>
            <a:pPr algn="ctr">
              <a:defRPr/>
            </a:pPr>
            <a:endParaRPr lang="zh-CN" altLang="en-US" kern="0" dirty="0">
              <a:solidFill>
                <a:prstClr val="white"/>
              </a:solidFill>
              <a:sym typeface="Arial" panose="020B0604020202020204" pitchFamily="34" charset="0"/>
            </a:endParaRPr>
          </a:p>
        </p:txBody>
      </p:sp>
      <p:sp>
        <p:nvSpPr>
          <p:cNvPr id="39" name="MH_Other_16"/>
          <p:cNvSpPr/>
          <p:nvPr>
            <p:custDataLst>
              <p:tags r:id="rId18"/>
            </p:custDataLst>
          </p:nvPr>
        </p:nvSpPr>
        <p:spPr>
          <a:xfrm rot="13680000">
            <a:off x="8622440" y="4841127"/>
            <a:ext cx="541337" cy="279400"/>
          </a:xfrm>
          <a:prstGeom prst="trapezoid">
            <a:avLst/>
          </a:prstGeom>
          <a:gradFill>
            <a:gsLst>
              <a:gs pos="0">
                <a:schemeClr val="accent4">
                  <a:lumMod val="75000"/>
                </a:schemeClr>
              </a:gs>
              <a:gs pos="100000">
                <a:schemeClr val="accent4">
                  <a:lumMod val="60000"/>
                  <a:lumOff val="40000"/>
                </a:schemeClr>
              </a:gs>
            </a:gsLst>
            <a:lin ang="4800000" scaled="0"/>
          </a:gradFill>
          <a:ln w="12700" cap="flat" cmpd="sng" algn="ctr">
            <a:noFill/>
            <a:prstDash val="solid"/>
            <a:miter lim="800000"/>
          </a:ln>
          <a:effectLst/>
        </p:spPr>
        <p:txBody>
          <a:bodyPr anchor="ctr">
            <a:normAutofit fontScale="70000" lnSpcReduction="20000"/>
          </a:bodyPr>
          <a:lstStyle/>
          <a:p>
            <a:pPr algn="ctr">
              <a:defRPr/>
            </a:pPr>
            <a:endParaRPr lang="zh-CN" altLang="en-US" kern="0" dirty="0">
              <a:solidFill>
                <a:prstClr val="white"/>
              </a:solidFill>
              <a:sym typeface="Arial" panose="020B0604020202020204" pitchFamily="34" charset="0"/>
            </a:endParaRPr>
          </a:p>
        </p:txBody>
      </p:sp>
      <p:sp>
        <p:nvSpPr>
          <p:cNvPr id="40" name="MH_Other_17"/>
          <p:cNvSpPr/>
          <p:nvPr>
            <p:custDataLst>
              <p:tags r:id="rId19"/>
            </p:custDataLst>
          </p:nvPr>
        </p:nvSpPr>
        <p:spPr>
          <a:xfrm rot="13680000" flipV="1">
            <a:off x="8763727" y="4636339"/>
            <a:ext cx="412750" cy="500063"/>
          </a:xfrm>
          <a:custGeom>
            <a:avLst/>
            <a:gdLst>
              <a:gd name="connsiteX0" fmla="*/ 345143 w 749300"/>
              <a:gd name="connsiteY0" fmla="*/ 0 h 753046"/>
              <a:gd name="connsiteX1" fmla="*/ 404157 w 749300"/>
              <a:gd name="connsiteY1" fmla="*/ 0 h 753046"/>
              <a:gd name="connsiteX2" fmla="*/ 749300 w 749300"/>
              <a:gd name="connsiteY2" fmla="*/ 345143 h 753046"/>
              <a:gd name="connsiteX3" fmla="*/ 749300 w 749300"/>
              <a:gd name="connsiteY3" fmla="*/ 753046 h 753046"/>
              <a:gd name="connsiteX4" fmla="*/ 749300 w 749300"/>
              <a:gd name="connsiteY4" fmla="*/ 753046 h 753046"/>
              <a:gd name="connsiteX5" fmla="*/ 0 w 749300"/>
              <a:gd name="connsiteY5" fmla="*/ 753046 h 753046"/>
              <a:gd name="connsiteX6" fmla="*/ 0 w 749300"/>
              <a:gd name="connsiteY6" fmla="*/ 753046 h 753046"/>
              <a:gd name="connsiteX7" fmla="*/ 0 w 749300"/>
              <a:gd name="connsiteY7" fmla="*/ 345143 h 753046"/>
              <a:gd name="connsiteX8" fmla="*/ 345143 w 749300"/>
              <a:gd name="connsiteY8" fmla="*/ 0 h 753046"/>
              <a:gd name="connsiteX0" fmla="*/ 345143 w 749300"/>
              <a:gd name="connsiteY0" fmla="*/ 43143 h 796189"/>
              <a:gd name="connsiteX1" fmla="*/ 404157 w 749300"/>
              <a:gd name="connsiteY1" fmla="*/ 43143 h 796189"/>
              <a:gd name="connsiteX2" fmla="*/ 749300 w 749300"/>
              <a:gd name="connsiteY2" fmla="*/ 388286 h 796189"/>
              <a:gd name="connsiteX3" fmla="*/ 749300 w 749300"/>
              <a:gd name="connsiteY3" fmla="*/ 796189 h 796189"/>
              <a:gd name="connsiteX4" fmla="*/ 749300 w 749300"/>
              <a:gd name="connsiteY4" fmla="*/ 796189 h 796189"/>
              <a:gd name="connsiteX5" fmla="*/ 0 w 749300"/>
              <a:gd name="connsiteY5" fmla="*/ 796189 h 796189"/>
              <a:gd name="connsiteX6" fmla="*/ 0 w 749300"/>
              <a:gd name="connsiteY6" fmla="*/ 796189 h 796189"/>
              <a:gd name="connsiteX7" fmla="*/ 0 w 749300"/>
              <a:gd name="connsiteY7" fmla="*/ 388286 h 796189"/>
              <a:gd name="connsiteX8" fmla="*/ 345143 w 749300"/>
              <a:gd name="connsiteY8" fmla="*/ 43143 h 796189"/>
              <a:gd name="connsiteX0" fmla="*/ 345143 w 749300"/>
              <a:gd name="connsiteY0" fmla="*/ 43143 h 796189"/>
              <a:gd name="connsiteX1" fmla="*/ 404157 w 749300"/>
              <a:gd name="connsiteY1" fmla="*/ 43143 h 796189"/>
              <a:gd name="connsiteX2" fmla="*/ 749300 w 749300"/>
              <a:gd name="connsiteY2" fmla="*/ 388286 h 796189"/>
              <a:gd name="connsiteX3" fmla="*/ 749300 w 749300"/>
              <a:gd name="connsiteY3" fmla="*/ 796189 h 796189"/>
              <a:gd name="connsiteX4" fmla="*/ 749300 w 749300"/>
              <a:gd name="connsiteY4" fmla="*/ 796189 h 796189"/>
              <a:gd name="connsiteX5" fmla="*/ 0 w 749300"/>
              <a:gd name="connsiteY5" fmla="*/ 796189 h 796189"/>
              <a:gd name="connsiteX6" fmla="*/ 0 w 749300"/>
              <a:gd name="connsiteY6" fmla="*/ 796189 h 796189"/>
              <a:gd name="connsiteX7" fmla="*/ 0 w 749300"/>
              <a:gd name="connsiteY7" fmla="*/ 388286 h 796189"/>
              <a:gd name="connsiteX8" fmla="*/ 345143 w 749300"/>
              <a:gd name="connsiteY8" fmla="*/ 43143 h 796189"/>
              <a:gd name="connsiteX0" fmla="*/ 345143 w 749300"/>
              <a:gd name="connsiteY0" fmla="*/ 24099 h 777145"/>
              <a:gd name="connsiteX1" fmla="*/ 404157 w 749300"/>
              <a:gd name="connsiteY1" fmla="*/ 24099 h 777145"/>
              <a:gd name="connsiteX2" fmla="*/ 749300 w 749300"/>
              <a:gd name="connsiteY2" fmla="*/ 369242 h 777145"/>
              <a:gd name="connsiteX3" fmla="*/ 749300 w 749300"/>
              <a:gd name="connsiteY3" fmla="*/ 777145 h 777145"/>
              <a:gd name="connsiteX4" fmla="*/ 749300 w 749300"/>
              <a:gd name="connsiteY4" fmla="*/ 777145 h 777145"/>
              <a:gd name="connsiteX5" fmla="*/ 0 w 749300"/>
              <a:gd name="connsiteY5" fmla="*/ 777145 h 777145"/>
              <a:gd name="connsiteX6" fmla="*/ 0 w 749300"/>
              <a:gd name="connsiteY6" fmla="*/ 777145 h 777145"/>
              <a:gd name="connsiteX7" fmla="*/ 0 w 749300"/>
              <a:gd name="connsiteY7" fmla="*/ 369242 h 777145"/>
              <a:gd name="connsiteX8" fmla="*/ 345143 w 749300"/>
              <a:gd name="connsiteY8" fmla="*/ 24099 h 777145"/>
              <a:gd name="connsiteX0" fmla="*/ 345143 w 749300"/>
              <a:gd name="connsiteY0" fmla="*/ 155 h 753201"/>
              <a:gd name="connsiteX1" fmla="*/ 404157 w 749300"/>
              <a:gd name="connsiteY1" fmla="*/ 155 h 753201"/>
              <a:gd name="connsiteX2" fmla="*/ 749300 w 749300"/>
              <a:gd name="connsiteY2" fmla="*/ 345298 h 753201"/>
              <a:gd name="connsiteX3" fmla="*/ 749300 w 749300"/>
              <a:gd name="connsiteY3" fmla="*/ 753201 h 753201"/>
              <a:gd name="connsiteX4" fmla="*/ 749300 w 749300"/>
              <a:gd name="connsiteY4" fmla="*/ 753201 h 753201"/>
              <a:gd name="connsiteX5" fmla="*/ 0 w 749300"/>
              <a:gd name="connsiteY5" fmla="*/ 753201 h 753201"/>
              <a:gd name="connsiteX6" fmla="*/ 0 w 749300"/>
              <a:gd name="connsiteY6" fmla="*/ 753201 h 753201"/>
              <a:gd name="connsiteX7" fmla="*/ 0 w 749300"/>
              <a:gd name="connsiteY7" fmla="*/ 345298 h 753201"/>
              <a:gd name="connsiteX8" fmla="*/ 345143 w 749300"/>
              <a:gd name="connsiteY8" fmla="*/ 155 h 753201"/>
              <a:gd name="connsiteX0" fmla="*/ 345143 w 749300"/>
              <a:gd name="connsiteY0" fmla="*/ 31 h 753077"/>
              <a:gd name="connsiteX1" fmla="*/ 749300 w 749300"/>
              <a:gd name="connsiteY1" fmla="*/ 345174 h 753077"/>
              <a:gd name="connsiteX2" fmla="*/ 749300 w 749300"/>
              <a:gd name="connsiteY2" fmla="*/ 753077 h 753077"/>
              <a:gd name="connsiteX3" fmla="*/ 749300 w 749300"/>
              <a:gd name="connsiteY3" fmla="*/ 753077 h 753077"/>
              <a:gd name="connsiteX4" fmla="*/ 0 w 749300"/>
              <a:gd name="connsiteY4" fmla="*/ 753077 h 753077"/>
              <a:gd name="connsiteX5" fmla="*/ 0 w 749300"/>
              <a:gd name="connsiteY5" fmla="*/ 753077 h 753077"/>
              <a:gd name="connsiteX6" fmla="*/ 0 w 749300"/>
              <a:gd name="connsiteY6" fmla="*/ 345174 h 753077"/>
              <a:gd name="connsiteX7" fmla="*/ 345143 w 749300"/>
              <a:gd name="connsiteY7" fmla="*/ 31 h 753077"/>
              <a:gd name="connsiteX0" fmla="*/ 371671 w 749300"/>
              <a:gd name="connsiteY0" fmla="*/ 29 h 761219"/>
              <a:gd name="connsiteX1" fmla="*/ 749300 w 749300"/>
              <a:gd name="connsiteY1" fmla="*/ 353316 h 761219"/>
              <a:gd name="connsiteX2" fmla="*/ 749300 w 749300"/>
              <a:gd name="connsiteY2" fmla="*/ 761219 h 761219"/>
              <a:gd name="connsiteX3" fmla="*/ 749300 w 749300"/>
              <a:gd name="connsiteY3" fmla="*/ 761219 h 761219"/>
              <a:gd name="connsiteX4" fmla="*/ 0 w 749300"/>
              <a:gd name="connsiteY4" fmla="*/ 761219 h 761219"/>
              <a:gd name="connsiteX5" fmla="*/ 0 w 749300"/>
              <a:gd name="connsiteY5" fmla="*/ 761219 h 761219"/>
              <a:gd name="connsiteX6" fmla="*/ 0 w 749300"/>
              <a:gd name="connsiteY6" fmla="*/ 353316 h 761219"/>
              <a:gd name="connsiteX7" fmla="*/ 371671 w 749300"/>
              <a:gd name="connsiteY7" fmla="*/ 29 h 761219"/>
              <a:gd name="connsiteX0" fmla="*/ 371671 w 749300"/>
              <a:gd name="connsiteY0" fmla="*/ 40 h 761230"/>
              <a:gd name="connsiteX1" fmla="*/ 749300 w 749300"/>
              <a:gd name="connsiteY1" fmla="*/ 353327 h 761230"/>
              <a:gd name="connsiteX2" fmla="*/ 749300 w 749300"/>
              <a:gd name="connsiteY2" fmla="*/ 761230 h 761230"/>
              <a:gd name="connsiteX3" fmla="*/ 749300 w 749300"/>
              <a:gd name="connsiteY3" fmla="*/ 761230 h 761230"/>
              <a:gd name="connsiteX4" fmla="*/ 0 w 749300"/>
              <a:gd name="connsiteY4" fmla="*/ 761230 h 761230"/>
              <a:gd name="connsiteX5" fmla="*/ 0 w 749300"/>
              <a:gd name="connsiteY5" fmla="*/ 761230 h 761230"/>
              <a:gd name="connsiteX6" fmla="*/ 0 w 749300"/>
              <a:gd name="connsiteY6" fmla="*/ 353327 h 761230"/>
              <a:gd name="connsiteX7" fmla="*/ 371671 w 749300"/>
              <a:gd name="connsiteY7" fmla="*/ 40 h 76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300" h="761230">
                <a:moveTo>
                  <a:pt x="371671" y="40"/>
                </a:moveTo>
                <a:cubicBezTo>
                  <a:pt x="383602" y="-3514"/>
                  <a:pt x="681941" y="227819"/>
                  <a:pt x="749300" y="353327"/>
                </a:cubicBezTo>
                <a:lnTo>
                  <a:pt x="749300" y="761230"/>
                </a:lnTo>
                <a:lnTo>
                  <a:pt x="749300" y="761230"/>
                </a:lnTo>
                <a:lnTo>
                  <a:pt x="0" y="761230"/>
                </a:lnTo>
                <a:lnTo>
                  <a:pt x="0" y="761230"/>
                </a:lnTo>
                <a:lnTo>
                  <a:pt x="0" y="353327"/>
                </a:lnTo>
                <a:cubicBezTo>
                  <a:pt x="57524" y="227819"/>
                  <a:pt x="359740" y="3594"/>
                  <a:pt x="371671" y="40"/>
                </a:cubicBezTo>
                <a:close/>
              </a:path>
            </a:pathLst>
          </a:custGeom>
          <a:gradFill>
            <a:gsLst>
              <a:gs pos="0">
                <a:schemeClr val="accent4">
                  <a:lumMod val="75000"/>
                </a:schemeClr>
              </a:gs>
              <a:gs pos="75000">
                <a:schemeClr val="accent4"/>
              </a:gs>
              <a:gs pos="100000">
                <a:schemeClr val="accent4">
                  <a:lumMod val="60000"/>
                  <a:lumOff val="40000"/>
                </a:schemeClr>
              </a:gs>
            </a:gsLst>
            <a:lin ang="5400000" scaled="0"/>
          </a:gradFill>
          <a:ln w="12700" cap="flat" cmpd="sng" algn="ctr">
            <a:noFill/>
            <a:prstDash val="solid"/>
            <a:miter lim="800000"/>
          </a:ln>
          <a:effectLst>
            <a:outerShdw blurRad="330200" dist="190500" dir="3600000" algn="t" rotWithShape="0">
              <a:prstClr val="black">
                <a:alpha val="40000"/>
              </a:prstClr>
            </a:outerShdw>
          </a:effectLst>
        </p:spPr>
        <p:txBody>
          <a:bodyPr anchor="ctr">
            <a:normAutofit/>
          </a:bodyPr>
          <a:lstStyle/>
          <a:p>
            <a:pPr algn="ctr">
              <a:defRPr/>
            </a:pPr>
            <a:endParaRPr lang="zh-CN" altLang="en-US" kern="0" dirty="0">
              <a:solidFill>
                <a:prstClr val="white"/>
              </a:solidFill>
              <a:sym typeface="Arial" panose="020B0604020202020204" pitchFamily="34" charset="0"/>
            </a:endParaRPr>
          </a:p>
        </p:txBody>
      </p:sp>
      <p:sp>
        <p:nvSpPr>
          <p:cNvPr id="41" name="MH_Other_18"/>
          <p:cNvSpPr txBox="1"/>
          <p:nvPr>
            <p:custDataLst>
              <p:tags r:id="rId20"/>
            </p:custDataLst>
          </p:nvPr>
        </p:nvSpPr>
        <p:spPr>
          <a:xfrm rot="18720000">
            <a:off x="1167020" y="2859695"/>
            <a:ext cx="455778" cy="489994"/>
          </a:xfrm>
          <a:prstGeom prst="rect">
            <a:avLst/>
          </a:prstGeom>
          <a:noFill/>
          <a:effectLst/>
        </p:spPr>
        <p:txBody>
          <a:bodyPr wrap="none"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b="1" dirty="0">
                <a:solidFill>
                  <a:srgbClr val="FFFFFF"/>
                </a:solidFill>
                <a:latin typeface="华康俪金黑W8(P)" panose="020B0800000000000000" pitchFamily="34" charset="-122"/>
                <a:ea typeface="华康俪金黑W8(P)" panose="020B0800000000000000" pitchFamily="34" charset="-122"/>
              </a:rPr>
              <a:t>01</a:t>
            </a:r>
            <a:endParaRPr lang="zh-CN" altLang="en-US" sz="2400" b="1" dirty="0">
              <a:solidFill>
                <a:srgbClr val="FFFFFF"/>
              </a:solidFill>
              <a:latin typeface="华康俪金黑W8(P)" panose="020B0800000000000000" pitchFamily="34" charset="-122"/>
              <a:ea typeface="华康俪金黑W8(P)" panose="020B0800000000000000" pitchFamily="34" charset="-122"/>
            </a:endParaRPr>
          </a:p>
        </p:txBody>
      </p:sp>
      <p:sp>
        <p:nvSpPr>
          <p:cNvPr id="42" name="MH_Other_19"/>
          <p:cNvSpPr txBox="1"/>
          <p:nvPr>
            <p:custDataLst>
              <p:tags r:id="rId21"/>
            </p:custDataLst>
          </p:nvPr>
        </p:nvSpPr>
        <p:spPr>
          <a:xfrm rot="18720000">
            <a:off x="6147902" y="2890157"/>
            <a:ext cx="492443" cy="461665"/>
          </a:xfrm>
          <a:prstGeom prst="rect">
            <a:avLst/>
          </a:prstGeom>
          <a:noFill/>
          <a:effectLst/>
        </p:spPr>
        <p:txBody>
          <a:bodyPr wrap="none"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b="1" dirty="0">
                <a:solidFill>
                  <a:srgbClr val="FFFFFF"/>
                </a:solidFill>
                <a:latin typeface="华康俪金黑W8(P)" panose="020B0800000000000000" pitchFamily="34" charset="-122"/>
                <a:ea typeface="华康俪金黑W8(P)" panose="020B0800000000000000" pitchFamily="34" charset="-122"/>
              </a:rPr>
              <a:t>03</a:t>
            </a:r>
            <a:endParaRPr lang="zh-CN" altLang="en-US" sz="2400" b="1" dirty="0">
              <a:solidFill>
                <a:srgbClr val="FFFFFF"/>
              </a:solidFill>
              <a:latin typeface="华康俪金黑W8(P)" panose="020B0800000000000000" pitchFamily="34" charset="-122"/>
              <a:ea typeface="华康俪金黑W8(P)" panose="020B0800000000000000" pitchFamily="34" charset="-122"/>
            </a:endParaRPr>
          </a:p>
        </p:txBody>
      </p:sp>
      <p:sp>
        <p:nvSpPr>
          <p:cNvPr id="43" name="MH_Other_20"/>
          <p:cNvSpPr txBox="1"/>
          <p:nvPr>
            <p:custDataLst>
              <p:tags r:id="rId22"/>
            </p:custDataLst>
          </p:nvPr>
        </p:nvSpPr>
        <p:spPr>
          <a:xfrm rot="18720000">
            <a:off x="4403885" y="4681904"/>
            <a:ext cx="492443" cy="461665"/>
          </a:xfrm>
          <a:prstGeom prst="rect">
            <a:avLst/>
          </a:prstGeom>
          <a:noFill/>
          <a:effectLst/>
        </p:spPr>
        <p:txBody>
          <a:bodyPr wrap="none"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b="1" dirty="0">
                <a:solidFill>
                  <a:srgbClr val="FFFFFF"/>
                </a:solidFill>
                <a:latin typeface="华康俪金黑W8(P)" panose="020B0800000000000000" pitchFamily="34" charset="-122"/>
                <a:ea typeface="华康俪金黑W8(P)" panose="020B0800000000000000" pitchFamily="34" charset="-122"/>
              </a:rPr>
              <a:t>02</a:t>
            </a:r>
            <a:endParaRPr lang="zh-CN" altLang="en-US" sz="2400" b="1" dirty="0">
              <a:solidFill>
                <a:srgbClr val="FFFFFF"/>
              </a:solidFill>
              <a:latin typeface="华康俪金黑W8(P)" panose="020B0800000000000000" pitchFamily="34" charset="-122"/>
              <a:ea typeface="华康俪金黑W8(P)" panose="020B0800000000000000" pitchFamily="34" charset="-122"/>
            </a:endParaRPr>
          </a:p>
        </p:txBody>
      </p:sp>
      <p:sp>
        <p:nvSpPr>
          <p:cNvPr id="44" name="MH_Other_21"/>
          <p:cNvSpPr txBox="1"/>
          <p:nvPr>
            <p:custDataLst>
              <p:tags r:id="rId23"/>
            </p:custDataLst>
          </p:nvPr>
        </p:nvSpPr>
        <p:spPr>
          <a:xfrm rot="18720000">
            <a:off x="8712601" y="4697197"/>
            <a:ext cx="492443" cy="461665"/>
          </a:xfrm>
          <a:prstGeom prst="rect">
            <a:avLst/>
          </a:prstGeom>
          <a:noFill/>
          <a:effectLst/>
        </p:spPr>
        <p:txBody>
          <a:bodyPr wrap="none"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b="1" dirty="0">
                <a:solidFill>
                  <a:srgbClr val="FFFFFF"/>
                </a:solidFill>
                <a:latin typeface="华康俪金黑W8(P)" panose="020B0800000000000000" pitchFamily="34" charset="-122"/>
                <a:ea typeface="华康俪金黑W8(P)" panose="020B0800000000000000" pitchFamily="34" charset="-122"/>
              </a:rPr>
              <a:t>04</a:t>
            </a:r>
            <a:endParaRPr lang="zh-CN" altLang="en-US" sz="2400" b="1" dirty="0">
              <a:solidFill>
                <a:srgbClr val="FFFFFF"/>
              </a:solidFill>
              <a:latin typeface="华康俪金黑W8(P)" panose="020B0800000000000000" pitchFamily="34" charset="-122"/>
              <a:ea typeface="华康俪金黑W8(P)" panose="020B0800000000000000" pitchFamily="34" charset="-122"/>
            </a:endParaRPr>
          </a:p>
        </p:txBody>
      </p:sp>
      <p:sp>
        <p:nvSpPr>
          <p:cNvPr id="45" name="MH_SubTitle_1"/>
          <p:cNvSpPr>
            <a:spLocks noChangeArrowheads="1"/>
          </p:cNvSpPr>
          <p:nvPr>
            <p:custDataLst>
              <p:tags r:id="rId24"/>
            </p:custDataLst>
          </p:nvPr>
        </p:nvSpPr>
        <p:spPr bwMode="auto">
          <a:xfrm>
            <a:off x="1734689" y="2876591"/>
            <a:ext cx="2764058" cy="114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r>
              <a:rPr lang="zh-CN" altLang="en-US" sz="2000"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第一种：党内关系要正常化，批评和自我批评要经常开展，让咬耳扯袖、红脸出汗成为常态。</a:t>
            </a:r>
          </a:p>
        </p:txBody>
      </p:sp>
      <p:sp>
        <p:nvSpPr>
          <p:cNvPr id="46" name="MH_Other_22"/>
          <p:cNvSpPr>
            <a:spLocks noChangeAspect="1" noEditPoints="1"/>
          </p:cNvSpPr>
          <p:nvPr>
            <p:custDataLst>
              <p:tags r:id="rId25"/>
            </p:custDataLst>
          </p:nvPr>
        </p:nvSpPr>
        <p:spPr bwMode="auto">
          <a:xfrm>
            <a:off x="6276349" y="3478259"/>
            <a:ext cx="403225" cy="350837"/>
          </a:xfrm>
          <a:custGeom>
            <a:avLst/>
            <a:gdLst>
              <a:gd name="T0" fmla="*/ 100 w 346"/>
              <a:gd name="T1" fmla="*/ 49 h 302"/>
              <a:gd name="T2" fmla="*/ 63 w 346"/>
              <a:gd name="T3" fmla="*/ 91 h 302"/>
              <a:gd name="T4" fmla="*/ 19 w 346"/>
              <a:gd name="T5" fmla="*/ 105 h 302"/>
              <a:gd name="T6" fmla="*/ 23 w 346"/>
              <a:gd name="T7" fmla="*/ 161 h 302"/>
              <a:gd name="T8" fmla="*/ 3 w 346"/>
              <a:gd name="T9" fmla="*/ 202 h 302"/>
              <a:gd name="T10" fmla="*/ 45 w 346"/>
              <a:gd name="T11" fmla="*/ 238 h 302"/>
              <a:gd name="T12" fmla="*/ 59 w 346"/>
              <a:gd name="T13" fmla="*/ 282 h 302"/>
              <a:gd name="T14" fmla="*/ 115 w 346"/>
              <a:gd name="T15" fmla="*/ 278 h 302"/>
              <a:gd name="T16" fmla="*/ 156 w 346"/>
              <a:gd name="T17" fmla="*/ 299 h 302"/>
              <a:gd name="T18" fmla="*/ 192 w 346"/>
              <a:gd name="T19" fmla="*/ 257 h 302"/>
              <a:gd name="T20" fmla="*/ 236 w 346"/>
              <a:gd name="T21" fmla="*/ 243 h 302"/>
              <a:gd name="T22" fmla="*/ 232 w 346"/>
              <a:gd name="T23" fmla="*/ 187 h 302"/>
              <a:gd name="T24" fmla="*/ 253 w 346"/>
              <a:gd name="T25" fmla="*/ 146 h 302"/>
              <a:gd name="T26" fmla="*/ 211 w 346"/>
              <a:gd name="T27" fmla="*/ 109 h 302"/>
              <a:gd name="T28" fmla="*/ 197 w 346"/>
              <a:gd name="T29" fmla="*/ 66 h 302"/>
              <a:gd name="T30" fmla="*/ 141 w 346"/>
              <a:gd name="T31" fmla="*/ 70 h 302"/>
              <a:gd name="T32" fmla="*/ 128 w 346"/>
              <a:gd name="T33" fmla="*/ 254 h 302"/>
              <a:gd name="T34" fmla="*/ 123 w 346"/>
              <a:gd name="T35" fmla="*/ 94 h 302"/>
              <a:gd name="T36" fmla="*/ 208 w 346"/>
              <a:gd name="T37" fmla="*/ 169 h 302"/>
              <a:gd name="T38" fmla="*/ 128 w 346"/>
              <a:gd name="T39" fmla="*/ 254 h 302"/>
              <a:gd name="T40" fmla="*/ 253 w 346"/>
              <a:gd name="T41" fmla="*/ 64 h 302"/>
              <a:gd name="T42" fmla="*/ 284 w 346"/>
              <a:gd name="T43" fmla="*/ 30 h 302"/>
              <a:gd name="T44" fmla="*/ 286 w 346"/>
              <a:gd name="T45" fmla="*/ 93 h 302"/>
              <a:gd name="T46" fmla="*/ 290 w 346"/>
              <a:gd name="T47" fmla="*/ 0 h 302"/>
              <a:gd name="T48" fmla="*/ 271 w 346"/>
              <a:gd name="T49" fmla="*/ 13 h 302"/>
              <a:gd name="T50" fmla="*/ 245 w 346"/>
              <a:gd name="T51" fmla="*/ 14 h 302"/>
              <a:gd name="T52" fmla="*/ 241 w 346"/>
              <a:gd name="T53" fmla="*/ 36 h 302"/>
              <a:gd name="T54" fmla="*/ 223 w 346"/>
              <a:gd name="T55" fmla="*/ 56 h 302"/>
              <a:gd name="T56" fmla="*/ 235 w 346"/>
              <a:gd name="T57" fmla="*/ 74 h 302"/>
              <a:gd name="T58" fmla="*/ 237 w 346"/>
              <a:gd name="T59" fmla="*/ 101 h 302"/>
              <a:gd name="T60" fmla="*/ 259 w 346"/>
              <a:gd name="T61" fmla="*/ 105 h 302"/>
              <a:gd name="T62" fmla="*/ 279 w 346"/>
              <a:gd name="T63" fmla="*/ 123 h 302"/>
              <a:gd name="T64" fmla="*/ 297 w 346"/>
              <a:gd name="T65" fmla="*/ 111 h 302"/>
              <a:gd name="T66" fmla="*/ 324 w 346"/>
              <a:gd name="T67" fmla="*/ 109 h 302"/>
              <a:gd name="T68" fmla="*/ 328 w 346"/>
              <a:gd name="T69" fmla="*/ 87 h 302"/>
              <a:gd name="T70" fmla="*/ 346 w 346"/>
              <a:gd name="T71" fmla="*/ 67 h 302"/>
              <a:gd name="T72" fmla="*/ 333 w 346"/>
              <a:gd name="T73" fmla="*/ 49 h 302"/>
              <a:gd name="T74" fmla="*/ 332 w 346"/>
              <a:gd name="T75" fmla="*/ 22 h 302"/>
              <a:gd name="T76" fmla="*/ 310 w 346"/>
              <a:gd name="T77" fmla="*/ 18 h 302"/>
              <a:gd name="T78" fmla="*/ 290 w 346"/>
              <a:gd name="T7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6" h="302">
                <a:moveTo>
                  <a:pt x="139" y="46"/>
                </a:moveTo>
                <a:cubicBezTo>
                  <a:pt x="100" y="49"/>
                  <a:pt x="100" y="49"/>
                  <a:pt x="100" y="49"/>
                </a:cubicBezTo>
                <a:cubicBezTo>
                  <a:pt x="101" y="72"/>
                  <a:pt x="101" y="72"/>
                  <a:pt x="101" y="72"/>
                </a:cubicBezTo>
                <a:cubicBezTo>
                  <a:pt x="87" y="76"/>
                  <a:pt x="74" y="82"/>
                  <a:pt x="63" y="91"/>
                </a:cubicBezTo>
                <a:cubicBezTo>
                  <a:pt x="46" y="75"/>
                  <a:pt x="46" y="75"/>
                  <a:pt x="46" y="75"/>
                </a:cubicBezTo>
                <a:cubicBezTo>
                  <a:pt x="19" y="105"/>
                  <a:pt x="19" y="105"/>
                  <a:pt x="19" y="105"/>
                </a:cubicBezTo>
                <a:cubicBezTo>
                  <a:pt x="37" y="121"/>
                  <a:pt x="37" y="121"/>
                  <a:pt x="37" y="121"/>
                </a:cubicBezTo>
                <a:cubicBezTo>
                  <a:pt x="30" y="133"/>
                  <a:pt x="25" y="146"/>
                  <a:pt x="23" y="161"/>
                </a:cubicBezTo>
                <a:cubicBezTo>
                  <a:pt x="0" y="162"/>
                  <a:pt x="0" y="162"/>
                  <a:pt x="0" y="162"/>
                </a:cubicBezTo>
                <a:cubicBezTo>
                  <a:pt x="3" y="202"/>
                  <a:pt x="3" y="202"/>
                  <a:pt x="3" y="202"/>
                </a:cubicBezTo>
                <a:cubicBezTo>
                  <a:pt x="26" y="200"/>
                  <a:pt x="26" y="200"/>
                  <a:pt x="26" y="200"/>
                </a:cubicBezTo>
                <a:cubicBezTo>
                  <a:pt x="30" y="214"/>
                  <a:pt x="36" y="227"/>
                  <a:pt x="45" y="238"/>
                </a:cubicBezTo>
                <a:cubicBezTo>
                  <a:pt x="29" y="256"/>
                  <a:pt x="29" y="256"/>
                  <a:pt x="29" y="256"/>
                </a:cubicBezTo>
                <a:cubicBezTo>
                  <a:pt x="59" y="282"/>
                  <a:pt x="59" y="282"/>
                  <a:pt x="59" y="282"/>
                </a:cubicBezTo>
                <a:cubicBezTo>
                  <a:pt x="74" y="265"/>
                  <a:pt x="74" y="265"/>
                  <a:pt x="74" y="265"/>
                </a:cubicBezTo>
                <a:cubicBezTo>
                  <a:pt x="87" y="272"/>
                  <a:pt x="100" y="276"/>
                  <a:pt x="115" y="278"/>
                </a:cubicBezTo>
                <a:cubicBezTo>
                  <a:pt x="116" y="302"/>
                  <a:pt x="116" y="302"/>
                  <a:pt x="116" y="302"/>
                </a:cubicBezTo>
                <a:cubicBezTo>
                  <a:pt x="156" y="299"/>
                  <a:pt x="156" y="299"/>
                  <a:pt x="156" y="299"/>
                </a:cubicBezTo>
                <a:cubicBezTo>
                  <a:pt x="154" y="276"/>
                  <a:pt x="154" y="276"/>
                  <a:pt x="154" y="276"/>
                </a:cubicBezTo>
                <a:cubicBezTo>
                  <a:pt x="168" y="272"/>
                  <a:pt x="181" y="266"/>
                  <a:pt x="192" y="257"/>
                </a:cubicBezTo>
                <a:cubicBezTo>
                  <a:pt x="210" y="272"/>
                  <a:pt x="210" y="272"/>
                  <a:pt x="210" y="272"/>
                </a:cubicBezTo>
                <a:cubicBezTo>
                  <a:pt x="236" y="243"/>
                  <a:pt x="236" y="243"/>
                  <a:pt x="236" y="243"/>
                </a:cubicBezTo>
                <a:cubicBezTo>
                  <a:pt x="218" y="227"/>
                  <a:pt x="218" y="227"/>
                  <a:pt x="218" y="227"/>
                </a:cubicBezTo>
                <a:cubicBezTo>
                  <a:pt x="226" y="215"/>
                  <a:pt x="230" y="201"/>
                  <a:pt x="232" y="187"/>
                </a:cubicBezTo>
                <a:cubicBezTo>
                  <a:pt x="256" y="186"/>
                  <a:pt x="256" y="186"/>
                  <a:pt x="256" y="186"/>
                </a:cubicBezTo>
                <a:cubicBezTo>
                  <a:pt x="253" y="146"/>
                  <a:pt x="253" y="146"/>
                  <a:pt x="253" y="146"/>
                </a:cubicBezTo>
                <a:cubicBezTo>
                  <a:pt x="230" y="148"/>
                  <a:pt x="230" y="148"/>
                  <a:pt x="230" y="148"/>
                </a:cubicBezTo>
                <a:cubicBezTo>
                  <a:pt x="226" y="133"/>
                  <a:pt x="219" y="121"/>
                  <a:pt x="211" y="109"/>
                </a:cubicBezTo>
                <a:cubicBezTo>
                  <a:pt x="226" y="92"/>
                  <a:pt x="226" y="92"/>
                  <a:pt x="226" y="92"/>
                </a:cubicBezTo>
                <a:cubicBezTo>
                  <a:pt x="197" y="66"/>
                  <a:pt x="197" y="66"/>
                  <a:pt x="197" y="66"/>
                </a:cubicBezTo>
                <a:cubicBezTo>
                  <a:pt x="181" y="83"/>
                  <a:pt x="181" y="83"/>
                  <a:pt x="181" y="83"/>
                </a:cubicBezTo>
                <a:cubicBezTo>
                  <a:pt x="169" y="76"/>
                  <a:pt x="155" y="71"/>
                  <a:pt x="141" y="70"/>
                </a:cubicBezTo>
                <a:cubicBezTo>
                  <a:pt x="139" y="46"/>
                  <a:pt x="139" y="46"/>
                  <a:pt x="139" y="46"/>
                </a:cubicBezTo>
                <a:moveTo>
                  <a:pt x="128" y="254"/>
                </a:moveTo>
                <a:cubicBezTo>
                  <a:pt x="86" y="254"/>
                  <a:pt x="50" y="221"/>
                  <a:pt x="48" y="179"/>
                </a:cubicBezTo>
                <a:cubicBezTo>
                  <a:pt x="45" y="135"/>
                  <a:pt x="78" y="97"/>
                  <a:pt x="123" y="94"/>
                </a:cubicBezTo>
                <a:cubicBezTo>
                  <a:pt x="124" y="94"/>
                  <a:pt x="126" y="94"/>
                  <a:pt x="128" y="94"/>
                </a:cubicBezTo>
                <a:cubicBezTo>
                  <a:pt x="170" y="94"/>
                  <a:pt x="205" y="126"/>
                  <a:pt x="208" y="169"/>
                </a:cubicBezTo>
                <a:cubicBezTo>
                  <a:pt x="211" y="213"/>
                  <a:pt x="177" y="251"/>
                  <a:pt x="133" y="254"/>
                </a:cubicBezTo>
                <a:cubicBezTo>
                  <a:pt x="131" y="254"/>
                  <a:pt x="129" y="254"/>
                  <a:pt x="128" y="254"/>
                </a:cubicBezTo>
                <a:moveTo>
                  <a:pt x="284" y="93"/>
                </a:moveTo>
                <a:cubicBezTo>
                  <a:pt x="268" y="93"/>
                  <a:pt x="254" y="80"/>
                  <a:pt x="253" y="64"/>
                </a:cubicBezTo>
                <a:cubicBezTo>
                  <a:pt x="252" y="46"/>
                  <a:pt x="265" y="31"/>
                  <a:pt x="282" y="30"/>
                </a:cubicBezTo>
                <a:cubicBezTo>
                  <a:pt x="283" y="30"/>
                  <a:pt x="284" y="30"/>
                  <a:pt x="284" y="30"/>
                </a:cubicBezTo>
                <a:cubicBezTo>
                  <a:pt x="301" y="30"/>
                  <a:pt x="315" y="43"/>
                  <a:pt x="316" y="60"/>
                </a:cubicBezTo>
                <a:cubicBezTo>
                  <a:pt x="317" y="77"/>
                  <a:pt x="304" y="92"/>
                  <a:pt x="286" y="93"/>
                </a:cubicBezTo>
                <a:cubicBezTo>
                  <a:pt x="286" y="93"/>
                  <a:pt x="285" y="93"/>
                  <a:pt x="284" y="93"/>
                </a:cubicBezTo>
                <a:moveTo>
                  <a:pt x="290" y="0"/>
                </a:moveTo>
                <a:cubicBezTo>
                  <a:pt x="271" y="2"/>
                  <a:pt x="271" y="2"/>
                  <a:pt x="271" y="2"/>
                </a:cubicBezTo>
                <a:cubicBezTo>
                  <a:pt x="271" y="13"/>
                  <a:pt x="271" y="13"/>
                  <a:pt x="271" y="13"/>
                </a:cubicBezTo>
                <a:cubicBezTo>
                  <a:pt x="265" y="15"/>
                  <a:pt x="258" y="18"/>
                  <a:pt x="253" y="22"/>
                </a:cubicBezTo>
                <a:cubicBezTo>
                  <a:pt x="245" y="14"/>
                  <a:pt x="245" y="14"/>
                  <a:pt x="245" y="14"/>
                </a:cubicBezTo>
                <a:cubicBezTo>
                  <a:pt x="232" y="29"/>
                  <a:pt x="232" y="29"/>
                  <a:pt x="232" y="29"/>
                </a:cubicBezTo>
                <a:cubicBezTo>
                  <a:pt x="241" y="36"/>
                  <a:pt x="241" y="36"/>
                  <a:pt x="241" y="36"/>
                </a:cubicBezTo>
                <a:cubicBezTo>
                  <a:pt x="237" y="42"/>
                  <a:pt x="235" y="48"/>
                  <a:pt x="234" y="55"/>
                </a:cubicBezTo>
                <a:cubicBezTo>
                  <a:pt x="223" y="56"/>
                  <a:pt x="223" y="56"/>
                  <a:pt x="223" y="56"/>
                </a:cubicBezTo>
                <a:cubicBezTo>
                  <a:pt x="224" y="75"/>
                  <a:pt x="224" y="75"/>
                  <a:pt x="224" y="75"/>
                </a:cubicBezTo>
                <a:cubicBezTo>
                  <a:pt x="235" y="74"/>
                  <a:pt x="235" y="74"/>
                  <a:pt x="235" y="74"/>
                </a:cubicBezTo>
                <a:cubicBezTo>
                  <a:pt x="237" y="81"/>
                  <a:pt x="240" y="87"/>
                  <a:pt x="244" y="93"/>
                </a:cubicBezTo>
                <a:cubicBezTo>
                  <a:pt x="237" y="101"/>
                  <a:pt x="237" y="101"/>
                  <a:pt x="237" y="101"/>
                </a:cubicBezTo>
                <a:cubicBezTo>
                  <a:pt x="251" y="114"/>
                  <a:pt x="251" y="114"/>
                  <a:pt x="251" y="114"/>
                </a:cubicBezTo>
                <a:cubicBezTo>
                  <a:pt x="259" y="105"/>
                  <a:pt x="259" y="105"/>
                  <a:pt x="259" y="105"/>
                </a:cubicBezTo>
                <a:cubicBezTo>
                  <a:pt x="264" y="109"/>
                  <a:pt x="271" y="111"/>
                  <a:pt x="278" y="112"/>
                </a:cubicBezTo>
                <a:cubicBezTo>
                  <a:pt x="279" y="123"/>
                  <a:pt x="279" y="123"/>
                  <a:pt x="279" y="123"/>
                </a:cubicBezTo>
                <a:cubicBezTo>
                  <a:pt x="298" y="122"/>
                  <a:pt x="298" y="122"/>
                  <a:pt x="298" y="122"/>
                </a:cubicBezTo>
                <a:cubicBezTo>
                  <a:pt x="297" y="111"/>
                  <a:pt x="297" y="111"/>
                  <a:pt x="297" y="111"/>
                </a:cubicBezTo>
                <a:cubicBezTo>
                  <a:pt x="304" y="109"/>
                  <a:pt x="310" y="106"/>
                  <a:pt x="315" y="102"/>
                </a:cubicBezTo>
                <a:cubicBezTo>
                  <a:pt x="324" y="109"/>
                  <a:pt x="324" y="109"/>
                  <a:pt x="324" y="109"/>
                </a:cubicBezTo>
                <a:cubicBezTo>
                  <a:pt x="336" y="95"/>
                  <a:pt x="336" y="95"/>
                  <a:pt x="336" y="95"/>
                </a:cubicBezTo>
                <a:cubicBezTo>
                  <a:pt x="328" y="87"/>
                  <a:pt x="328" y="87"/>
                  <a:pt x="328" y="87"/>
                </a:cubicBezTo>
                <a:cubicBezTo>
                  <a:pt x="331" y="82"/>
                  <a:pt x="333" y="75"/>
                  <a:pt x="334" y="68"/>
                </a:cubicBezTo>
                <a:cubicBezTo>
                  <a:pt x="346" y="67"/>
                  <a:pt x="346" y="67"/>
                  <a:pt x="346" y="67"/>
                </a:cubicBezTo>
                <a:cubicBezTo>
                  <a:pt x="344" y="48"/>
                  <a:pt x="344" y="48"/>
                  <a:pt x="344" y="48"/>
                </a:cubicBezTo>
                <a:cubicBezTo>
                  <a:pt x="333" y="49"/>
                  <a:pt x="333" y="49"/>
                  <a:pt x="333" y="49"/>
                </a:cubicBezTo>
                <a:cubicBezTo>
                  <a:pt x="331" y="42"/>
                  <a:pt x="328" y="36"/>
                  <a:pt x="324" y="31"/>
                </a:cubicBezTo>
                <a:cubicBezTo>
                  <a:pt x="332" y="22"/>
                  <a:pt x="332" y="22"/>
                  <a:pt x="332" y="22"/>
                </a:cubicBezTo>
                <a:cubicBezTo>
                  <a:pt x="317" y="10"/>
                  <a:pt x="317" y="10"/>
                  <a:pt x="317" y="10"/>
                </a:cubicBezTo>
                <a:cubicBezTo>
                  <a:pt x="310" y="18"/>
                  <a:pt x="310" y="18"/>
                  <a:pt x="310" y="18"/>
                </a:cubicBezTo>
                <a:cubicBezTo>
                  <a:pt x="304" y="15"/>
                  <a:pt x="297" y="12"/>
                  <a:pt x="290" y="12"/>
                </a:cubicBezTo>
                <a:cubicBezTo>
                  <a:pt x="290" y="0"/>
                  <a:pt x="290" y="0"/>
                  <a:pt x="290" y="0"/>
                </a:cubicBezTo>
              </a:path>
            </a:pathLst>
          </a:custGeom>
          <a:solidFill>
            <a:schemeClr val="accent3"/>
          </a:solidFill>
          <a:ln>
            <a:noFill/>
          </a:ln>
          <a:effectLst>
            <a:outerShdw blurRad="190500" dist="114300" dir="3000000" algn="t" rotWithShape="0">
              <a:prstClr val="black">
                <a:alpha val="40000"/>
              </a:prstClr>
            </a:outerShdw>
          </a:effectLst>
        </p:spPr>
        <p:txBody>
          <a:bodyPr lIns="68580" tIns="34290" rIns="68580" bIns="34290" anchor="ctr">
            <a:normAutofit/>
          </a:bodyPr>
          <a:lstStyle/>
          <a:p>
            <a:pPr>
              <a:defRPr/>
            </a:pPr>
            <a:endParaRPr lang="zh-CN" altLang="en-US" kern="0">
              <a:solidFill>
                <a:prstClr val="black"/>
              </a:solidFill>
            </a:endParaRPr>
          </a:p>
        </p:txBody>
      </p:sp>
      <p:sp>
        <p:nvSpPr>
          <p:cNvPr id="47" name="MH_Other_23"/>
          <p:cNvSpPr>
            <a:spLocks noChangeAspect="1" noEditPoints="1"/>
          </p:cNvSpPr>
          <p:nvPr>
            <p:custDataLst>
              <p:tags r:id="rId26"/>
            </p:custDataLst>
          </p:nvPr>
        </p:nvSpPr>
        <p:spPr bwMode="auto">
          <a:xfrm rot="21120675">
            <a:off x="4528559" y="4272009"/>
            <a:ext cx="358775" cy="350837"/>
          </a:xfrm>
          <a:custGeom>
            <a:avLst/>
            <a:gdLst>
              <a:gd name="T0" fmla="*/ 303 w 303"/>
              <a:gd name="T1" fmla="*/ 68 h 297"/>
              <a:gd name="T2" fmla="*/ 186 w 303"/>
              <a:gd name="T3" fmla="*/ 89 h 297"/>
              <a:gd name="T4" fmla="*/ 207 w 303"/>
              <a:gd name="T5" fmla="*/ 115 h 297"/>
              <a:gd name="T6" fmla="*/ 13 w 303"/>
              <a:gd name="T7" fmla="*/ 181 h 297"/>
              <a:gd name="T8" fmla="*/ 4 w 303"/>
              <a:gd name="T9" fmla="*/ 180 h 297"/>
              <a:gd name="T10" fmla="*/ 0 w 303"/>
              <a:gd name="T11" fmla="*/ 226 h 297"/>
              <a:gd name="T12" fmla="*/ 15 w 303"/>
              <a:gd name="T13" fmla="*/ 227 h 297"/>
              <a:gd name="T14" fmla="*/ 237 w 303"/>
              <a:gd name="T15" fmla="*/ 151 h 297"/>
              <a:gd name="T16" fmla="*/ 259 w 303"/>
              <a:gd name="T17" fmla="*/ 178 h 297"/>
              <a:gd name="T18" fmla="*/ 303 w 303"/>
              <a:gd name="T19" fmla="*/ 68 h 297"/>
              <a:gd name="T20" fmla="*/ 194 w 303"/>
              <a:gd name="T21" fmla="*/ 202 h 297"/>
              <a:gd name="T22" fmla="*/ 150 w 303"/>
              <a:gd name="T23" fmla="*/ 222 h 297"/>
              <a:gd name="T24" fmla="*/ 240 w 303"/>
              <a:gd name="T25" fmla="*/ 297 h 297"/>
              <a:gd name="T26" fmla="*/ 262 w 303"/>
              <a:gd name="T27" fmla="*/ 257 h 297"/>
              <a:gd name="T28" fmla="*/ 194 w 303"/>
              <a:gd name="T29" fmla="*/ 202 h 297"/>
              <a:gd name="T30" fmla="*/ 72 w 303"/>
              <a:gd name="T31" fmla="*/ 0 h 297"/>
              <a:gd name="T32" fmla="*/ 49 w 303"/>
              <a:gd name="T33" fmla="*/ 116 h 297"/>
              <a:gd name="T34" fmla="*/ 83 w 303"/>
              <a:gd name="T35" fmla="*/ 105 h 297"/>
              <a:gd name="T36" fmla="*/ 100 w 303"/>
              <a:gd name="T37" fmla="*/ 148 h 297"/>
              <a:gd name="T38" fmla="*/ 143 w 303"/>
              <a:gd name="T39" fmla="*/ 132 h 297"/>
              <a:gd name="T40" fmla="*/ 126 w 303"/>
              <a:gd name="T41" fmla="*/ 91 h 297"/>
              <a:gd name="T42" fmla="*/ 159 w 303"/>
              <a:gd name="T43" fmla="*/ 81 h 297"/>
              <a:gd name="T44" fmla="*/ 72 w 303"/>
              <a:gd name="T45"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 h="297">
                <a:moveTo>
                  <a:pt x="303" y="68"/>
                </a:moveTo>
                <a:cubicBezTo>
                  <a:pt x="186" y="89"/>
                  <a:pt x="186" y="89"/>
                  <a:pt x="186" y="89"/>
                </a:cubicBezTo>
                <a:cubicBezTo>
                  <a:pt x="207" y="115"/>
                  <a:pt x="207" y="115"/>
                  <a:pt x="207" y="115"/>
                </a:cubicBezTo>
                <a:cubicBezTo>
                  <a:pt x="134" y="175"/>
                  <a:pt x="43" y="181"/>
                  <a:pt x="13" y="181"/>
                </a:cubicBezTo>
                <a:cubicBezTo>
                  <a:pt x="7" y="181"/>
                  <a:pt x="4" y="180"/>
                  <a:pt x="4" y="180"/>
                </a:cubicBezTo>
                <a:cubicBezTo>
                  <a:pt x="0" y="226"/>
                  <a:pt x="0" y="226"/>
                  <a:pt x="0" y="226"/>
                </a:cubicBezTo>
                <a:cubicBezTo>
                  <a:pt x="1" y="226"/>
                  <a:pt x="6" y="227"/>
                  <a:pt x="15" y="227"/>
                </a:cubicBezTo>
                <a:cubicBezTo>
                  <a:pt x="52" y="227"/>
                  <a:pt x="153" y="220"/>
                  <a:pt x="237" y="151"/>
                </a:cubicBezTo>
                <a:cubicBezTo>
                  <a:pt x="259" y="178"/>
                  <a:pt x="259" y="178"/>
                  <a:pt x="259" y="178"/>
                </a:cubicBezTo>
                <a:cubicBezTo>
                  <a:pt x="303" y="68"/>
                  <a:pt x="303" y="68"/>
                  <a:pt x="303" y="68"/>
                </a:cubicBezTo>
                <a:moveTo>
                  <a:pt x="194" y="202"/>
                </a:moveTo>
                <a:cubicBezTo>
                  <a:pt x="179" y="210"/>
                  <a:pt x="164" y="217"/>
                  <a:pt x="150" y="222"/>
                </a:cubicBezTo>
                <a:cubicBezTo>
                  <a:pt x="193" y="271"/>
                  <a:pt x="237" y="296"/>
                  <a:pt x="240" y="297"/>
                </a:cubicBezTo>
                <a:cubicBezTo>
                  <a:pt x="262" y="257"/>
                  <a:pt x="262" y="257"/>
                  <a:pt x="262" y="257"/>
                </a:cubicBezTo>
                <a:cubicBezTo>
                  <a:pt x="261" y="257"/>
                  <a:pt x="229" y="238"/>
                  <a:pt x="194" y="202"/>
                </a:cubicBezTo>
                <a:moveTo>
                  <a:pt x="72" y="0"/>
                </a:moveTo>
                <a:cubicBezTo>
                  <a:pt x="49" y="116"/>
                  <a:pt x="49" y="116"/>
                  <a:pt x="49" y="116"/>
                </a:cubicBezTo>
                <a:cubicBezTo>
                  <a:pt x="83" y="105"/>
                  <a:pt x="83" y="105"/>
                  <a:pt x="83" y="105"/>
                </a:cubicBezTo>
                <a:cubicBezTo>
                  <a:pt x="87" y="121"/>
                  <a:pt x="93" y="135"/>
                  <a:pt x="100" y="148"/>
                </a:cubicBezTo>
                <a:cubicBezTo>
                  <a:pt x="114" y="145"/>
                  <a:pt x="129" y="139"/>
                  <a:pt x="143" y="132"/>
                </a:cubicBezTo>
                <a:cubicBezTo>
                  <a:pt x="137" y="120"/>
                  <a:pt x="131" y="106"/>
                  <a:pt x="126" y="91"/>
                </a:cubicBezTo>
                <a:cubicBezTo>
                  <a:pt x="159" y="81"/>
                  <a:pt x="159" y="81"/>
                  <a:pt x="159" y="81"/>
                </a:cubicBezTo>
                <a:cubicBezTo>
                  <a:pt x="72" y="0"/>
                  <a:pt x="72" y="0"/>
                  <a:pt x="72" y="0"/>
                </a:cubicBezTo>
              </a:path>
            </a:pathLst>
          </a:custGeom>
          <a:solidFill>
            <a:schemeClr val="accent2"/>
          </a:solidFill>
          <a:ln>
            <a:noFill/>
          </a:ln>
          <a:effectLst>
            <a:outerShdw blurRad="190500" dist="114300" dir="3000000" algn="t" rotWithShape="0">
              <a:prstClr val="black">
                <a:alpha val="40000"/>
              </a:prstClr>
            </a:outerShdw>
          </a:effectLst>
        </p:spPr>
        <p:txBody>
          <a:bodyPr lIns="68580" tIns="34290" rIns="68580" bIns="34290" anchor="ctr">
            <a:normAutofit/>
          </a:bodyPr>
          <a:lstStyle/>
          <a:p>
            <a:pPr>
              <a:defRPr/>
            </a:pPr>
            <a:endParaRPr lang="zh-CN" altLang="en-US" kern="0">
              <a:solidFill>
                <a:prstClr val="black"/>
              </a:solidFill>
            </a:endParaRPr>
          </a:p>
        </p:txBody>
      </p:sp>
      <p:sp>
        <p:nvSpPr>
          <p:cNvPr id="48" name="MH_Other_24"/>
          <p:cNvSpPr>
            <a:spLocks noEditPoints="1"/>
          </p:cNvSpPr>
          <p:nvPr>
            <p:custDataLst>
              <p:tags r:id="rId27"/>
            </p:custDataLst>
          </p:nvPr>
        </p:nvSpPr>
        <p:spPr bwMode="auto">
          <a:xfrm rot="20584185">
            <a:off x="8694671" y="4306934"/>
            <a:ext cx="460375" cy="352425"/>
          </a:xfrm>
          <a:custGeom>
            <a:avLst/>
            <a:gdLst>
              <a:gd name="T0" fmla="*/ 88 w 338"/>
              <a:gd name="T1" fmla="*/ 32 h 258"/>
              <a:gd name="T2" fmla="*/ 65 w 338"/>
              <a:gd name="T3" fmla="*/ 47 h 258"/>
              <a:gd name="T4" fmla="*/ 67 w 338"/>
              <a:gd name="T5" fmla="*/ 68 h 258"/>
              <a:gd name="T6" fmla="*/ 67 w 338"/>
              <a:gd name="T7" fmla="*/ 68 h 258"/>
              <a:gd name="T8" fmla="*/ 5 w 338"/>
              <a:gd name="T9" fmla="*/ 114 h 258"/>
              <a:gd name="T10" fmla="*/ 13 w 338"/>
              <a:gd name="T11" fmla="*/ 118 h 258"/>
              <a:gd name="T12" fmla="*/ 42 w 338"/>
              <a:gd name="T13" fmla="*/ 105 h 258"/>
              <a:gd name="T14" fmla="*/ 8 w 338"/>
              <a:gd name="T15" fmla="*/ 164 h 258"/>
              <a:gd name="T16" fmla="*/ 28 w 338"/>
              <a:gd name="T17" fmla="*/ 172 h 258"/>
              <a:gd name="T18" fmla="*/ 51 w 338"/>
              <a:gd name="T19" fmla="*/ 150 h 258"/>
              <a:gd name="T20" fmla="*/ 53 w 338"/>
              <a:gd name="T21" fmla="*/ 150 h 258"/>
              <a:gd name="T22" fmla="*/ 58 w 338"/>
              <a:gd name="T23" fmla="*/ 183 h 258"/>
              <a:gd name="T24" fmla="*/ 79 w 338"/>
              <a:gd name="T25" fmla="*/ 190 h 258"/>
              <a:gd name="T26" fmla="*/ 91 w 338"/>
              <a:gd name="T27" fmla="*/ 122 h 258"/>
              <a:gd name="T28" fmla="*/ 110 w 338"/>
              <a:gd name="T29" fmla="*/ 154 h 258"/>
              <a:gd name="T30" fmla="*/ 112 w 338"/>
              <a:gd name="T31" fmla="*/ 153 h 258"/>
              <a:gd name="T32" fmla="*/ 95 w 338"/>
              <a:gd name="T33" fmla="*/ 78 h 258"/>
              <a:gd name="T34" fmla="*/ 110 w 338"/>
              <a:gd name="T35" fmla="*/ 64 h 258"/>
              <a:gd name="T36" fmla="*/ 96 w 338"/>
              <a:gd name="T37" fmla="*/ 33 h 258"/>
              <a:gd name="T38" fmla="*/ 88 w 338"/>
              <a:gd name="T39" fmla="*/ 32 h 258"/>
              <a:gd name="T40" fmla="*/ 279 w 338"/>
              <a:gd name="T41" fmla="*/ 0 h 258"/>
              <a:gd name="T42" fmla="*/ 243 w 338"/>
              <a:gd name="T43" fmla="*/ 26 h 258"/>
              <a:gd name="T44" fmla="*/ 246 w 338"/>
              <a:gd name="T45" fmla="*/ 59 h 258"/>
              <a:gd name="T46" fmla="*/ 246 w 338"/>
              <a:gd name="T47" fmla="*/ 59 h 258"/>
              <a:gd name="T48" fmla="*/ 146 w 338"/>
              <a:gd name="T49" fmla="*/ 135 h 258"/>
              <a:gd name="T50" fmla="*/ 157 w 338"/>
              <a:gd name="T51" fmla="*/ 141 h 258"/>
              <a:gd name="T52" fmla="*/ 206 w 338"/>
              <a:gd name="T53" fmla="*/ 119 h 258"/>
              <a:gd name="T54" fmla="*/ 150 w 338"/>
              <a:gd name="T55" fmla="*/ 216 h 258"/>
              <a:gd name="T56" fmla="*/ 183 w 338"/>
              <a:gd name="T57" fmla="*/ 228 h 258"/>
              <a:gd name="T58" fmla="*/ 219 w 338"/>
              <a:gd name="T59" fmla="*/ 193 h 258"/>
              <a:gd name="T60" fmla="*/ 223 w 338"/>
              <a:gd name="T61" fmla="*/ 193 h 258"/>
              <a:gd name="T62" fmla="*/ 232 w 338"/>
              <a:gd name="T63" fmla="*/ 246 h 258"/>
              <a:gd name="T64" fmla="*/ 265 w 338"/>
              <a:gd name="T65" fmla="*/ 258 h 258"/>
              <a:gd name="T66" fmla="*/ 284 w 338"/>
              <a:gd name="T67" fmla="*/ 147 h 258"/>
              <a:gd name="T68" fmla="*/ 315 w 338"/>
              <a:gd name="T69" fmla="*/ 199 h 258"/>
              <a:gd name="T70" fmla="*/ 320 w 338"/>
              <a:gd name="T71" fmla="*/ 198 h 258"/>
              <a:gd name="T72" fmla="*/ 292 w 338"/>
              <a:gd name="T73" fmla="*/ 75 h 258"/>
              <a:gd name="T74" fmla="*/ 315 w 338"/>
              <a:gd name="T75" fmla="*/ 52 h 258"/>
              <a:gd name="T76" fmla="*/ 292 w 338"/>
              <a:gd name="T77" fmla="*/ 3 h 258"/>
              <a:gd name="T78" fmla="*/ 279 w 338"/>
              <a:gd name="T7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258">
                <a:moveTo>
                  <a:pt x="88" y="32"/>
                </a:moveTo>
                <a:cubicBezTo>
                  <a:pt x="78" y="32"/>
                  <a:pt x="69" y="38"/>
                  <a:pt x="65" y="47"/>
                </a:cubicBezTo>
                <a:cubicBezTo>
                  <a:pt x="63" y="54"/>
                  <a:pt x="64" y="62"/>
                  <a:pt x="67" y="68"/>
                </a:cubicBezTo>
                <a:cubicBezTo>
                  <a:pt x="67" y="68"/>
                  <a:pt x="67" y="68"/>
                  <a:pt x="67" y="68"/>
                </a:cubicBezTo>
                <a:cubicBezTo>
                  <a:pt x="41" y="68"/>
                  <a:pt x="0" y="104"/>
                  <a:pt x="5" y="114"/>
                </a:cubicBezTo>
                <a:cubicBezTo>
                  <a:pt x="7" y="117"/>
                  <a:pt x="9" y="118"/>
                  <a:pt x="13" y="118"/>
                </a:cubicBezTo>
                <a:cubicBezTo>
                  <a:pt x="20" y="118"/>
                  <a:pt x="32" y="112"/>
                  <a:pt x="42" y="105"/>
                </a:cubicBezTo>
                <a:cubicBezTo>
                  <a:pt x="30" y="124"/>
                  <a:pt x="17" y="145"/>
                  <a:pt x="8" y="164"/>
                </a:cubicBezTo>
                <a:cubicBezTo>
                  <a:pt x="28" y="172"/>
                  <a:pt x="28" y="172"/>
                  <a:pt x="28" y="172"/>
                </a:cubicBezTo>
                <a:cubicBezTo>
                  <a:pt x="32" y="161"/>
                  <a:pt x="43" y="150"/>
                  <a:pt x="51" y="150"/>
                </a:cubicBezTo>
                <a:cubicBezTo>
                  <a:pt x="51" y="150"/>
                  <a:pt x="52" y="150"/>
                  <a:pt x="53" y="150"/>
                </a:cubicBezTo>
                <a:cubicBezTo>
                  <a:pt x="61" y="153"/>
                  <a:pt x="62" y="171"/>
                  <a:pt x="58" y="183"/>
                </a:cubicBezTo>
                <a:cubicBezTo>
                  <a:pt x="79" y="190"/>
                  <a:pt x="79" y="190"/>
                  <a:pt x="79" y="190"/>
                </a:cubicBezTo>
                <a:cubicBezTo>
                  <a:pt x="84" y="170"/>
                  <a:pt x="88" y="145"/>
                  <a:pt x="91" y="122"/>
                </a:cubicBezTo>
                <a:cubicBezTo>
                  <a:pt x="95" y="137"/>
                  <a:pt x="101" y="154"/>
                  <a:pt x="110" y="154"/>
                </a:cubicBezTo>
                <a:cubicBezTo>
                  <a:pt x="110" y="154"/>
                  <a:pt x="111" y="154"/>
                  <a:pt x="112" y="153"/>
                </a:cubicBezTo>
                <a:cubicBezTo>
                  <a:pt x="124" y="148"/>
                  <a:pt x="115" y="94"/>
                  <a:pt x="95" y="78"/>
                </a:cubicBezTo>
                <a:cubicBezTo>
                  <a:pt x="102" y="76"/>
                  <a:pt x="107" y="70"/>
                  <a:pt x="110" y="64"/>
                </a:cubicBezTo>
                <a:cubicBezTo>
                  <a:pt x="114" y="51"/>
                  <a:pt x="108" y="38"/>
                  <a:pt x="96" y="33"/>
                </a:cubicBezTo>
                <a:cubicBezTo>
                  <a:pt x="93" y="32"/>
                  <a:pt x="90" y="32"/>
                  <a:pt x="88" y="32"/>
                </a:cubicBezTo>
                <a:moveTo>
                  <a:pt x="279" y="0"/>
                </a:moveTo>
                <a:cubicBezTo>
                  <a:pt x="264" y="0"/>
                  <a:pt x="249" y="10"/>
                  <a:pt x="243" y="26"/>
                </a:cubicBezTo>
                <a:cubicBezTo>
                  <a:pt x="239" y="37"/>
                  <a:pt x="241" y="49"/>
                  <a:pt x="246" y="59"/>
                </a:cubicBezTo>
                <a:cubicBezTo>
                  <a:pt x="246" y="59"/>
                  <a:pt x="246" y="59"/>
                  <a:pt x="246" y="59"/>
                </a:cubicBezTo>
                <a:cubicBezTo>
                  <a:pt x="204" y="59"/>
                  <a:pt x="137" y="117"/>
                  <a:pt x="146" y="135"/>
                </a:cubicBezTo>
                <a:cubicBezTo>
                  <a:pt x="148" y="139"/>
                  <a:pt x="152" y="141"/>
                  <a:pt x="157" y="141"/>
                </a:cubicBezTo>
                <a:cubicBezTo>
                  <a:pt x="170" y="141"/>
                  <a:pt x="189" y="130"/>
                  <a:pt x="206" y="119"/>
                </a:cubicBezTo>
                <a:cubicBezTo>
                  <a:pt x="185" y="150"/>
                  <a:pt x="165" y="185"/>
                  <a:pt x="150" y="216"/>
                </a:cubicBezTo>
                <a:cubicBezTo>
                  <a:pt x="183" y="228"/>
                  <a:pt x="183" y="228"/>
                  <a:pt x="183" y="228"/>
                </a:cubicBezTo>
                <a:cubicBezTo>
                  <a:pt x="189" y="211"/>
                  <a:pt x="207" y="193"/>
                  <a:pt x="219" y="193"/>
                </a:cubicBezTo>
                <a:cubicBezTo>
                  <a:pt x="221" y="193"/>
                  <a:pt x="222" y="193"/>
                  <a:pt x="223" y="193"/>
                </a:cubicBezTo>
                <a:cubicBezTo>
                  <a:pt x="236" y="198"/>
                  <a:pt x="238" y="227"/>
                  <a:pt x="232" y="246"/>
                </a:cubicBezTo>
                <a:cubicBezTo>
                  <a:pt x="265" y="258"/>
                  <a:pt x="265" y="258"/>
                  <a:pt x="265" y="258"/>
                </a:cubicBezTo>
                <a:cubicBezTo>
                  <a:pt x="273" y="224"/>
                  <a:pt x="280" y="184"/>
                  <a:pt x="284" y="147"/>
                </a:cubicBezTo>
                <a:cubicBezTo>
                  <a:pt x="291" y="172"/>
                  <a:pt x="301" y="199"/>
                  <a:pt x="315" y="199"/>
                </a:cubicBezTo>
                <a:cubicBezTo>
                  <a:pt x="317" y="199"/>
                  <a:pt x="318" y="199"/>
                  <a:pt x="320" y="198"/>
                </a:cubicBezTo>
                <a:cubicBezTo>
                  <a:pt x="338" y="190"/>
                  <a:pt x="324" y="101"/>
                  <a:pt x="292" y="75"/>
                </a:cubicBezTo>
                <a:cubicBezTo>
                  <a:pt x="302" y="71"/>
                  <a:pt x="311" y="63"/>
                  <a:pt x="315" y="52"/>
                </a:cubicBezTo>
                <a:cubicBezTo>
                  <a:pt x="323" y="32"/>
                  <a:pt x="312" y="10"/>
                  <a:pt x="292" y="3"/>
                </a:cubicBezTo>
                <a:cubicBezTo>
                  <a:pt x="288" y="1"/>
                  <a:pt x="284" y="0"/>
                  <a:pt x="279" y="0"/>
                </a:cubicBezTo>
              </a:path>
            </a:pathLst>
          </a:custGeom>
          <a:solidFill>
            <a:schemeClr val="accent4"/>
          </a:solidFill>
          <a:ln>
            <a:noFill/>
          </a:ln>
          <a:effectLst>
            <a:outerShdw blurRad="190500" dist="114300" dir="3000000" algn="t" rotWithShape="0">
              <a:prstClr val="black">
                <a:alpha val="40000"/>
              </a:prstClr>
            </a:outerShdw>
          </a:effectLst>
        </p:spPr>
        <p:txBody>
          <a:bodyPr lIns="68580" tIns="34290" rIns="68580" bIns="34290" anchor="ctr">
            <a:normAutofit/>
          </a:bodyPr>
          <a:lstStyle/>
          <a:p>
            <a:pPr>
              <a:defRPr/>
            </a:pPr>
            <a:endParaRPr lang="zh-CN" altLang="en-US" kern="0">
              <a:solidFill>
                <a:prstClr val="black"/>
              </a:solidFill>
            </a:endParaRPr>
          </a:p>
        </p:txBody>
      </p:sp>
      <p:sp>
        <p:nvSpPr>
          <p:cNvPr id="49" name="MH_Other_25"/>
          <p:cNvSpPr>
            <a:spLocks noChangeAspect="1" noEditPoints="1"/>
          </p:cNvSpPr>
          <p:nvPr>
            <p:custDataLst>
              <p:tags r:id="rId28"/>
            </p:custDataLst>
          </p:nvPr>
        </p:nvSpPr>
        <p:spPr bwMode="auto">
          <a:xfrm>
            <a:off x="1311586" y="3502071"/>
            <a:ext cx="352425" cy="327025"/>
          </a:xfrm>
          <a:custGeom>
            <a:avLst/>
            <a:gdLst>
              <a:gd name="T0" fmla="*/ 191 w 257"/>
              <a:gd name="T1" fmla="*/ 125 h 238"/>
              <a:gd name="T2" fmla="*/ 134 w 257"/>
              <a:gd name="T3" fmla="*/ 160 h 238"/>
              <a:gd name="T4" fmla="*/ 227 w 257"/>
              <a:gd name="T5" fmla="*/ 43 h 238"/>
              <a:gd name="T6" fmla="*/ 185 w 257"/>
              <a:gd name="T7" fmla="*/ 46 h 238"/>
              <a:gd name="T8" fmla="*/ 134 w 257"/>
              <a:gd name="T9" fmla="*/ 0 h 238"/>
              <a:gd name="T10" fmla="*/ 128 w 257"/>
              <a:gd name="T11" fmla="*/ 51 h 238"/>
              <a:gd name="T12" fmla="*/ 123 w 257"/>
              <a:gd name="T13" fmla="*/ 0 h 238"/>
              <a:gd name="T14" fmla="*/ 72 w 257"/>
              <a:gd name="T15" fmla="*/ 46 h 238"/>
              <a:gd name="T16" fmla="*/ 30 w 257"/>
              <a:gd name="T17" fmla="*/ 43 h 238"/>
              <a:gd name="T18" fmla="*/ 134 w 257"/>
              <a:gd name="T19" fmla="*/ 74 h 238"/>
              <a:gd name="T20" fmla="*/ 191 w 257"/>
              <a:gd name="T21" fmla="*/ 114 h 238"/>
              <a:gd name="T22" fmla="*/ 134 w 257"/>
              <a:gd name="T23" fmla="*/ 74 h 238"/>
              <a:gd name="T24" fmla="*/ 234 w 257"/>
              <a:gd name="T25" fmla="*/ 52 h 238"/>
              <a:gd name="T26" fmla="*/ 194 w 257"/>
              <a:gd name="T27" fmla="*/ 67 h 238"/>
              <a:gd name="T28" fmla="*/ 202 w 257"/>
              <a:gd name="T29" fmla="*/ 114 h 238"/>
              <a:gd name="T30" fmla="*/ 202 w 257"/>
              <a:gd name="T31" fmla="*/ 125 h 238"/>
              <a:gd name="T32" fmla="*/ 233 w 257"/>
              <a:gd name="T33" fmla="*/ 181 h 238"/>
              <a:gd name="T34" fmla="*/ 257 w 257"/>
              <a:gd name="T35" fmla="*/ 125 h 238"/>
              <a:gd name="T36" fmla="*/ 213 w 257"/>
              <a:gd name="T37" fmla="*/ 114 h 238"/>
              <a:gd name="T38" fmla="*/ 123 w 257"/>
              <a:gd name="T39" fmla="*/ 74 h 238"/>
              <a:gd name="T40" fmla="*/ 66 w 257"/>
              <a:gd name="T41" fmla="*/ 114 h 238"/>
              <a:gd name="T42" fmla="*/ 123 w 257"/>
              <a:gd name="T43" fmla="*/ 74 h 238"/>
              <a:gd name="T44" fmla="*/ 63 w 257"/>
              <a:gd name="T45" fmla="*/ 67 h 238"/>
              <a:gd name="T46" fmla="*/ 22 w 257"/>
              <a:gd name="T47" fmla="*/ 52 h 238"/>
              <a:gd name="T48" fmla="*/ 43 w 257"/>
              <a:gd name="T49" fmla="*/ 114 h 238"/>
              <a:gd name="T50" fmla="*/ 0 w 257"/>
              <a:gd name="T51" fmla="*/ 125 h 238"/>
              <a:gd name="T52" fmla="*/ 24 w 257"/>
              <a:gd name="T53" fmla="*/ 181 h 238"/>
              <a:gd name="T54" fmla="*/ 55 w 257"/>
              <a:gd name="T55" fmla="*/ 125 h 238"/>
              <a:gd name="T56" fmla="*/ 55 w 257"/>
              <a:gd name="T57" fmla="*/ 114 h 238"/>
              <a:gd name="T58" fmla="*/ 29 w 257"/>
              <a:gd name="T59" fmla="*/ 191 h 238"/>
              <a:gd name="T60" fmla="*/ 104 w 257"/>
              <a:gd name="T61" fmla="*/ 236 h 238"/>
              <a:gd name="T62" fmla="*/ 82 w 257"/>
              <a:gd name="T63" fmla="*/ 186 h 238"/>
              <a:gd name="T64" fmla="*/ 123 w 257"/>
              <a:gd name="T65" fmla="*/ 183 h 238"/>
              <a:gd name="T66" fmla="*/ 134 w 257"/>
              <a:gd name="T67" fmla="*/ 183 h 238"/>
              <a:gd name="T68" fmla="*/ 175 w 257"/>
              <a:gd name="T69" fmla="*/ 186 h 238"/>
              <a:gd name="T70" fmla="*/ 153 w 257"/>
              <a:gd name="T71" fmla="*/ 236 h 238"/>
              <a:gd name="T72" fmla="*/ 228 w 257"/>
              <a:gd name="T73" fmla="*/ 191 h 238"/>
              <a:gd name="T74" fmla="*/ 123 w 257"/>
              <a:gd name="T75" fmla="*/ 160 h 238"/>
              <a:gd name="T76" fmla="*/ 66 w 257"/>
              <a:gd name="T77" fmla="*/ 12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7" h="238">
                <a:moveTo>
                  <a:pt x="134" y="125"/>
                </a:moveTo>
                <a:cubicBezTo>
                  <a:pt x="191" y="125"/>
                  <a:pt x="191" y="125"/>
                  <a:pt x="191" y="125"/>
                </a:cubicBezTo>
                <a:cubicBezTo>
                  <a:pt x="190" y="139"/>
                  <a:pt x="188" y="152"/>
                  <a:pt x="184" y="165"/>
                </a:cubicBezTo>
                <a:cubicBezTo>
                  <a:pt x="168" y="162"/>
                  <a:pt x="151" y="160"/>
                  <a:pt x="134" y="160"/>
                </a:cubicBezTo>
                <a:lnTo>
                  <a:pt x="134" y="125"/>
                </a:lnTo>
                <a:close/>
                <a:moveTo>
                  <a:pt x="227" y="43"/>
                </a:moveTo>
                <a:cubicBezTo>
                  <a:pt x="209" y="23"/>
                  <a:pt x="183" y="8"/>
                  <a:pt x="153" y="2"/>
                </a:cubicBezTo>
                <a:cubicBezTo>
                  <a:pt x="166" y="15"/>
                  <a:pt x="177" y="30"/>
                  <a:pt x="185" y="46"/>
                </a:cubicBezTo>
                <a:cubicBezTo>
                  <a:pt x="181" y="46"/>
                  <a:pt x="177" y="47"/>
                  <a:pt x="173" y="48"/>
                </a:cubicBezTo>
                <a:cubicBezTo>
                  <a:pt x="164" y="30"/>
                  <a:pt x="150" y="14"/>
                  <a:pt x="134" y="0"/>
                </a:cubicBezTo>
                <a:cubicBezTo>
                  <a:pt x="134" y="51"/>
                  <a:pt x="134" y="51"/>
                  <a:pt x="134" y="51"/>
                </a:cubicBezTo>
                <a:cubicBezTo>
                  <a:pt x="132" y="51"/>
                  <a:pt x="130" y="51"/>
                  <a:pt x="128" y="51"/>
                </a:cubicBezTo>
                <a:cubicBezTo>
                  <a:pt x="127" y="51"/>
                  <a:pt x="125" y="51"/>
                  <a:pt x="123" y="51"/>
                </a:cubicBezTo>
                <a:cubicBezTo>
                  <a:pt x="123" y="0"/>
                  <a:pt x="123" y="0"/>
                  <a:pt x="123" y="0"/>
                </a:cubicBezTo>
                <a:cubicBezTo>
                  <a:pt x="106" y="14"/>
                  <a:pt x="93" y="30"/>
                  <a:pt x="84" y="48"/>
                </a:cubicBezTo>
                <a:cubicBezTo>
                  <a:pt x="80" y="47"/>
                  <a:pt x="76" y="46"/>
                  <a:pt x="72" y="46"/>
                </a:cubicBezTo>
                <a:cubicBezTo>
                  <a:pt x="80" y="30"/>
                  <a:pt x="91" y="15"/>
                  <a:pt x="104" y="2"/>
                </a:cubicBezTo>
                <a:cubicBezTo>
                  <a:pt x="74" y="8"/>
                  <a:pt x="48" y="23"/>
                  <a:pt x="30" y="43"/>
                </a:cubicBezTo>
                <a:cubicBezTo>
                  <a:pt x="78" y="69"/>
                  <a:pt x="179" y="69"/>
                  <a:pt x="227" y="43"/>
                </a:cubicBezTo>
                <a:close/>
                <a:moveTo>
                  <a:pt x="134" y="74"/>
                </a:moveTo>
                <a:cubicBezTo>
                  <a:pt x="134" y="114"/>
                  <a:pt x="134" y="114"/>
                  <a:pt x="134" y="114"/>
                </a:cubicBezTo>
                <a:cubicBezTo>
                  <a:pt x="191" y="114"/>
                  <a:pt x="191" y="114"/>
                  <a:pt x="191" y="114"/>
                </a:cubicBezTo>
                <a:cubicBezTo>
                  <a:pt x="190" y="98"/>
                  <a:pt x="187" y="83"/>
                  <a:pt x="182" y="69"/>
                </a:cubicBezTo>
                <a:cubicBezTo>
                  <a:pt x="167" y="72"/>
                  <a:pt x="151" y="73"/>
                  <a:pt x="134" y="74"/>
                </a:cubicBezTo>
                <a:close/>
                <a:moveTo>
                  <a:pt x="257" y="114"/>
                </a:moveTo>
                <a:cubicBezTo>
                  <a:pt x="255" y="91"/>
                  <a:pt x="247" y="70"/>
                  <a:pt x="234" y="52"/>
                </a:cubicBezTo>
                <a:cubicBezTo>
                  <a:pt x="234" y="52"/>
                  <a:pt x="234" y="53"/>
                  <a:pt x="233" y="53"/>
                </a:cubicBezTo>
                <a:cubicBezTo>
                  <a:pt x="222" y="59"/>
                  <a:pt x="209" y="64"/>
                  <a:pt x="194" y="67"/>
                </a:cubicBezTo>
                <a:cubicBezTo>
                  <a:pt x="199" y="82"/>
                  <a:pt x="201" y="97"/>
                  <a:pt x="202" y="114"/>
                </a:cubicBezTo>
                <a:cubicBezTo>
                  <a:pt x="202" y="114"/>
                  <a:pt x="202" y="114"/>
                  <a:pt x="202" y="114"/>
                </a:cubicBezTo>
                <a:cubicBezTo>
                  <a:pt x="202" y="125"/>
                  <a:pt x="202" y="125"/>
                  <a:pt x="202" y="125"/>
                </a:cubicBezTo>
                <a:cubicBezTo>
                  <a:pt x="202" y="125"/>
                  <a:pt x="202" y="125"/>
                  <a:pt x="202" y="125"/>
                </a:cubicBezTo>
                <a:cubicBezTo>
                  <a:pt x="202" y="139"/>
                  <a:pt x="199" y="154"/>
                  <a:pt x="195" y="167"/>
                </a:cubicBezTo>
                <a:cubicBezTo>
                  <a:pt x="209" y="170"/>
                  <a:pt x="222" y="175"/>
                  <a:pt x="233" y="181"/>
                </a:cubicBezTo>
                <a:cubicBezTo>
                  <a:pt x="235" y="182"/>
                  <a:pt x="236" y="182"/>
                  <a:pt x="237" y="183"/>
                </a:cubicBezTo>
                <a:cubicBezTo>
                  <a:pt x="248" y="166"/>
                  <a:pt x="255" y="146"/>
                  <a:pt x="257" y="125"/>
                </a:cubicBezTo>
                <a:cubicBezTo>
                  <a:pt x="213" y="125"/>
                  <a:pt x="213" y="125"/>
                  <a:pt x="213" y="125"/>
                </a:cubicBezTo>
                <a:cubicBezTo>
                  <a:pt x="213" y="114"/>
                  <a:pt x="213" y="114"/>
                  <a:pt x="213" y="114"/>
                </a:cubicBezTo>
                <a:lnTo>
                  <a:pt x="257" y="114"/>
                </a:lnTo>
                <a:close/>
                <a:moveTo>
                  <a:pt x="123" y="74"/>
                </a:moveTo>
                <a:cubicBezTo>
                  <a:pt x="106" y="73"/>
                  <a:pt x="90" y="72"/>
                  <a:pt x="74" y="69"/>
                </a:cubicBezTo>
                <a:cubicBezTo>
                  <a:pt x="70" y="83"/>
                  <a:pt x="67" y="98"/>
                  <a:pt x="66" y="114"/>
                </a:cubicBezTo>
                <a:cubicBezTo>
                  <a:pt x="123" y="114"/>
                  <a:pt x="123" y="114"/>
                  <a:pt x="123" y="114"/>
                </a:cubicBezTo>
                <a:lnTo>
                  <a:pt x="123" y="74"/>
                </a:lnTo>
                <a:close/>
                <a:moveTo>
                  <a:pt x="55" y="114"/>
                </a:moveTo>
                <a:cubicBezTo>
                  <a:pt x="55" y="97"/>
                  <a:pt x="58" y="82"/>
                  <a:pt x="63" y="67"/>
                </a:cubicBezTo>
                <a:cubicBezTo>
                  <a:pt x="48" y="64"/>
                  <a:pt x="35" y="59"/>
                  <a:pt x="24" y="53"/>
                </a:cubicBezTo>
                <a:cubicBezTo>
                  <a:pt x="23" y="53"/>
                  <a:pt x="23" y="52"/>
                  <a:pt x="22" y="52"/>
                </a:cubicBezTo>
                <a:cubicBezTo>
                  <a:pt x="9" y="70"/>
                  <a:pt x="1" y="91"/>
                  <a:pt x="0" y="114"/>
                </a:cubicBezTo>
                <a:cubicBezTo>
                  <a:pt x="43" y="114"/>
                  <a:pt x="43" y="114"/>
                  <a:pt x="43" y="114"/>
                </a:cubicBezTo>
                <a:cubicBezTo>
                  <a:pt x="43" y="125"/>
                  <a:pt x="43" y="125"/>
                  <a:pt x="43" y="125"/>
                </a:cubicBezTo>
                <a:cubicBezTo>
                  <a:pt x="0" y="125"/>
                  <a:pt x="0" y="125"/>
                  <a:pt x="0" y="125"/>
                </a:cubicBezTo>
                <a:cubicBezTo>
                  <a:pt x="1" y="146"/>
                  <a:pt x="8" y="166"/>
                  <a:pt x="20" y="183"/>
                </a:cubicBezTo>
                <a:cubicBezTo>
                  <a:pt x="21" y="182"/>
                  <a:pt x="22" y="182"/>
                  <a:pt x="24" y="181"/>
                </a:cubicBezTo>
                <a:cubicBezTo>
                  <a:pt x="34" y="175"/>
                  <a:pt x="47" y="170"/>
                  <a:pt x="62" y="167"/>
                </a:cubicBezTo>
                <a:cubicBezTo>
                  <a:pt x="58" y="154"/>
                  <a:pt x="55" y="139"/>
                  <a:pt x="55" y="125"/>
                </a:cubicBezTo>
                <a:cubicBezTo>
                  <a:pt x="55" y="125"/>
                  <a:pt x="55" y="125"/>
                  <a:pt x="55" y="125"/>
                </a:cubicBezTo>
                <a:cubicBezTo>
                  <a:pt x="55" y="114"/>
                  <a:pt x="55" y="114"/>
                  <a:pt x="55" y="114"/>
                </a:cubicBezTo>
                <a:close/>
                <a:moveTo>
                  <a:pt x="228" y="191"/>
                </a:moveTo>
                <a:cubicBezTo>
                  <a:pt x="179" y="165"/>
                  <a:pt x="77" y="165"/>
                  <a:pt x="29" y="191"/>
                </a:cubicBezTo>
                <a:cubicBezTo>
                  <a:pt x="29" y="191"/>
                  <a:pt x="28" y="192"/>
                  <a:pt x="27" y="192"/>
                </a:cubicBezTo>
                <a:cubicBezTo>
                  <a:pt x="46" y="214"/>
                  <a:pt x="73" y="230"/>
                  <a:pt x="104" y="236"/>
                </a:cubicBezTo>
                <a:cubicBezTo>
                  <a:pt x="90" y="222"/>
                  <a:pt x="78" y="206"/>
                  <a:pt x="70" y="188"/>
                </a:cubicBezTo>
                <a:cubicBezTo>
                  <a:pt x="74" y="188"/>
                  <a:pt x="78" y="187"/>
                  <a:pt x="82" y="186"/>
                </a:cubicBezTo>
                <a:cubicBezTo>
                  <a:pt x="91" y="206"/>
                  <a:pt x="105" y="224"/>
                  <a:pt x="123" y="238"/>
                </a:cubicBezTo>
                <a:cubicBezTo>
                  <a:pt x="123" y="183"/>
                  <a:pt x="123" y="183"/>
                  <a:pt x="123" y="183"/>
                </a:cubicBezTo>
                <a:cubicBezTo>
                  <a:pt x="125" y="183"/>
                  <a:pt x="127" y="183"/>
                  <a:pt x="128" y="183"/>
                </a:cubicBezTo>
                <a:cubicBezTo>
                  <a:pt x="130" y="183"/>
                  <a:pt x="132" y="183"/>
                  <a:pt x="134" y="183"/>
                </a:cubicBezTo>
                <a:cubicBezTo>
                  <a:pt x="134" y="238"/>
                  <a:pt x="134" y="238"/>
                  <a:pt x="134" y="238"/>
                </a:cubicBezTo>
                <a:cubicBezTo>
                  <a:pt x="152" y="224"/>
                  <a:pt x="166" y="206"/>
                  <a:pt x="175" y="186"/>
                </a:cubicBezTo>
                <a:cubicBezTo>
                  <a:pt x="179" y="187"/>
                  <a:pt x="183" y="188"/>
                  <a:pt x="187" y="188"/>
                </a:cubicBezTo>
                <a:cubicBezTo>
                  <a:pt x="179" y="206"/>
                  <a:pt x="167" y="222"/>
                  <a:pt x="153" y="236"/>
                </a:cubicBezTo>
                <a:cubicBezTo>
                  <a:pt x="184" y="230"/>
                  <a:pt x="211" y="214"/>
                  <a:pt x="230" y="192"/>
                </a:cubicBezTo>
                <a:cubicBezTo>
                  <a:pt x="229" y="191"/>
                  <a:pt x="228" y="191"/>
                  <a:pt x="228" y="191"/>
                </a:cubicBezTo>
                <a:close/>
                <a:moveTo>
                  <a:pt x="73" y="165"/>
                </a:moveTo>
                <a:cubicBezTo>
                  <a:pt x="89" y="162"/>
                  <a:pt x="106" y="160"/>
                  <a:pt x="123" y="160"/>
                </a:cubicBezTo>
                <a:cubicBezTo>
                  <a:pt x="123" y="125"/>
                  <a:pt x="123" y="125"/>
                  <a:pt x="123" y="125"/>
                </a:cubicBezTo>
                <a:cubicBezTo>
                  <a:pt x="66" y="125"/>
                  <a:pt x="66" y="125"/>
                  <a:pt x="66" y="125"/>
                </a:cubicBezTo>
                <a:cubicBezTo>
                  <a:pt x="67" y="139"/>
                  <a:pt x="69" y="152"/>
                  <a:pt x="73" y="165"/>
                </a:cubicBezTo>
                <a:close/>
              </a:path>
            </a:pathLst>
          </a:custGeom>
          <a:solidFill>
            <a:schemeClr val="accent1"/>
          </a:solidFill>
          <a:ln>
            <a:noFill/>
          </a:ln>
          <a:effectLst>
            <a:outerShdw blurRad="190500" dist="114300" dir="3000000" algn="t" rotWithShape="0">
              <a:prstClr val="black">
                <a:alpha val="40000"/>
              </a:prstClr>
            </a:outerShdw>
          </a:effectLst>
          <a:extLst/>
        </p:spPr>
        <p:txBody>
          <a:bodyPr lIns="68580" tIns="34290" rIns="68580" bIns="34290" anchor="ctr">
            <a:normAutofit lnSpcReduction="10000"/>
          </a:bodyPr>
          <a:lstStyle/>
          <a:p>
            <a:pPr>
              <a:defRPr/>
            </a:pPr>
            <a:endParaRPr lang="zh-CN" altLang="en-US" kern="0">
              <a:solidFill>
                <a:prstClr val="black"/>
              </a:solidFill>
              <a:sym typeface="Arial" panose="020B0604020202020204" pitchFamily="34" charset="0"/>
            </a:endParaRPr>
          </a:p>
        </p:txBody>
      </p:sp>
      <p:sp>
        <p:nvSpPr>
          <p:cNvPr id="50" name="MH_SubTitle_1"/>
          <p:cNvSpPr>
            <a:spLocks noChangeArrowheads="1"/>
          </p:cNvSpPr>
          <p:nvPr>
            <p:custDataLst>
              <p:tags r:id="rId29"/>
            </p:custDataLst>
          </p:nvPr>
        </p:nvSpPr>
        <p:spPr bwMode="auto">
          <a:xfrm>
            <a:off x="5008829" y="4175963"/>
            <a:ext cx="1979222" cy="114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r>
              <a:rPr lang="zh-CN" altLang="en-US" sz="2000"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第二种：党纪轻处分和组织处理要成为大多数。</a:t>
            </a:r>
          </a:p>
        </p:txBody>
      </p:sp>
      <p:sp>
        <p:nvSpPr>
          <p:cNvPr id="51" name="MH_SubTitle_1"/>
          <p:cNvSpPr>
            <a:spLocks noChangeArrowheads="1"/>
          </p:cNvSpPr>
          <p:nvPr>
            <p:custDataLst>
              <p:tags r:id="rId30"/>
            </p:custDataLst>
          </p:nvPr>
        </p:nvSpPr>
        <p:spPr bwMode="auto">
          <a:xfrm>
            <a:off x="6679574" y="2799602"/>
            <a:ext cx="2549562" cy="114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r>
              <a:rPr lang="zh-CN" altLang="en-US" sz="2000"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第三种：对严重违纪的重处分、作出重大职务调整应当是少数。</a:t>
            </a:r>
          </a:p>
        </p:txBody>
      </p:sp>
      <p:sp>
        <p:nvSpPr>
          <p:cNvPr id="52" name="MH_SubTitle_1"/>
          <p:cNvSpPr>
            <a:spLocks noChangeArrowheads="1"/>
          </p:cNvSpPr>
          <p:nvPr>
            <p:custDataLst>
              <p:tags r:id="rId31"/>
            </p:custDataLst>
          </p:nvPr>
        </p:nvSpPr>
        <p:spPr bwMode="auto">
          <a:xfrm>
            <a:off x="9294004" y="4175963"/>
            <a:ext cx="2339978" cy="114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r>
              <a:rPr lang="zh-CN" altLang="en-US" sz="2000"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第四种</a:t>
            </a:r>
            <a:r>
              <a:rPr lang="zh-CN" altLang="en-US" sz="2000" dirty="0" smtClean="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：严重</a:t>
            </a:r>
            <a:r>
              <a:rPr lang="zh-CN" altLang="en-US" sz="2000"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违纪涉嫌违法立案审查的只能是极极少数。</a:t>
            </a: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53" name="MH_Other_1"/>
          <p:cNvSpPr/>
          <p:nvPr>
            <p:custDataLst>
              <p:tags r:id="rId1"/>
            </p:custDataLst>
          </p:nvPr>
        </p:nvSpPr>
        <p:spPr>
          <a:xfrm rot="19743805">
            <a:off x="514001" y="797104"/>
            <a:ext cx="173038"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3A89C9"/>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54" name="MH_Other_2"/>
          <p:cNvSpPr/>
          <p:nvPr>
            <p:custDataLst>
              <p:tags r:id="rId2"/>
            </p:custDataLst>
          </p:nvPr>
        </p:nvSpPr>
        <p:spPr>
          <a:xfrm rot="19743805">
            <a:off x="787051" y="797104"/>
            <a:ext cx="171450"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F26C4F"/>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55" name="文本框 16"/>
          <p:cNvSpPr txBox="1">
            <a:spLocks noChangeArrowheads="1"/>
          </p:cNvSpPr>
          <p:nvPr/>
        </p:nvSpPr>
        <p:spPr bwMode="auto">
          <a:xfrm>
            <a:off x="1089942" y="792373"/>
            <a:ext cx="5407133"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None/>
            </a:pPr>
            <a:r>
              <a:rPr lang="zh-CN" altLang="en-US"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原则四：分级</a:t>
            </a:r>
            <a:r>
              <a:rPr lang="zh-CN" altLang="en-US"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负责、层层</a:t>
            </a:r>
            <a:r>
              <a:rPr lang="zh-CN" altLang="en-US"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落实</a:t>
            </a:r>
            <a:endParaRPr lang="en-US" altLang="zh-CN"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56" name="MH_SubTitle_2"/>
          <p:cNvSpPr/>
          <p:nvPr>
            <p:custDataLst>
              <p:tags r:id="rId3"/>
            </p:custDataLst>
          </p:nvPr>
        </p:nvSpPr>
        <p:spPr>
          <a:xfrm>
            <a:off x="6167745" y="3399807"/>
            <a:ext cx="658659" cy="812666"/>
          </a:xfrm>
          <a:prstGeom prst="rightArrow">
            <a:avLst/>
          </a:prstGeom>
          <a:solidFill>
            <a:srgbClr val="F26C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0" tIns="0" rIns="0" bIns="0" rtlCol="0" anchor="ctr">
            <a:normAutofit/>
          </a:bodyPr>
          <a:lstStyle/>
          <a:p>
            <a:pPr algn="ctr">
              <a:lnSpc>
                <a:spcPct val="120000"/>
              </a:lnSpc>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57" name="MH_SubTitle_1"/>
          <p:cNvSpPr/>
          <p:nvPr>
            <p:custDataLst>
              <p:tags r:id="rId4"/>
            </p:custDataLst>
          </p:nvPr>
        </p:nvSpPr>
        <p:spPr>
          <a:xfrm flipH="1">
            <a:off x="5473509" y="3399807"/>
            <a:ext cx="650689" cy="812666"/>
          </a:xfrm>
          <a:prstGeom prst="rightArrow">
            <a:avLst/>
          </a:prstGeom>
          <a:solidFill>
            <a:srgbClr val="8CBA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720000" bIns="0" rtlCol="0" anchor="ctr">
            <a:normAutofit/>
          </a:bodyPr>
          <a:lstStyle/>
          <a:p>
            <a:pPr algn="ctr">
              <a:lnSpc>
                <a:spcPct val="120000"/>
              </a:lnSpc>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58" name="MH_Title_1"/>
          <p:cNvSpPr/>
          <p:nvPr>
            <p:custDataLst>
              <p:tags r:id="rId5"/>
            </p:custDataLst>
          </p:nvPr>
        </p:nvSpPr>
        <p:spPr>
          <a:xfrm>
            <a:off x="5870000" y="3686876"/>
            <a:ext cx="559914" cy="23852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47500" lnSpcReduction="20000"/>
          </a:bodyPr>
          <a:lstStyle/>
          <a:p>
            <a:pPr algn="ctr"/>
            <a:endParaRPr lang="zh-CN" altLang="en-US" sz="2000" b="1" dirty="0">
              <a:solidFill>
                <a:srgbClr val="525252"/>
              </a:solidFill>
              <a:latin typeface="微软雅黑" panose="020B0503020204020204" pitchFamily="34" charset="-122"/>
              <a:ea typeface="微软雅黑" panose="020B0503020204020204" pitchFamily="34" charset="-122"/>
            </a:endParaRPr>
          </a:p>
        </p:txBody>
      </p:sp>
      <p:sp>
        <p:nvSpPr>
          <p:cNvPr id="59" name="MH_Other_1"/>
          <p:cNvSpPr/>
          <p:nvPr>
            <p:custDataLst>
              <p:tags r:id="rId6"/>
            </p:custDataLst>
          </p:nvPr>
        </p:nvSpPr>
        <p:spPr>
          <a:xfrm>
            <a:off x="1505510" y="4903996"/>
            <a:ext cx="178271" cy="178079"/>
          </a:xfrm>
          <a:custGeom>
            <a:avLst/>
            <a:gdLst>
              <a:gd name="connsiteX0" fmla="*/ 0 w 124620"/>
              <a:gd name="connsiteY0" fmla="*/ 0 h 124620"/>
              <a:gd name="connsiteX1" fmla="*/ 40085 w 124620"/>
              <a:gd name="connsiteY1" fmla="*/ 0 h 124620"/>
              <a:gd name="connsiteX2" fmla="*/ 40085 w 124620"/>
              <a:gd name="connsiteY2" fmla="*/ 87710 h 124620"/>
              <a:gd name="connsiteX3" fmla="*/ 124620 w 124620"/>
              <a:gd name="connsiteY3" fmla="*/ 87710 h 124620"/>
              <a:gd name="connsiteX4" fmla="*/ 124620 w 124620"/>
              <a:gd name="connsiteY4" fmla="*/ 124620 h 124620"/>
              <a:gd name="connsiteX5" fmla="*/ 0 w 124620"/>
              <a:gd name="connsiteY5" fmla="*/ 124620 h 124620"/>
              <a:gd name="connsiteX6" fmla="*/ 0 w 124620"/>
              <a:gd name="connsiteY6" fmla="*/ 0 h 124620"/>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87710 h 135375"/>
              <a:gd name="connsiteX2" fmla="*/ 135521 w 135521"/>
              <a:gd name="connsiteY2" fmla="*/ 87710 h 135375"/>
              <a:gd name="connsiteX3" fmla="*/ 135521 w 135521"/>
              <a:gd name="connsiteY3" fmla="*/ 124620 h 135375"/>
              <a:gd name="connsiteX4" fmla="*/ 10901 w 135521"/>
              <a:gd name="connsiteY4" fmla="*/ 124620 h 135375"/>
              <a:gd name="connsiteX5" fmla="*/ 10901 w 135521"/>
              <a:gd name="connsiteY5" fmla="*/ 0 h 135375"/>
              <a:gd name="connsiteX0" fmla="*/ 10901 w 135521"/>
              <a:gd name="connsiteY0" fmla="*/ 0 h 135375"/>
              <a:gd name="connsiteX1" fmla="*/ 50986 w 135521"/>
              <a:gd name="connsiteY1" fmla="*/ 87710 h 135375"/>
              <a:gd name="connsiteX2" fmla="*/ 135521 w 135521"/>
              <a:gd name="connsiteY2" fmla="*/ 124620 h 135375"/>
              <a:gd name="connsiteX3" fmla="*/ 10901 w 135521"/>
              <a:gd name="connsiteY3" fmla="*/ 124620 h 135375"/>
              <a:gd name="connsiteX4" fmla="*/ 10901 w 135521"/>
              <a:gd name="connsiteY4" fmla="*/ 0 h 135375"/>
              <a:gd name="connsiteX0" fmla="*/ 10901 w 135521"/>
              <a:gd name="connsiteY0" fmla="*/ 0 h 135375"/>
              <a:gd name="connsiteX1" fmla="*/ 39080 w 135521"/>
              <a:gd name="connsiteY1" fmla="*/ 101997 h 135375"/>
              <a:gd name="connsiteX2" fmla="*/ 135521 w 135521"/>
              <a:gd name="connsiteY2" fmla="*/ 124620 h 135375"/>
              <a:gd name="connsiteX3" fmla="*/ 10901 w 135521"/>
              <a:gd name="connsiteY3" fmla="*/ 124620 h 135375"/>
              <a:gd name="connsiteX4" fmla="*/ 10901 w 135521"/>
              <a:gd name="connsiteY4" fmla="*/ 0 h 135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21" h="135375">
                <a:moveTo>
                  <a:pt x="10901" y="0"/>
                </a:moveTo>
                <a:lnTo>
                  <a:pt x="39080" y="101997"/>
                </a:lnTo>
                <a:lnTo>
                  <a:pt x="135521" y="124620"/>
                </a:lnTo>
                <a:cubicBezTo>
                  <a:pt x="114751" y="130772"/>
                  <a:pt x="31671" y="145390"/>
                  <a:pt x="10901" y="124620"/>
                </a:cubicBezTo>
                <a:cubicBezTo>
                  <a:pt x="-9869" y="103850"/>
                  <a:pt x="4220" y="20770"/>
                  <a:pt x="10901" y="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MH_Other_2"/>
          <p:cNvSpPr/>
          <p:nvPr>
            <p:custDataLst>
              <p:tags r:id="rId7"/>
            </p:custDataLst>
          </p:nvPr>
        </p:nvSpPr>
        <p:spPr>
          <a:xfrm flipH="1">
            <a:off x="4965345" y="4903996"/>
            <a:ext cx="178271" cy="178079"/>
          </a:xfrm>
          <a:custGeom>
            <a:avLst/>
            <a:gdLst>
              <a:gd name="connsiteX0" fmla="*/ 0 w 124620"/>
              <a:gd name="connsiteY0" fmla="*/ 0 h 124620"/>
              <a:gd name="connsiteX1" fmla="*/ 40085 w 124620"/>
              <a:gd name="connsiteY1" fmla="*/ 0 h 124620"/>
              <a:gd name="connsiteX2" fmla="*/ 40085 w 124620"/>
              <a:gd name="connsiteY2" fmla="*/ 87710 h 124620"/>
              <a:gd name="connsiteX3" fmla="*/ 124620 w 124620"/>
              <a:gd name="connsiteY3" fmla="*/ 87710 h 124620"/>
              <a:gd name="connsiteX4" fmla="*/ 124620 w 124620"/>
              <a:gd name="connsiteY4" fmla="*/ 124620 h 124620"/>
              <a:gd name="connsiteX5" fmla="*/ 0 w 124620"/>
              <a:gd name="connsiteY5" fmla="*/ 124620 h 124620"/>
              <a:gd name="connsiteX6" fmla="*/ 0 w 124620"/>
              <a:gd name="connsiteY6" fmla="*/ 0 h 124620"/>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87710 h 135375"/>
              <a:gd name="connsiteX2" fmla="*/ 135521 w 135521"/>
              <a:gd name="connsiteY2" fmla="*/ 87710 h 135375"/>
              <a:gd name="connsiteX3" fmla="*/ 135521 w 135521"/>
              <a:gd name="connsiteY3" fmla="*/ 124620 h 135375"/>
              <a:gd name="connsiteX4" fmla="*/ 10901 w 135521"/>
              <a:gd name="connsiteY4" fmla="*/ 124620 h 135375"/>
              <a:gd name="connsiteX5" fmla="*/ 10901 w 135521"/>
              <a:gd name="connsiteY5" fmla="*/ 0 h 135375"/>
              <a:gd name="connsiteX0" fmla="*/ 10901 w 135521"/>
              <a:gd name="connsiteY0" fmla="*/ 0 h 135375"/>
              <a:gd name="connsiteX1" fmla="*/ 50986 w 135521"/>
              <a:gd name="connsiteY1" fmla="*/ 87710 h 135375"/>
              <a:gd name="connsiteX2" fmla="*/ 135521 w 135521"/>
              <a:gd name="connsiteY2" fmla="*/ 124620 h 135375"/>
              <a:gd name="connsiteX3" fmla="*/ 10901 w 135521"/>
              <a:gd name="connsiteY3" fmla="*/ 124620 h 135375"/>
              <a:gd name="connsiteX4" fmla="*/ 10901 w 135521"/>
              <a:gd name="connsiteY4" fmla="*/ 0 h 135375"/>
              <a:gd name="connsiteX0" fmla="*/ 10901 w 135521"/>
              <a:gd name="connsiteY0" fmla="*/ 0 h 135375"/>
              <a:gd name="connsiteX1" fmla="*/ 39080 w 135521"/>
              <a:gd name="connsiteY1" fmla="*/ 101997 h 135375"/>
              <a:gd name="connsiteX2" fmla="*/ 135521 w 135521"/>
              <a:gd name="connsiteY2" fmla="*/ 124620 h 135375"/>
              <a:gd name="connsiteX3" fmla="*/ 10901 w 135521"/>
              <a:gd name="connsiteY3" fmla="*/ 124620 h 135375"/>
              <a:gd name="connsiteX4" fmla="*/ 10901 w 135521"/>
              <a:gd name="connsiteY4" fmla="*/ 0 h 135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21" h="135375">
                <a:moveTo>
                  <a:pt x="10901" y="0"/>
                </a:moveTo>
                <a:lnTo>
                  <a:pt x="39080" y="101997"/>
                </a:lnTo>
                <a:lnTo>
                  <a:pt x="135521" y="124620"/>
                </a:lnTo>
                <a:cubicBezTo>
                  <a:pt x="114751" y="130772"/>
                  <a:pt x="31671" y="145390"/>
                  <a:pt x="10901" y="124620"/>
                </a:cubicBezTo>
                <a:cubicBezTo>
                  <a:pt x="-9869" y="103850"/>
                  <a:pt x="4220" y="20770"/>
                  <a:pt x="10901" y="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MH_Other_3"/>
          <p:cNvSpPr/>
          <p:nvPr>
            <p:custDataLst>
              <p:tags r:id="rId8"/>
            </p:custDataLst>
          </p:nvPr>
        </p:nvSpPr>
        <p:spPr>
          <a:xfrm rot="5400000">
            <a:off x="1505510" y="2575655"/>
            <a:ext cx="178271" cy="178079"/>
          </a:xfrm>
          <a:custGeom>
            <a:avLst/>
            <a:gdLst>
              <a:gd name="connsiteX0" fmla="*/ 0 w 124620"/>
              <a:gd name="connsiteY0" fmla="*/ 0 h 124620"/>
              <a:gd name="connsiteX1" fmla="*/ 40085 w 124620"/>
              <a:gd name="connsiteY1" fmla="*/ 0 h 124620"/>
              <a:gd name="connsiteX2" fmla="*/ 40085 w 124620"/>
              <a:gd name="connsiteY2" fmla="*/ 87710 h 124620"/>
              <a:gd name="connsiteX3" fmla="*/ 124620 w 124620"/>
              <a:gd name="connsiteY3" fmla="*/ 87710 h 124620"/>
              <a:gd name="connsiteX4" fmla="*/ 124620 w 124620"/>
              <a:gd name="connsiteY4" fmla="*/ 124620 h 124620"/>
              <a:gd name="connsiteX5" fmla="*/ 0 w 124620"/>
              <a:gd name="connsiteY5" fmla="*/ 124620 h 124620"/>
              <a:gd name="connsiteX6" fmla="*/ 0 w 124620"/>
              <a:gd name="connsiteY6" fmla="*/ 0 h 124620"/>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87710 h 135375"/>
              <a:gd name="connsiteX2" fmla="*/ 135521 w 135521"/>
              <a:gd name="connsiteY2" fmla="*/ 87710 h 135375"/>
              <a:gd name="connsiteX3" fmla="*/ 135521 w 135521"/>
              <a:gd name="connsiteY3" fmla="*/ 124620 h 135375"/>
              <a:gd name="connsiteX4" fmla="*/ 10901 w 135521"/>
              <a:gd name="connsiteY4" fmla="*/ 124620 h 135375"/>
              <a:gd name="connsiteX5" fmla="*/ 10901 w 135521"/>
              <a:gd name="connsiteY5" fmla="*/ 0 h 135375"/>
              <a:gd name="connsiteX0" fmla="*/ 10901 w 135521"/>
              <a:gd name="connsiteY0" fmla="*/ 0 h 135375"/>
              <a:gd name="connsiteX1" fmla="*/ 50986 w 135521"/>
              <a:gd name="connsiteY1" fmla="*/ 87710 h 135375"/>
              <a:gd name="connsiteX2" fmla="*/ 135521 w 135521"/>
              <a:gd name="connsiteY2" fmla="*/ 124620 h 135375"/>
              <a:gd name="connsiteX3" fmla="*/ 10901 w 135521"/>
              <a:gd name="connsiteY3" fmla="*/ 124620 h 135375"/>
              <a:gd name="connsiteX4" fmla="*/ 10901 w 135521"/>
              <a:gd name="connsiteY4" fmla="*/ 0 h 135375"/>
              <a:gd name="connsiteX0" fmla="*/ 10901 w 135521"/>
              <a:gd name="connsiteY0" fmla="*/ 0 h 135375"/>
              <a:gd name="connsiteX1" fmla="*/ 39080 w 135521"/>
              <a:gd name="connsiteY1" fmla="*/ 101997 h 135375"/>
              <a:gd name="connsiteX2" fmla="*/ 135521 w 135521"/>
              <a:gd name="connsiteY2" fmla="*/ 124620 h 135375"/>
              <a:gd name="connsiteX3" fmla="*/ 10901 w 135521"/>
              <a:gd name="connsiteY3" fmla="*/ 124620 h 135375"/>
              <a:gd name="connsiteX4" fmla="*/ 10901 w 135521"/>
              <a:gd name="connsiteY4" fmla="*/ 0 h 135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21" h="135375">
                <a:moveTo>
                  <a:pt x="10901" y="0"/>
                </a:moveTo>
                <a:lnTo>
                  <a:pt x="39080" y="101997"/>
                </a:lnTo>
                <a:lnTo>
                  <a:pt x="135521" y="124620"/>
                </a:lnTo>
                <a:cubicBezTo>
                  <a:pt x="114751" y="130772"/>
                  <a:pt x="31671" y="145390"/>
                  <a:pt x="10901" y="124620"/>
                </a:cubicBezTo>
                <a:cubicBezTo>
                  <a:pt x="-9869" y="103850"/>
                  <a:pt x="4220" y="20770"/>
                  <a:pt x="10901" y="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MH_Other_4"/>
          <p:cNvSpPr/>
          <p:nvPr>
            <p:custDataLst>
              <p:tags r:id="rId9"/>
            </p:custDataLst>
          </p:nvPr>
        </p:nvSpPr>
        <p:spPr>
          <a:xfrm rot="10800000">
            <a:off x="4965345" y="2575559"/>
            <a:ext cx="178271" cy="178079"/>
          </a:xfrm>
          <a:custGeom>
            <a:avLst/>
            <a:gdLst>
              <a:gd name="connsiteX0" fmla="*/ 0 w 124620"/>
              <a:gd name="connsiteY0" fmla="*/ 0 h 124620"/>
              <a:gd name="connsiteX1" fmla="*/ 40085 w 124620"/>
              <a:gd name="connsiteY1" fmla="*/ 0 h 124620"/>
              <a:gd name="connsiteX2" fmla="*/ 40085 w 124620"/>
              <a:gd name="connsiteY2" fmla="*/ 87710 h 124620"/>
              <a:gd name="connsiteX3" fmla="*/ 124620 w 124620"/>
              <a:gd name="connsiteY3" fmla="*/ 87710 h 124620"/>
              <a:gd name="connsiteX4" fmla="*/ 124620 w 124620"/>
              <a:gd name="connsiteY4" fmla="*/ 124620 h 124620"/>
              <a:gd name="connsiteX5" fmla="*/ 0 w 124620"/>
              <a:gd name="connsiteY5" fmla="*/ 124620 h 124620"/>
              <a:gd name="connsiteX6" fmla="*/ 0 w 124620"/>
              <a:gd name="connsiteY6" fmla="*/ 0 h 124620"/>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87710 h 135375"/>
              <a:gd name="connsiteX2" fmla="*/ 135521 w 135521"/>
              <a:gd name="connsiteY2" fmla="*/ 87710 h 135375"/>
              <a:gd name="connsiteX3" fmla="*/ 135521 w 135521"/>
              <a:gd name="connsiteY3" fmla="*/ 124620 h 135375"/>
              <a:gd name="connsiteX4" fmla="*/ 10901 w 135521"/>
              <a:gd name="connsiteY4" fmla="*/ 124620 h 135375"/>
              <a:gd name="connsiteX5" fmla="*/ 10901 w 135521"/>
              <a:gd name="connsiteY5" fmla="*/ 0 h 135375"/>
              <a:gd name="connsiteX0" fmla="*/ 10901 w 135521"/>
              <a:gd name="connsiteY0" fmla="*/ 0 h 135375"/>
              <a:gd name="connsiteX1" fmla="*/ 50986 w 135521"/>
              <a:gd name="connsiteY1" fmla="*/ 87710 h 135375"/>
              <a:gd name="connsiteX2" fmla="*/ 135521 w 135521"/>
              <a:gd name="connsiteY2" fmla="*/ 124620 h 135375"/>
              <a:gd name="connsiteX3" fmla="*/ 10901 w 135521"/>
              <a:gd name="connsiteY3" fmla="*/ 124620 h 135375"/>
              <a:gd name="connsiteX4" fmla="*/ 10901 w 135521"/>
              <a:gd name="connsiteY4" fmla="*/ 0 h 135375"/>
              <a:gd name="connsiteX0" fmla="*/ 10901 w 135521"/>
              <a:gd name="connsiteY0" fmla="*/ 0 h 135375"/>
              <a:gd name="connsiteX1" fmla="*/ 39080 w 135521"/>
              <a:gd name="connsiteY1" fmla="*/ 101997 h 135375"/>
              <a:gd name="connsiteX2" fmla="*/ 135521 w 135521"/>
              <a:gd name="connsiteY2" fmla="*/ 124620 h 135375"/>
              <a:gd name="connsiteX3" fmla="*/ 10901 w 135521"/>
              <a:gd name="connsiteY3" fmla="*/ 124620 h 135375"/>
              <a:gd name="connsiteX4" fmla="*/ 10901 w 135521"/>
              <a:gd name="connsiteY4" fmla="*/ 0 h 135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21" h="135375">
                <a:moveTo>
                  <a:pt x="10901" y="0"/>
                </a:moveTo>
                <a:lnTo>
                  <a:pt x="39080" y="101997"/>
                </a:lnTo>
                <a:lnTo>
                  <a:pt x="135521" y="124620"/>
                </a:lnTo>
                <a:cubicBezTo>
                  <a:pt x="114751" y="130772"/>
                  <a:pt x="31671" y="145390"/>
                  <a:pt x="10901" y="124620"/>
                </a:cubicBezTo>
                <a:cubicBezTo>
                  <a:pt x="-9869" y="103850"/>
                  <a:pt x="4220" y="20770"/>
                  <a:pt x="10901" y="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MH_SubTitle_1"/>
          <p:cNvSpPr>
            <a:spLocks noChangeArrowheads="1"/>
          </p:cNvSpPr>
          <p:nvPr>
            <p:custDataLst>
              <p:tags r:id="rId10"/>
            </p:custDataLst>
          </p:nvPr>
        </p:nvSpPr>
        <p:spPr bwMode="auto">
          <a:xfrm>
            <a:off x="1650914" y="2937379"/>
            <a:ext cx="3246410" cy="1783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lnSpc>
                <a:spcPct val="150000"/>
              </a:lnSpc>
            </a:pPr>
            <a:r>
              <a:rPr lang="zh-CN" altLang="en-US" sz="2000"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全面从严治党，必须靠各级党组织和党员领导干部来支撑，按照管理权限，落实分级负责原则，层层传导压力。</a:t>
            </a:r>
          </a:p>
        </p:txBody>
      </p:sp>
      <p:sp>
        <p:nvSpPr>
          <p:cNvPr id="64" name="MH_Other_1"/>
          <p:cNvSpPr/>
          <p:nvPr>
            <p:custDataLst>
              <p:tags r:id="rId11"/>
            </p:custDataLst>
          </p:nvPr>
        </p:nvSpPr>
        <p:spPr>
          <a:xfrm>
            <a:off x="7006100" y="5443910"/>
            <a:ext cx="178271" cy="178079"/>
          </a:xfrm>
          <a:custGeom>
            <a:avLst/>
            <a:gdLst>
              <a:gd name="connsiteX0" fmla="*/ 0 w 124620"/>
              <a:gd name="connsiteY0" fmla="*/ 0 h 124620"/>
              <a:gd name="connsiteX1" fmla="*/ 40085 w 124620"/>
              <a:gd name="connsiteY1" fmla="*/ 0 h 124620"/>
              <a:gd name="connsiteX2" fmla="*/ 40085 w 124620"/>
              <a:gd name="connsiteY2" fmla="*/ 87710 h 124620"/>
              <a:gd name="connsiteX3" fmla="*/ 124620 w 124620"/>
              <a:gd name="connsiteY3" fmla="*/ 87710 h 124620"/>
              <a:gd name="connsiteX4" fmla="*/ 124620 w 124620"/>
              <a:gd name="connsiteY4" fmla="*/ 124620 h 124620"/>
              <a:gd name="connsiteX5" fmla="*/ 0 w 124620"/>
              <a:gd name="connsiteY5" fmla="*/ 124620 h 124620"/>
              <a:gd name="connsiteX6" fmla="*/ 0 w 124620"/>
              <a:gd name="connsiteY6" fmla="*/ 0 h 124620"/>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87710 h 135375"/>
              <a:gd name="connsiteX2" fmla="*/ 135521 w 135521"/>
              <a:gd name="connsiteY2" fmla="*/ 87710 h 135375"/>
              <a:gd name="connsiteX3" fmla="*/ 135521 w 135521"/>
              <a:gd name="connsiteY3" fmla="*/ 124620 h 135375"/>
              <a:gd name="connsiteX4" fmla="*/ 10901 w 135521"/>
              <a:gd name="connsiteY4" fmla="*/ 124620 h 135375"/>
              <a:gd name="connsiteX5" fmla="*/ 10901 w 135521"/>
              <a:gd name="connsiteY5" fmla="*/ 0 h 135375"/>
              <a:gd name="connsiteX0" fmla="*/ 10901 w 135521"/>
              <a:gd name="connsiteY0" fmla="*/ 0 h 135375"/>
              <a:gd name="connsiteX1" fmla="*/ 50986 w 135521"/>
              <a:gd name="connsiteY1" fmla="*/ 87710 h 135375"/>
              <a:gd name="connsiteX2" fmla="*/ 135521 w 135521"/>
              <a:gd name="connsiteY2" fmla="*/ 124620 h 135375"/>
              <a:gd name="connsiteX3" fmla="*/ 10901 w 135521"/>
              <a:gd name="connsiteY3" fmla="*/ 124620 h 135375"/>
              <a:gd name="connsiteX4" fmla="*/ 10901 w 135521"/>
              <a:gd name="connsiteY4" fmla="*/ 0 h 135375"/>
              <a:gd name="connsiteX0" fmla="*/ 10901 w 135521"/>
              <a:gd name="connsiteY0" fmla="*/ 0 h 135375"/>
              <a:gd name="connsiteX1" fmla="*/ 39080 w 135521"/>
              <a:gd name="connsiteY1" fmla="*/ 101997 h 135375"/>
              <a:gd name="connsiteX2" fmla="*/ 135521 w 135521"/>
              <a:gd name="connsiteY2" fmla="*/ 124620 h 135375"/>
              <a:gd name="connsiteX3" fmla="*/ 10901 w 135521"/>
              <a:gd name="connsiteY3" fmla="*/ 124620 h 135375"/>
              <a:gd name="connsiteX4" fmla="*/ 10901 w 135521"/>
              <a:gd name="connsiteY4" fmla="*/ 0 h 135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21" h="135375">
                <a:moveTo>
                  <a:pt x="10901" y="0"/>
                </a:moveTo>
                <a:lnTo>
                  <a:pt x="39080" y="101997"/>
                </a:lnTo>
                <a:lnTo>
                  <a:pt x="135521" y="124620"/>
                </a:lnTo>
                <a:cubicBezTo>
                  <a:pt x="114751" y="130772"/>
                  <a:pt x="31671" y="145390"/>
                  <a:pt x="10901" y="124620"/>
                </a:cubicBezTo>
                <a:cubicBezTo>
                  <a:pt x="-9869" y="103850"/>
                  <a:pt x="4220" y="20770"/>
                  <a:pt x="10901" y="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MH_Other_2"/>
          <p:cNvSpPr/>
          <p:nvPr>
            <p:custDataLst>
              <p:tags r:id="rId12"/>
            </p:custDataLst>
          </p:nvPr>
        </p:nvSpPr>
        <p:spPr>
          <a:xfrm flipH="1">
            <a:off x="11264425" y="5443910"/>
            <a:ext cx="178271" cy="178079"/>
          </a:xfrm>
          <a:custGeom>
            <a:avLst/>
            <a:gdLst>
              <a:gd name="connsiteX0" fmla="*/ 0 w 124620"/>
              <a:gd name="connsiteY0" fmla="*/ 0 h 124620"/>
              <a:gd name="connsiteX1" fmla="*/ 40085 w 124620"/>
              <a:gd name="connsiteY1" fmla="*/ 0 h 124620"/>
              <a:gd name="connsiteX2" fmla="*/ 40085 w 124620"/>
              <a:gd name="connsiteY2" fmla="*/ 87710 h 124620"/>
              <a:gd name="connsiteX3" fmla="*/ 124620 w 124620"/>
              <a:gd name="connsiteY3" fmla="*/ 87710 h 124620"/>
              <a:gd name="connsiteX4" fmla="*/ 124620 w 124620"/>
              <a:gd name="connsiteY4" fmla="*/ 124620 h 124620"/>
              <a:gd name="connsiteX5" fmla="*/ 0 w 124620"/>
              <a:gd name="connsiteY5" fmla="*/ 124620 h 124620"/>
              <a:gd name="connsiteX6" fmla="*/ 0 w 124620"/>
              <a:gd name="connsiteY6" fmla="*/ 0 h 124620"/>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87710 h 135375"/>
              <a:gd name="connsiteX2" fmla="*/ 135521 w 135521"/>
              <a:gd name="connsiteY2" fmla="*/ 87710 h 135375"/>
              <a:gd name="connsiteX3" fmla="*/ 135521 w 135521"/>
              <a:gd name="connsiteY3" fmla="*/ 124620 h 135375"/>
              <a:gd name="connsiteX4" fmla="*/ 10901 w 135521"/>
              <a:gd name="connsiteY4" fmla="*/ 124620 h 135375"/>
              <a:gd name="connsiteX5" fmla="*/ 10901 w 135521"/>
              <a:gd name="connsiteY5" fmla="*/ 0 h 135375"/>
              <a:gd name="connsiteX0" fmla="*/ 10901 w 135521"/>
              <a:gd name="connsiteY0" fmla="*/ 0 h 135375"/>
              <a:gd name="connsiteX1" fmla="*/ 50986 w 135521"/>
              <a:gd name="connsiteY1" fmla="*/ 87710 h 135375"/>
              <a:gd name="connsiteX2" fmla="*/ 135521 w 135521"/>
              <a:gd name="connsiteY2" fmla="*/ 124620 h 135375"/>
              <a:gd name="connsiteX3" fmla="*/ 10901 w 135521"/>
              <a:gd name="connsiteY3" fmla="*/ 124620 h 135375"/>
              <a:gd name="connsiteX4" fmla="*/ 10901 w 135521"/>
              <a:gd name="connsiteY4" fmla="*/ 0 h 135375"/>
              <a:gd name="connsiteX0" fmla="*/ 10901 w 135521"/>
              <a:gd name="connsiteY0" fmla="*/ 0 h 135375"/>
              <a:gd name="connsiteX1" fmla="*/ 39080 w 135521"/>
              <a:gd name="connsiteY1" fmla="*/ 101997 h 135375"/>
              <a:gd name="connsiteX2" fmla="*/ 135521 w 135521"/>
              <a:gd name="connsiteY2" fmla="*/ 124620 h 135375"/>
              <a:gd name="connsiteX3" fmla="*/ 10901 w 135521"/>
              <a:gd name="connsiteY3" fmla="*/ 124620 h 135375"/>
              <a:gd name="connsiteX4" fmla="*/ 10901 w 135521"/>
              <a:gd name="connsiteY4" fmla="*/ 0 h 135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21" h="135375">
                <a:moveTo>
                  <a:pt x="10901" y="0"/>
                </a:moveTo>
                <a:lnTo>
                  <a:pt x="39080" y="101997"/>
                </a:lnTo>
                <a:lnTo>
                  <a:pt x="135521" y="124620"/>
                </a:lnTo>
                <a:cubicBezTo>
                  <a:pt x="114751" y="130772"/>
                  <a:pt x="31671" y="145390"/>
                  <a:pt x="10901" y="124620"/>
                </a:cubicBezTo>
                <a:cubicBezTo>
                  <a:pt x="-9869" y="103850"/>
                  <a:pt x="4220" y="20770"/>
                  <a:pt x="10901" y="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MH_Other_3"/>
          <p:cNvSpPr/>
          <p:nvPr>
            <p:custDataLst>
              <p:tags r:id="rId13"/>
            </p:custDataLst>
          </p:nvPr>
        </p:nvSpPr>
        <p:spPr>
          <a:xfrm rot="5400000">
            <a:off x="7006100" y="2149647"/>
            <a:ext cx="178271" cy="178079"/>
          </a:xfrm>
          <a:custGeom>
            <a:avLst/>
            <a:gdLst>
              <a:gd name="connsiteX0" fmla="*/ 0 w 124620"/>
              <a:gd name="connsiteY0" fmla="*/ 0 h 124620"/>
              <a:gd name="connsiteX1" fmla="*/ 40085 w 124620"/>
              <a:gd name="connsiteY1" fmla="*/ 0 h 124620"/>
              <a:gd name="connsiteX2" fmla="*/ 40085 w 124620"/>
              <a:gd name="connsiteY2" fmla="*/ 87710 h 124620"/>
              <a:gd name="connsiteX3" fmla="*/ 124620 w 124620"/>
              <a:gd name="connsiteY3" fmla="*/ 87710 h 124620"/>
              <a:gd name="connsiteX4" fmla="*/ 124620 w 124620"/>
              <a:gd name="connsiteY4" fmla="*/ 124620 h 124620"/>
              <a:gd name="connsiteX5" fmla="*/ 0 w 124620"/>
              <a:gd name="connsiteY5" fmla="*/ 124620 h 124620"/>
              <a:gd name="connsiteX6" fmla="*/ 0 w 124620"/>
              <a:gd name="connsiteY6" fmla="*/ 0 h 124620"/>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87710 h 135375"/>
              <a:gd name="connsiteX2" fmla="*/ 135521 w 135521"/>
              <a:gd name="connsiteY2" fmla="*/ 87710 h 135375"/>
              <a:gd name="connsiteX3" fmla="*/ 135521 w 135521"/>
              <a:gd name="connsiteY3" fmla="*/ 124620 h 135375"/>
              <a:gd name="connsiteX4" fmla="*/ 10901 w 135521"/>
              <a:gd name="connsiteY4" fmla="*/ 124620 h 135375"/>
              <a:gd name="connsiteX5" fmla="*/ 10901 w 135521"/>
              <a:gd name="connsiteY5" fmla="*/ 0 h 135375"/>
              <a:gd name="connsiteX0" fmla="*/ 10901 w 135521"/>
              <a:gd name="connsiteY0" fmla="*/ 0 h 135375"/>
              <a:gd name="connsiteX1" fmla="*/ 50986 w 135521"/>
              <a:gd name="connsiteY1" fmla="*/ 87710 h 135375"/>
              <a:gd name="connsiteX2" fmla="*/ 135521 w 135521"/>
              <a:gd name="connsiteY2" fmla="*/ 124620 h 135375"/>
              <a:gd name="connsiteX3" fmla="*/ 10901 w 135521"/>
              <a:gd name="connsiteY3" fmla="*/ 124620 h 135375"/>
              <a:gd name="connsiteX4" fmla="*/ 10901 w 135521"/>
              <a:gd name="connsiteY4" fmla="*/ 0 h 135375"/>
              <a:gd name="connsiteX0" fmla="*/ 10901 w 135521"/>
              <a:gd name="connsiteY0" fmla="*/ 0 h 135375"/>
              <a:gd name="connsiteX1" fmla="*/ 39080 w 135521"/>
              <a:gd name="connsiteY1" fmla="*/ 101997 h 135375"/>
              <a:gd name="connsiteX2" fmla="*/ 135521 w 135521"/>
              <a:gd name="connsiteY2" fmla="*/ 124620 h 135375"/>
              <a:gd name="connsiteX3" fmla="*/ 10901 w 135521"/>
              <a:gd name="connsiteY3" fmla="*/ 124620 h 135375"/>
              <a:gd name="connsiteX4" fmla="*/ 10901 w 135521"/>
              <a:gd name="connsiteY4" fmla="*/ 0 h 135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21" h="135375">
                <a:moveTo>
                  <a:pt x="10901" y="0"/>
                </a:moveTo>
                <a:lnTo>
                  <a:pt x="39080" y="101997"/>
                </a:lnTo>
                <a:lnTo>
                  <a:pt x="135521" y="124620"/>
                </a:lnTo>
                <a:cubicBezTo>
                  <a:pt x="114751" y="130772"/>
                  <a:pt x="31671" y="145390"/>
                  <a:pt x="10901" y="124620"/>
                </a:cubicBezTo>
                <a:cubicBezTo>
                  <a:pt x="-9869" y="103850"/>
                  <a:pt x="4220" y="20770"/>
                  <a:pt x="10901" y="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MH_Other_4"/>
          <p:cNvSpPr/>
          <p:nvPr>
            <p:custDataLst>
              <p:tags r:id="rId14"/>
            </p:custDataLst>
          </p:nvPr>
        </p:nvSpPr>
        <p:spPr>
          <a:xfrm rot="10800000">
            <a:off x="11264425" y="2149551"/>
            <a:ext cx="178271" cy="178079"/>
          </a:xfrm>
          <a:custGeom>
            <a:avLst/>
            <a:gdLst>
              <a:gd name="connsiteX0" fmla="*/ 0 w 124620"/>
              <a:gd name="connsiteY0" fmla="*/ 0 h 124620"/>
              <a:gd name="connsiteX1" fmla="*/ 40085 w 124620"/>
              <a:gd name="connsiteY1" fmla="*/ 0 h 124620"/>
              <a:gd name="connsiteX2" fmla="*/ 40085 w 124620"/>
              <a:gd name="connsiteY2" fmla="*/ 87710 h 124620"/>
              <a:gd name="connsiteX3" fmla="*/ 124620 w 124620"/>
              <a:gd name="connsiteY3" fmla="*/ 87710 h 124620"/>
              <a:gd name="connsiteX4" fmla="*/ 124620 w 124620"/>
              <a:gd name="connsiteY4" fmla="*/ 124620 h 124620"/>
              <a:gd name="connsiteX5" fmla="*/ 0 w 124620"/>
              <a:gd name="connsiteY5" fmla="*/ 124620 h 124620"/>
              <a:gd name="connsiteX6" fmla="*/ 0 w 124620"/>
              <a:gd name="connsiteY6" fmla="*/ 0 h 124620"/>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87710 h 135375"/>
              <a:gd name="connsiteX2" fmla="*/ 135521 w 135521"/>
              <a:gd name="connsiteY2" fmla="*/ 87710 h 135375"/>
              <a:gd name="connsiteX3" fmla="*/ 135521 w 135521"/>
              <a:gd name="connsiteY3" fmla="*/ 124620 h 135375"/>
              <a:gd name="connsiteX4" fmla="*/ 10901 w 135521"/>
              <a:gd name="connsiteY4" fmla="*/ 124620 h 135375"/>
              <a:gd name="connsiteX5" fmla="*/ 10901 w 135521"/>
              <a:gd name="connsiteY5" fmla="*/ 0 h 135375"/>
              <a:gd name="connsiteX0" fmla="*/ 10901 w 135521"/>
              <a:gd name="connsiteY0" fmla="*/ 0 h 135375"/>
              <a:gd name="connsiteX1" fmla="*/ 50986 w 135521"/>
              <a:gd name="connsiteY1" fmla="*/ 87710 h 135375"/>
              <a:gd name="connsiteX2" fmla="*/ 135521 w 135521"/>
              <a:gd name="connsiteY2" fmla="*/ 124620 h 135375"/>
              <a:gd name="connsiteX3" fmla="*/ 10901 w 135521"/>
              <a:gd name="connsiteY3" fmla="*/ 124620 h 135375"/>
              <a:gd name="connsiteX4" fmla="*/ 10901 w 135521"/>
              <a:gd name="connsiteY4" fmla="*/ 0 h 135375"/>
              <a:gd name="connsiteX0" fmla="*/ 10901 w 135521"/>
              <a:gd name="connsiteY0" fmla="*/ 0 h 135375"/>
              <a:gd name="connsiteX1" fmla="*/ 39080 w 135521"/>
              <a:gd name="connsiteY1" fmla="*/ 101997 h 135375"/>
              <a:gd name="connsiteX2" fmla="*/ 135521 w 135521"/>
              <a:gd name="connsiteY2" fmla="*/ 124620 h 135375"/>
              <a:gd name="connsiteX3" fmla="*/ 10901 w 135521"/>
              <a:gd name="connsiteY3" fmla="*/ 124620 h 135375"/>
              <a:gd name="connsiteX4" fmla="*/ 10901 w 135521"/>
              <a:gd name="connsiteY4" fmla="*/ 0 h 135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21" h="135375">
                <a:moveTo>
                  <a:pt x="10901" y="0"/>
                </a:moveTo>
                <a:lnTo>
                  <a:pt x="39080" y="101997"/>
                </a:lnTo>
                <a:lnTo>
                  <a:pt x="135521" y="124620"/>
                </a:lnTo>
                <a:cubicBezTo>
                  <a:pt x="114751" y="130772"/>
                  <a:pt x="31671" y="145390"/>
                  <a:pt x="10901" y="124620"/>
                </a:cubicBezTo>
                <a:cubicBezTo>
                  <a:pt x="-9869" y="103850"/>
                  <a:pt x="4220" y="20770"/>
                  <a:pt x="10901" y="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MH_SubTitle_1"/>
          <p:cNvSpPr>
            <a:spLocks noChangeArrowheads="1"/>
          </p:cNvSpPr>
          <p:nvPr>
            <p:custDataLst>
              <p:tags r:id="rId15"/>
            </p:custDataLst>
          </p:nvPr>
        </p:nvSpPr>
        <p:spPr bwMode="auto">
          <a:xfrm>
            <a:off x="7224025" y="3033869"/>
            <a:ext cx="4044451" cy="1783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lnSpc>
                <a:spcPct val="150000"/>
              </a:lnSpc>
            </a:pPr>
            <a:r>
              <a:rPr lang="zh-CN" altLang="en-US" sz="2000"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党中央从中央部委和省一级抓起，把责任让党委（党组）书记扛上。省委书记再把责任传导给所有班子成员、压给市委书记，市委书记压给县委书记，一直压到基层，形成一级抓一级、层层抓落实的局面。</a:t>
            </a: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31" name="任意多边形 30"/>
          <p:cNvSpPr/>
          <p:nvPr>
            <p:custDataLst>
              <p:tags r:id="rId1"/>
            </p:custDataLst>
          </p:nvPr>
        </p:nvSpPr>
        <p:spPr>
          <a:xfrm>
            <a:off x="0" y="0"/>
            <a:ext cx="12192000" cy="789011"/>
          </a:xfrm>
          <a:custGeom>
            <a:avLst/>
            <a:gdLst>
              <a:gd name="connsiteX0" fmla="*/ 0 w 9152709"/>
              <a:gd name="connsiteY0" fmla="*/ 0 h 1384670"/>
              <a:gd name="connsiteX1" fmla="*/ 9152709 w 9152709"/>
              <a:gd name="connsiteY1" fmla="*/ 0 h 1384670"/>
              <a:gd name="connsiteX2" fmla="*/ 9152709 w 9152709"/>
              <a:gd name="connsiteY2" fmla="*/ 1384670 h 1384670"/>
              <a:gd name="connsiteX3" fmla="*/ 6740429 w 9152709"/>
              <a:gd name="connsiteY3" fmla="*/ 1384670 h 1384670"/>
              <a:gd name="connsiteX4" fmla="*/ 6740429 w 9152709"/>
              <a:gd name="connsiteY4" fmla="*/ 921916 h 1384670"/>
              <a:gd name="connsiteX5" fmla="*/ 2081343 w 9152709"/>
              <a:gd name="connsiteY5" fmla="*/ 921916 h 1384670"/>
              <a:gd name="connsiteX6" fmla="*/ 2081343 w 9152709"/>
              <a:gd name="connsiteY6" fmla="*/ 1384670 h 1384670"/>
              <a:gd name="connsiteX7" fmla="*/ 0 w 9152709"/>
              <a:gd name="connsiteY7" fmla="*/ 1384670 h 138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2709" h="1384670">
                <a:moveTo>
                  <a:pt x="0" y="0"/>
                </a:moveTo>
                <a:lnTo>
                  <a:pt x="9152709" y="0"/>
                </a:lnTo>
                <a:lnTo>
                  <a:pt x="9152709" y="1384670"/>
                </a:lnTo>
                <a:lnTo>
                  <a:pt x="6740429" y="1384670"/>
                </a:lnTo>
                <a:lnTo>
                  <a:pt x="6740429" y="921916"/>
                </a:lnTo>
                <a:lnTo>
                  <a:pt x="2081343" y="921916"/>
                </a:lnTo>
                <a:lnTo>
                  <a:pt x="2081343" y="1384670"/>
                </a:lnTo>
                <a:lnTo>
                  <a:pt x="0" y="1384670"/>
                </a:lnTo>
                <a:close/>
              </a:path>
            </a:pathLst>
          </a:custGeom>
          <a:solidFill>
            <a:srgbClr val="3275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 name="任意多边形 31"/>
          <p:cNvSpPr/>
          <p:nvPr>
            <p:custDataLst>
              <p:tags r:id="rId2"/>
            </p:custDataLst>
          </p:nvPr>
        </p:nvSpPr>
        <p:spPr>
          <a:xfrm>
            <a:off x="1972996" y="265136"/>
            <a:ext cx="7724796" cy="523875"/>
          </a:xfrm>
          <a:custGeom>
            <a:avLst/>
            <a:gdLst>
              <a:gd name="connsiteX0" fmla="*/ 0 w 5946721"/>
              <a:gd name="connsiteY0" fmla="*/ 0 h 548991"/>
              <a:gd name="connsiteX1" fmla="*/ 5946721 w 5946721"/>
              <a:gd name="connsiteY1" fmla="*/ 0 h 548991"/>
              <a:gd name="connsiteX2" fmla="*/ 5946721 w 5946721"/>
              <a:gd name="connsiteY2" fmla="*/ 548991 h 548991"/>
              <a:gd name="connsiteX3" fmla="*/ 0 w 5946721"/>
              <a:gd name="connsiteY3" fmla="*/ 548991 h 548991"/>
              <a:gd name="connsiteX0" fmla="*/ 0 w 5946721"/>
              <a:gd name="connsiteY0" fmla="*/ 548991 h 624799"/>
              <a:gd name="connsiteX1" fmla="*/ 0 w 5946721"/>
              <a:gd name="connsiteY1" fmla="*/ 0 h 624799"/>
              <a:gd name="connsiteX2" fmla="*/ 5946721 w 5946721"/>
              <a:gd name="connsiteY2" fmla="*/ 0 h 624799"/>
              <a:gd name="connsiteX3" fmla="*/ 5946721 w 5946721"/>
              <a:gd name="connsiteY3" fmla="*/ 548991 h 624799"/>
              <a:gd name="connsiteX4" fmla="*/ 88694 w 5946721"/>
              <a:gd name="connsiteY4" fmla="*/ 624799 h 624799"/>
              <a:gd name="connsiteX0" fmla="*/ 0 w 5946721"/>
              <a:gd name="connsiteY0" fmla="*/ 548991 h 548991"/>
              <a:gd name="connsiteX1" fmla="*/ 0 w 5946721"/>
              <a:gd name="connsiteY1" fmla="*/ 0 h 548991"/>
              <a:gd name="connsiteX2" fmla="*/ 5946721 w 5946721"/>
              <a:gd name="connsiteY2" fmla="*/ 0 h 548991"/>
              <a:gd name="connsiteX3" fmla="*/ 5946721 w 5946721"/>
              <a:gd name="connsiteY3" fmla="*/ 548991 h 548991"/>
            </a:gdLst>
            <a:ahLst/>
            <a:cxnLst>
              <a:cxn ang="0">
                <a:pos x="connsiteX0" y="connsiteY0"/>
              </a:cxn>
              <a:cxn ang="0">
                <a:pos x="connsiteX1" y="connsiteY1"/>
              </a:cxn>
              <a:cxn ang="0">
                <a:pos x="connsiteX2" y="connsiteY2"/>
              </a:cxn>
              <a:cxn ang="0">
                <a:pos x="connsiteX3" y="connsiteY3"/>
              </a:cxn>
            </a:cxnLst>
            <a:rect l="l" t="t" r="r" b="b"/>
            <a:pathLst>
              <a:path w="5946721" h="548991">
                <a:moveTo>
                  <a:pt x="0" y="548991"/>
                </a:moveTo>
                <a:lnTo>
                  <a:pt x="0" y="0"/>
                </a:lnTo>
                <a:lnTo>
                  <a:pt x="5946721" y="0"/>
                </a:lnTo>
                <a:lnTo>
                  <a:pt x="5946721" y="548991"/>
                </a:lnTo>
              </a:path>
            </a:pathLst>
          </a:custGeom>
          <a:noFill/>
          <a:ln w="28575" cap="flat" cmpd="sng" algn="ctr">
            <a:solidFill>
              <a:srgbClr val="FFFFFF"/>
            </a:solid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33" name="标题 5"/>
          <p:cNvSpPr txBox="1">
            <a:spLocks/>
          </p:cNvSpPr>
          <p:nvPr>
            <p:custDataLst>
              <p:tags r:id="rId3"/>
            </p:custDataLst>
          </p:nvPr>
        </p:nvSpPr>
        <p:spPr>
          <a:xfrm>
            <a:off x="3515537" y="358987"/>
            <a:ext cx="4657725" cy="811213"/>
          </a:xfrm>
          <a:prstGeom prst="rect">
            <a:avLst/>
          </a:prstGeom>
          <a:noFill/>
        </p:spPr>
        <p:txBody>
          <a:bodyPr wrap="none" anchor="b"/>
          <a:lstStyle>
            <a:lvl1pPr algn="ctr" defTabSz="914400" rtl="0" eaLnBrk="1" latinLnBrk="0" hangingPunct="1">
              <a:lnSpc>
                <a:spcPct val="90000"/>
              </a:lnSpc>
              <a:spcBef>
                <a:spcPct val="0"/>
              </a:spcBef>
              <a:buNone/>
              <a:defRPr sz="3600" b="1" i="0" kern="1200" baseline="0">
                <a:solidFill>
                  <a:srgbClr val="3D3F41"/>
                </a:solidFill>
                <a:latin typeface="Arial Black" panose="020B0A04020102020204" pitchFamily="34" charset="0"/>
                <a:ea typeface="微软雅黑" panose="020B0503020204020204" pitchFamily="34" charset="-122"/>
                <a:cs typeface="+mj-cs"/>
              </a:defRPr>
            </a:lvl1pPr>
          </a:lstStyle>
          <a:p>
            <a:pPr>
              <a:lnSpc>
                <a:spcPct val="120000"/>
              </a:lnSpc>
            </a:pPr>
            <a:r>
              <a:rPr lang="en-US" altLang="zh-CN"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中国共产党问责条例</a:t>
            </a:r>
            <a:r>
              <a:rPr lang="en-US" altLang="zh-CN"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解读</a:t>
            </a:r>
            <a:endParaRPr lang="en-US" altLang="zh-CN"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34" name="MH_Other_1"/>
          <p:cNvSpPr>
            <a:spLocks noChangeArrowheads="1"/>
          </p:cNvSpPr>
          <p:nvPr>
            <p:custDataLst>
              <p:tags r:id="rId4"/>
            </p:custDataLst>
          </p:nvPr>
        </p:nvSpPr>
        <p:spPr bwMode="auto">
          <a:xfrm>
            <a:off x="591871" y="1898569"/>
            <a:ext cx="504825" cy="504825"/>
          </a:xfrm>
          <a:prstGeom prst="rect">
            <a:avLst/>
          </a:prstGeom>
          <a:solidFill>
            <a:srgbClr val="25B4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FFFFFF"/>
                </a:solidFill>
                <a:ea typeface="微软雅黑" panose="020B0503020204020204" pitchFamily="34" charset="-122"/>
              </a:rPr>
              <a:t>04</a:t>
            </a:r>
            <a:endParaRPr lang="zh-CN" altLang="en-US" sz="2400" b="1" dirty="0">
              <a:solidFill>
                <a:srgbClr val="FFFFFF"/>
              </a:solidFill>
              <a:ea typeface="微软雅黑" panose="020B0503020204020204" pitchFamily="34" charset="-122"/>
            </a:endParaRPr>
          </a:p>
        </p:txBody>
      </p:sp>
      <p:sp>
        <p:nvSpPr>
          <p:cNvPr id="35" name="MH_Other_2"/>
          <p:cNvSpPr>
            <a:spLocks noChangeArrowheads="1"/>
          </p:cNvSpPr>
          <p:nvPr>
            <p:custDataLst>
              <p:tags r:id="rId5"/>
            </p:custDataLst>
          </p:nvPr>
        </p:nvSpPr>
        <p:spPr bwMode="auto">
          <a:xfrm>
            <a:off x="1125270" y="2003343"/>
            <a:ext cx="400050" cy="400050"/>
          </a:xfrm>
          <a:prstGeom prst="rect">
            <a:avLst/>
          </a:prstGeom>
          <a:solidFill>
            <a:srgbClr val="ACE3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36" name="MH_Other_3"/>
          <p:cNvSpPr>
            <a:spLocks noChangeArrowheads="1"/>
          </p:cNvSpPr>
          <p:nvPr>
            <p:custDataLst>
              <p:tags r:id="rId6"/>
            </p:custDataLst>
          </p:nvPr>
        </p:nvSpPr>
        <p:spPr bwMode="auto">
          <a:xfrm>
            <a:off x="706171" y="2431969"/>
            <a:ext cx="390525" cy="390525"/>
          </a:xfrm>
          <a:prstGeom prst="rect">
            <a:avLst/>
          </a:prstGeom>
          <a:solidFill>
            <a:srgbClr val="67CB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37" name="MH_Other_4"/>
          <p:cNvSpPr>
            <a:spLocks noChangeArrowheads="1"/>
          </p:cNvSpPr>
          <p:nvPr>
            <p:custDataLst>
              <p:tags r:id="rId7"/>
            </p:custDataLst>
          </p:nvPr>
        </p:nvSpPr>
        <p:spPr bwMode="auto">
          <a:xfrm>
            <a:off x="1125271" y="2431969"/>
            <a:ext cx="504825" cy="333375"/>
          </a:xfrm>
          <a:prstGeom prst="rect">
            <a:avLst/>
          </a:prstGeom>
          <a:solidFill>
            <a:srgbClr val="D9F2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38" name="矩形 29"/>
          <p:cNvSpPr>
            <a:spLocks noChangeArrowheads="1"/>
          </p:cNvSpPr>
          <p:nvPr/>
        </p:nvSpPr>
        <p:spPr bwMode="auto">
          <a:xfrm>
            <a:off x="1658671" y="1857599"/>
            <a:ext cx="9481553" cy="1759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nSpc>
                <a:spcPct val="100000"/>
              </a:lnSpc>
              <a:buFont typeface="Wingdings" panose="05000000000000000000" pitchFamily="2" charset="2"/>
              <a:buChar char="l"/>
            </a:pPr>
            <a:r>
              <a:rPr lang="zh-CN" altLang="en-US" sz="2000" dirty="0">
                <a:solidFill>
                  <a:schemeClr val="bg1"/>
                </a:solidFill>
                <a:latin typeface="方正品尚黑简体" panose="02000000000000000000" pitchFamily="2" charset="-122"/>
                <a:ea typeface="方正品尚黑简体" panose="02000000000000000000" pitchFamily="2" charset="-122"/>
              </a:rPr>
              <a:t>第四</a:t>
            </a:r>
            <a:r>
              <a:rPr lang="zh-CN" altLang="en-US" sz="2000" dirty="0" smtClean="0">
                <a:solidFill>
                  <a:schemeClr val="bg1"/>
                </a:solidFill>
                <a:latin typeface="方正品尚黑简体" panose="02000000000000000000" pitchFamily="2" charset="-122"/>
                <a:ea typeface="方正品尚黑简体" panose="02000000000000000000" pitchFamily="2" charset="-122"/>
              </a:rPr>
              <a:t>条 党</a:t>
            </a:r>
            <a:r>
              <a:rPr lang="zh-CN" altLang="en-US" sz="2000" dirty="0">
                <a:solidFill>
                  <a:schemeClr val="bg1"/>
                </a:solidFill>
                <a:latin typeface="方正品尚黑简体" panose="02000000000000000000" pitchFamily="2" charset="-122"/>
                <a:ea typeface="方正品尚黑简体" panose="02000000000000000000" pitchFamily="2" charset="-122"/>
              </a:rPr>
              <a:t>的问责工作是由党组织按照职责权限，追究在党的建设和党的事业中失职失责党组织和党的领导干部的主体责任、监督责任和领导责任。问责对象是各级党委（党组）、党的工作部门及其领导成员，各级纪委（纪检组）及其领导成员，重点是主要负责人。</a:t>
            </a:r>
            <a:endParaRPr lang="en-US" altLang="zh-CN" sz="2000" dirty="0" smtClean="0">
              <a:solidFill>
                <a:schemeClr val="bg1"/>
              </a:solidFill>
              <a:latin typeface="方正品尚黑简体" panose="02000000000000000000" pitchFamily="2" charset="-122"/>
              <a:ea typeface="方正品尚黑简体" panose="02000000000000000000" pitchFamily="2" charset="-122"/>
            </a:endParaRPr>
          </a:p>
          <a:p>
            <a:pPr marL="342900" indent="-342900">
              <a:lnSpc>
                <a:spcPct val="100000"/>
              </a:lnSpc>
              <a:buFont typeface="Wingdings" panose="05000000000000000000" pitchFamily="2" charset="2"/>
              <a:buChar char="Ø"/>
            </a:pPr>
            <a:r>
              <a:rPr lang="zh-CN" altLang="en-US" sz="2000" b="1" dirty="0">
                <a:solidFill>
                  <a:srgbClr val="F26C4F"/>
                </a:solidFill>
                <a:latin typeface="方正品尚黑简体" panose="02000000000000000000" pitchFamily="2" charset="-122"/>
                <a:ea typeface="方正品尚黑简体" panose="02000000000000000000" pitchFamily="2" charset="-122"/>
              </a:rPr>
              <a:t>解读：规定了问责主体和问责对象。</a:t>
            </a:r>
          </a:p>
        </p:txBody>
      </p:sp>
      <p:sp>
        <p:nvSpPr>
          <p:cNvPr id="39" name="MH_Other_11"/>
          <p:cNvSpPr>
            <a:spLocks/>
          </p:cNvSpPr>
          <p:nvPr>
            <p:custDataLst>
              <p:tags r:id="rId8"/>
            </p:custDataLst>
          </p:nvPr>
        </p:nvSpPr>
        <p:spPr bwMode="auto">
          <a:xfrm>
            <a:off x="1771448" y="5120566"/>
            <a:ext cx="263525" cy="301625"/>
          </a:xfrm>
          <a:custGeom>
            <a:avLst/>
            <a:gdLst>
              <a:gd name="T0" fmla="*/ 2147483646 w 3678"/>
              <a:gd name="T1" fmla="*/ 2147483646 h 4197"/>
              <a:gd name="T2" fmla="*/ 2147483646 w 3678"/>
              <a:gd name="T3" fmla="*/ 2147483646 h 4197"/>
              <a:gd name="T4" fmla="*/ 2147483646 w 3678"/>
              <a:gd name="T5" fmla="*/ 2147483646 h 4197"/>
              <a:gd name="T6" fmla="*/ 2147483646 w 3678"/>
              <a:gd name="T7" fmla="*/ 2147483646 h 4197"/>
              <a:gd name="T8" fmla="*/ 2147483646 w 3678"/>
              <a:gd name="T9" fmla="*/ 2147483646 h 4197"/>
              <a:gd name="T10" fmla="*/ 2147483646 w 3678"/>
              <a:gd name="T11" fmla="*/ 2147483646 h 4197"/>
              <a:gd name="T12" fmla="*/ 2147483646 w 3678"/>
              <a:gd name="T13" fmla="*/ 2147483646 h 4197"/>
              <a:gd name="T14" fmla="*/ 2147483646 w 3678"/>
              <a:gd name="T15" fmla="*/ 2147483646 h 4197"/>
              <a:gd name="T16" fmla="*/ 2147483646 w 3678"/>
              <a:gd name="T17" fmla="*/ 2147483646 h 4197"/>
              <a:gd name="T18" fmla="*/ 2147483646 w 3678"/>
              <a:gd name="T19" fmla="*/ 2147483646 h 4197"/>
              <a:gd name="T20" fmla="*/ 2147483646 w 3678"/>
              <a:gd name="T21" fmla="*/ 2147483646 h 4197"/>
              <a:gd name="T22" fmla="*/ 2147483646 w 3678"/>
              <a:gd name="T23" fmla="*/ 2147483646 h 41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78" h="4197">
                <a:moveTo>
                  <a:pt x="2081" y="2099"/>
                </a:moveTo>
                <a:lnTo>
                  <a:pt x="0" y="0"/>
                </a:lnTo>
                <a:lnTo>
                  <a:pt x="762" y="2099"/>
                </a:lnTo>
                <a:lnTo>
                  <a:pt x="0" y="4197"/>
                </a:lnTo>
                <a:lnTo>
                  <a:pt x="2081" y="2099"/>
                </a:lnTo>
                <a:close/>
                <a:moveTo>
                  <a:pt x="3678" y="2099"/>
                </a:moveTo>
                <a:lnTo>
                  <a:pt x="1597" y="0"/>
                </a:lnTo>
                <a:lnTo>
                  <a:pt x="2359" y="2099"/>
                </a:lnTo>
                <a:lnTo>
                  <a:pt x="1597" y="4197"/>
                </a:lnTo>
                <a:lnTo>
                  <a:pt x="3678" y="2099"/>
                </a:lnTo>
                <a:close/>
              </a:path>
            </a:pathLst>
          </a:custGeom>
          <a:solidFill>
            <a:srgbClr val="3275B8"/>
          </a:solidFill>
          <a:ln>
            <a:noFill/>
          </a:ln>
        </p:spPr>
        <p:txBody>
          <a:bodyPr anchor="ctr"/>
          <a:lstStyle/>
          <a:p>
            <a:endParaRPr lang="zh-CN" altLang="en-US"/>
          </a:p>
        </p:txBody>
      </p:sp>
      <p:sp>
        <p:nvSpPr>
          <p:cNvPr id="40" name="MH_Text_3"/>
          <p:cNvSpPr/>
          <p:nvPr>
            <p:custDataLst>
              <p:tags r:id="rId9"/>
            </p:custDataLst>
          </p:nvPr>
        </p:nvSpPr>
        <p:spPr>
          <a:xfrm>
            <a:off x="4206968" y="5002065"/>
            <a:ext cx="6452713" cy="865905"/>
          </a:xfrm>
          <a:prstGeom prst="rect">
            <a:avLst/>
          </a:prstGeom>
        </p:spPr>
        <p:txBody>
          <a:bodyPr lIns="0" tIns="0" rIns="0" bIns="0">
            <a:normAutofit/>
          </a:bodyPr>
          <a:lstStyle/>
          <a:p>
            <a:pPr algn="just">
              <a:lnSpc>
                <a:spcPct val="110000"/>
              </a:lnSpc>
              <a:defRPr/>
            </a:pPr>
            <a:r>
              <a:rPr lang="zh-CN" altLang="en-US" sz="2000" dirty="0">
                <a:solidFill>
                  <a:schemeClr val="bg1"/>
                </a:solidFill>
                <a:latin typeface="方正品尚黑简体" panose="02000000000000000000" pitchFamily="2" charset="-122"/>
                <a:ea typeface="方正品尚黑简体" panose="02000000000000000000" pitchFamily="2" charset="-122"/>
              </a:rPr>
              <a:t>第一类是各级党委（党组）、党的工作部门及其领导成员</a:t>
            </a:r>
            <a:r>
              <a:rPr lang="zh-CN" altLang="en-US" sz="2000" dirty="0" smtClean="0">
                <a:solidFill>
                  <a:schemeClr val="bg1"/>
                </a:solidFill>
                <a:latin typeface="方正品尚黑简体" panose="02000000000000000000" pitchFamily="2" charset="-122"/>
                <a:ea typeface="方正品尚黑简体" panose="02000000000000000000" pitchFamily="2" charset="-122"/>
              </a:rPr>
              <a:t>；</a:t>
            </a:r>
            <a:endParaRPr lang="en-US" altLang="zh-CN" sz="2000" dirty="0" smtClean="0">
              <a:solidFill>
                <a:schemeClr val="bg1"/>
              </a:solidFill>
              <a:latin typeface="方正品尚黑简体" panose="02000000000000000000" pitchFamily="2" charset="-122"/>
              <a:ea typeface="方正品尚黑简体" panose="02000000000000000000" pitchFamily="2" charset="-122"/>
            </a:endParaRPr>
          </a:p>
          <a:p>
            <a:pPr algn="just">
              <a:lnSpc>
                <a:spcPct val="110000"/>
              </a:lnSpc>
              <a:defRPr/>
            </a:pPr>
            <a:r>
              <a:rPr lang="zh-CN" altLang="en-US" sz="2000" dirty="0" smtClean="0">
                <a:solidFill>
                  <a:schemeClr val="bg1"/>
                </a:solidFill>
                <a:latin typeface="方正品尚黑简体" panose="02000000000000000000" pitchFamily="2" charset="-122"/>
                <a:ea typeface="方正品尚黑简体" panose="02000000000000000000" pitchFamily="2" charset="-122"/>
              </a:rPr>
              <a:t>第二</a:t>
            </a:r>
            <a:r>
              <a:rPr lang="zh-CN" altLang="en-US" sz="2000" dirty="0">
                <a:solidFill>
                  <a:schemeClr val="bg1"/>
                </a:solidFill>
                <a:latin typeface="方正品尚黑简体" panose="02000000000000000000" pitchFamily="2" charset="-122"/>
                <a:ea typeface="方正品尚黑简体" panose="02000000000000000000" pitchFamily="2" charset="-122"/>
              </a:rPr>
              <a:t>类是各级纪委（纪检组）及其领导成员。</a:t>
            </a:r>
          </a:p>
        </p:txBody>
      </p:sp>
      <p:sp>
        <p:nvSpPr>
          <p:cNvPr id="41" name="MH_SubTitle_3"/>
          <p:cNvSpPr/>
          <p:nvPr>
            <p:custDataLst>
              <p:tags r:id="rId10"/>
            </p:custDataLst>
          </p:nvPr>
        </p:nvSpPr>
        <p:spPr>
          <a:xfrm>
            <a:off x="2176378" y="4893680"/>
            <a:ext cx="1889185" cy="541338"/>
          </a:xfrm>
          <a:prstGeom prst="rect">
            <a:avLst/>
          </a:prstGeom>
        </p:spPr>
        <p:txBody>
          <a:bodyPr lIns="0" tIns="0" rIns="0" bIns="0" anchor="b">
            <a:normAutofit/>
          </a:bodyPr>
          <a:lstStyle/>
          <a:p>
            <a:r>
              <a:rPr lang="zh-CN" altLang="en-US" sz="2400" dirty="0" smtClean="0">
                <a:solidFill>
                  <a:srgbClr val="3A89C9"/>
                </a:solidFill>
                <a:latin typeface="华康俪金黑W8(P)" panose="020B0800000000000000" pitchFamily="34" charset="-122"/>
                <a:ea typeface="华康俪金黑W8(P)" panose="020B0800000000000000" pitchFamily="34" charset="-122"/>
              </a:rPr>
              <a:t>问责对象类别：</a:t>
            </a:r>
            <a:endParaRPr lang="en-US" altLang="zh-CN" sz="2400" dirty="0">
              <a:solidFill>
                <a:srgbClr val="3A89C9"/>
              </a:solidFill>
              <a:latin typeface="华康俪金黑W8(P)" panose="020B0800000000000000" pitchFamily="34" charset="-122"/>
              <a:ea typeface="华康俪金黑W8(P)" panose="020B0800000000000000" pitchFamily="34" charset="-122"/>
            </a:endParaRPr>
          </a:p>
        </p:txBody>
      </p:sp>
      <p:sp>
        <p:nvSpPr>
          <p:cNvPr id="42" name="MH_Other_11"/>
          <p:cNvSpPr>
            <a:spLocks/>
          </p:cNvSpPr>
          <p:nvPr>
            <p:custDataLst>
              <p:tags r:id="rId11"/>
            </p:custDataLst>
          </p:nvPr>
        </p:nvSpPr>
        <p:spPr bwMode="auto">
          <a:xfrm>
            <a:off x="1771448" y="4208851"/>
            <a:ext cx="263525" cy="301625"/>
          </a:xfrm>
          <a:custGeom>
            <a:avLst/>
            <a:gdLst>
              <a:gd name="T0" fmla="*/ 2147483646 w 3678"/>
              <a:gd name="T1" fmla="*/ 2147483646 h 4197"/>
              <a:gd name="T2" fmla="*/ 2147483646 w 3678"/>
              <a:gd name="T3" fmla="*/ 2147483646 h 4197"/>
              <a:gd name="T4" fmla="*/ 2147483646 w 3678"/>
              <a:gd name="T5" fmla="*/ 2147483646 h 4197"/>
              <a:gd name="T6" fmla="*/ 2147483646 w 3678"/>
              <a:gd name="T7" fmla="*/ 2147483646 h 4197"/>
              <a:gd name="T8" fmla="*/ 2147483646 w 3678"/>
              <a:gd name="T9" fmla="*/ 2147483646 h 4197"/>
              <a:gd name="T10" fmla="*/ 2147483646 w 3678"/>
              <a:gd name="T11" fmla="*/ 2147483646 h 4197"/>
              <a:gd name="T12" fmla="*/ 2147483646 w 3678"/>
              <a:gd name="T13" fmla="*/ 2147483646 h 4197"/>
              <a:gd name="T14" fmla="*/ 2147483646 w 3678"/>
              <a:gd name="T15" fmla="*/ 2147483646 h 4197"/>
              <a:gd name="T16" fmla="*/ 2147483646 w 3678"/>
              <a:gd name="T17" fmla="*/ 2147483646 h 4197"/>
              <a:gd name="T18" fmla="*/ 2147483646 w 3678"/>
              <a:gd name="T19" fmla="*/ 2147483646 h 4197"/>
              <a:gd name="T20" fmla="*/ 2147483646 w 3678"/>
              <a:gd name="T21" fmla="*/ 2147483646 h 4197"/>
              <a:gd name="T22" fmla="*/ 2147483646 w 3678"/>
              <a:gd name="T23" fmla="*/ 2147483646 h 41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78" h="4197">
                <a:moveTo>
                  <a:pt x="2081" y="2099"/>
                </a:moveTo>
                <a:lnTo>
                  <a:pt x="0" y="0"/>
                </a:lnTo>
                <a:lnTo>
                  <a:pt x="762" y="2099"/>
                </a:lnTo>
                <a:lnTo>
                  <a:pt x="0" y="4197"/>
                </a:lnTo>
                <a:lnTo>
                  <a:pt x="2081" y="2099"/>
                </a:lnTo>
                <a:close/>
                <a:moveTo>
                  <a:pt x="3678" y="2099"/>
                </a:moveTo>
                <a:lnTo>
                  <a:pt x="1597" y="0"/>
                </a:lnTo>
                <a:lnTo>
                  <a:pt x="2359" y="2099"/>
                </a:lnTo>
                <a:lnTo>
                  <a:pt x="1597" y="4197"/>
                </a:lnTo>
                <a:lnTo>
                  <a:pt x="3678" y="2099"/>
                </a:lnTo>
                <a:close/>
              </a:path>
            </a:pathLst>
          </a:custGeom>
          <a:solidFill>
            <a:srgbClr val="FFC000"/>
          </a:solidFill>
          <a:ln>
            <a:noFill/>
          </a:ln>
        </p:spPr>
        <p:txBody>
          <a:bodyPr anchor="ctr"/>
          <a:lstStyle/>
          <a:p>
            <a:endParaRPr lang="zh-CN" altLang="en-US"/>
          </a:p>
        </p:txBody>
      </p:sp>
      <p:sp>
        <p:nvSpPr>
          <p:cNvPr id="43" name="MH_SubTitle_3"/>
          <p:cNvSpPr/>
          <p:nvPr>
            <p:custDataLst>
              <p:tags r:id="rId12"/>
            </p:custDataLst>
          </p:nvPr>
        </p:nvSpPr>
        <p:spPr>
          <a:xfrm>
            <a:off x="2176378" y="3981965"/>
            <a:ext cx="1532341" cy="541338"/>
          </a:xfrm>
          <a:prstGeom prst="rect">
            <a:avLst/>
          </a:prstGeom>
        </p:spPr>
        <p:txBody>
          <a:bodyPr lIns="0" tIns="0" rIns="0" bIns="0" anchor="b">
            <a:normAutofit/>
          </a:bodyPr>
          <a:lstStyle/>
          <a:p>
            <a:r>
              <a:rPr lang="zh-CN" altLang="en-US" sz="2400" dirty="0" smtClean="0">
                <a:solidFill>
                  <a:srgbClr val="FFC000"/>
                </a:solidFill>
                <a:latin typeface="华康俪金黑W8(P)" panose="020B0800000000000000" pitchFamily="34" charset="-122"/>
                <a:ea typeface="华康俪金黑W8(P)" panose="020B0800000000000000" pitchFamily="34" charset="-122"/>
              </a:rPr>
              <a:t>问责对象：</a:t>
            </a:r>
            <a:endParaRPr lang="en-US" altLang="zh-CN" sz="2400" dirty="0">
              <a:solidFill>
                <a:srgbClr val="FFC000"/>
              </a:solidFill>
              <a:latin typeface="华康俪金黑W8(P)" panose="020B0800000000000000" pitchFamily="34" charset="-122"/>
              <a:ea typeface="华康俪金黑W8(P)" panose="020B0800000000000000" pitchFamily="34" charset="-122"/>
            </a:endParaRPr>
          </a:p>
        </p:txBody>
      </p:sp>
      <p:sp>
        <p:nvSpPr>
          <p:cNvPr id="44" name="MH_Text_3"/>
          <p:cNvSpPr/>
          <p:nvPr>
            <p:custDataLst>
              <p:tags r:id="rId13"/>
            </p:custDataLst>
          </p:nvPr>
        </p:nvSpPr>
        <p:spPr>
          <a:xfrm>
            <a:off x="3708719" y="4090206"/>
            <a:ext cx="6265275" cy="1012066"/>
          </a:xfrm>
          <a:prstGeom prst="rect">
            <a:avLst/>
          </a:prstGeom>
        </p:spPr>
        <p:txBody>
          <a:bodyPr lIns="0" tIns="0" rIns="0" bIns="0">
            <a:noAutofit/>
          </a:bodyPr>
          <a:lstStyle/>
          <a:p>
            <a:pPr algn="just">
              <a:lnSpc>
                <a:spcPct val="110000"/>
              </a:lnSpc>
              <a:defRPr/>
            </a:pPr>
            <a:r>
              <a:rPr lang="zh-CN" altLang="en-US" sz="2000" dirty="0">
                <a:solidFill>
                  <a:srgbClr val="76ABDC"/>
                </a:solidFill>
                <a:latin typeface="方正品尚黑简体" panose="02000000000000000000" pitchFamily="2" charset="-122"/>
                <a:ea typeface="方正品尚黑简体" panose="02000000000000000000" pitchFamily="2" charset="-122"/>
              </a:rPr>
              <a:t>由谁来进行问责？由党组织按照职责权限来问责</a:t>
            </a:r>
            <a:r>
              <a:rPr lang="zh-CN" altLang="en-US" sz="2000" dirty="0" smtClean="0">
                <a:solidFill>
                  <a:srgbClr val="76ABDC"/>
                </a:solidFill>
                <a:latin typeface="方正品尚黑简体" panose="02000000000000000000" pitchFamily="2" charset="-122"/>
                <a:ea typeface="方正品尚黑简体" panose="02000000000000000000" pitchFamily="2" charset="-122"/>
              </a:rPr>
              <a:t>。追究</a:t>
            </a:r>
            <a:r>
              <a:rPr lang="zh-CN" altLang="en-US" sz="2000" dirty="0">
                <a:solidFill>
                  <a:srgbClr val="76ABDC"/>
                </a:solidFill>
                <a:latin typeface="方正品尚黑简体" panose="02000000000000000000" pitchFamily="2" charset="-122"/>
                <a:ea typeface="方正品尚黑简体" panose="02000000000000000000" pitchFamily="2" charset="-122"/>
              </a:rPr>
              <a:t>谁的责任？</a:t>
            </a:r>
            <a:r>
              <a:rPr lang="zh-CN" altLang="en-US" sz="2000" dirty="0" smtClean="0">
                <a:solidFill>
                  <a:srgbClr val="76ABDC"/>
                </a:solidFill>
                <a:latin typeface="方正品尚黑简体" panose="02000000000000000000" pitchFamily="2" charset="-122"/>
                <a:ea typeface="方正品尚黑简体" panose="02000000000000000000" pitchFamily="2" charset="-122"/>
              </a:rPr>
              <a:t>追究失职</a:t>
            </a:r>
            <a:r>
              <a:rPr lang="zh-CN" altLang="en-US" sz="2000" dirty="0">
                <a:solidFill>
                  <a:srgbClr val="76ABDC"/>
                </a:solidFill>
                <a:latin typeface="方正品尚黑简体" panose="02000000000000000000" pitchFamily="2" charset="-122"/>
                <a:ea typeface="方正品尚黑简体" panose="02000000000000000000" pitchFamily="2" charset="-122"/>
              </a:rPr>
              <a:t>失责党组织和党的领导干部的责任</a:t>
            </a:r>
            <a:r>
              <a:rPr lang="zh-CN" altLang="en-US" sz="2000" dirty="0" smtClean="0">
                <a:solidFill>
                  <a:srgbClr val="76ABDC"/>
                </a:solidFill>
                <a:latin typeface="方正品尚黑简体" panose="02000000000000000000" pitchFamily="2" charset="-122"/>
                <a:ea typeface="方正品尚黑简体" panose="02000000000000000000" pitchFamily="2" charset="-122"/>
              </a:rPr>
              <a:t>。</a:t>
            </a:r>
            <a:endParaRPr lang="zh-CN" altLang="en-US" sz="2000" dirty="0">
              <a:solidFill>
                <a:srgbClr val="76ABDC"/>
              </a:solidFill>
              <a:latin typeface="方正品尚黑简体" panose="02000000000000000000" pitchFamily="2" charset="-122"/>
              <a:ea typeface="方正品尚黑简体" panose="02000000000000000000" pitchFamily="2" charset="-122"/>
            </a:endParaRP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16" name="任意多边形 15"/>
          <p:cNvSpPr/>
          <p:nvPr>
            <p:custDataLst>
              <p:tags r:id="rId1"/>
            </p:custDataLst>
          </p:nvPr>
        </p:nvSpPr>
        <p:spPr>
          <a:xfrm>
            <a:off x="0" y="0"/>
            <a:ext cx="12192000" cy="789011"/>
          </a:xfrm>
          <a:custGeom>
            <a:avLst/>
            <a:gdLst>
              <a:gd name="connsiteX0" fmla="*/ 0 w 9152709"/>
              <a:gd name="connsiteY0" fmla="*/ 0 h 1384670"/>
              <a:gd name="connsiteX1" fmla="*/ 9152709 w 9152709"/>
              <a:gd name="connsiteY1" fmla="*/ 0 h 1384670"/>
              <a:gd name="connsiteX2" fmla="*/ 9152709 w 9152709"/>
              <a:gd name="connsiteY2" fmla="*/ 1384670 h 1384670"/>
              <a:gd name="connsiteX3" fmla="*/ 6740429 w 9152709"/>
              <a:gd name="connsiteY3" fmla="*/ 1384670 h 1384670"/>
              <a:gd name="connsiteX4" fmla="*/ 6740429 w 9152709"/>
              <a:gd name="connsiteY4" fmla="*/ 921916 h 1384670"/>
              <a:gd name="connsiteX5" fmla="*/ 2081343 w 9152709"/>
              <a:gd name="connsiteY5" fmla="*/ 921916 h 1384670"/>
              <a:gd name="connsiteX6" fmla="*/ 2081343 w 9152709"/>
              <a:gd name="connsiteY6" fmla="*/ 1384670 h 1384670"/>
              <a:gd name="connsiteX7" fmla="*/ 0 w 9152709"/>
              <a:gd name="connsiteY7" fmla="*/ 1384670 h 138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2709" h="1384670">
                <a:moveTo>
                  <a:pt x="0" y="0"/>
                </a:moveTo>
                <a:lnTo>
                  <a:pt x="9152709" y="0"/>
                </a:lnTo>
                <a:lnTo>
                  <a:pt x="9152709" y="1384670"/>
                </a:lnTo>
                <a:lnTo>
                  <a:pt x="6740429" y="1384670"/>
                </a:lnTo>
                <a:lnTo>
                  <a:pt x="6740429" y="921916"/>
                </a:lnTo>
                <a:lnTo>
                  <a:pt x="2081343" y="921916"/>
                </a:lnTo>
                <a:lnTo>
                  <a:pt x="2081343" y="1384670"/>
                </a:lnTo>
                <a:lnTo>
                  <a:pt x="0" y="1384670"/>
                </a:lnTo>
                <a:close/>
              </a:path>
            </a:pathLst>
          </a:custGeom>
          <a:solidFill>
            <a:srgbClr val="3275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任意多边形 16"/>
          <p:cNvSpPr/>
          <p:nvPr>
            <p:custDataLst>
              <p:tags r:id="rId2"/>
            </p:custDataLst>
          </p:nvPr>
        </p:nvSpPr>
        <p:spPr>
          <a:xfrm>
            <a:off x="1972996" y="265136"/>
            <a:ext cx="7724796" cy="523875"/>
          </a:xfrm>
          <a:custGeom>
            <a:avLst/>
            <a:gdLst>
              <a:gd name="connsiteX0" fmla="*/ 0 w 5946721"/>
              <a:gd name="connsiteY0" fmla="*/ 0 h 548991"/>
              <a:gd name="connsiteX1" fmla="*/ 5946721 w 5946721"/>
              <a:gd name="connsiteY1" fmla="*/ 0 h 548991"/>
              <a:gd name="connsiteX2" fmla="*/ 5946721 w 5946721"/>
              <a:gd name="connsiteY2" fmla="*/ 548991 h 548991"/>
              <a:gd name="connsiteX3" fmla="*/ 0 w 5946721"/>
              <a:gd name="connsiteY3" fmla="*/ 548991 h 548991"/>
              <a:gd name="connsiteX0" fmla="*/ 0 w 5946721"/>
              <a:gd name="connsiteY0" fmla="*/ 548991 h 624799"/>
              <a:gd name="connsiteX1" fmla="*/ 0 w 5946721"/>
              <a:gd name="connsiteY1" fmla="*/ 0 h 624799"/>
              <a:gd name="connsiteX2" fmla="*/ 5946721 w 5946721"/>
              <a:gd name="connsiteY2" fmla="*/ 0 h 624799"/>
              <a:gd name="connsiteX3" fmla="*/ 5946721 w 5946721"/>
              <a:gd name="connsiteY3" fmla="*/ 548991 h 624799"/>
              <a:gd name="connsiteX4" fmla="*/ 88694 w 5946721"/>
              <a:gd name="connsiteY4" fmla="*/ 624799 h 624799"/>
              <a:gd name="connsiteX0" fmla="*/ 0 w 5946721"/>
              <a:gd name="connsiteY0" fmla="*/ 548991 h 548991"/>
              <a:gd name="connsiteX1" fmla="*/ 0 w 5946721"/>
              <a:gd name="connsiteY1" fmla="*/ 0 h 548991"/>
              <a:gd name="connsiteX2" fmla="*/ 5946721 w 5946721"/>
              <a:gd name="connsiteY2" fmla="*/ 0 h 548991"/>
              <a:gd name="connsiteX3" fmla="*/ 5946721 w 5946721"/>
              <a:gd name="connsiteY3" fmla="*/ 548991 h 548991"/>
            </a:gdLst>
            <a:ahLst/>
            <a:cxnLst>
              <a:cxn ang="0">
                <a:pos x="connsiteX0" y="connsiteY0"/>
              </a:cxn>
              <a:cxn ang="0">
                <a:pos x="connsiteX1" y="connsiteY1"/>
              </a:cxn>
              <a:cxn ang="0">
                <a:pos x="connsiteX2" y="connsiteY2"/>
              </a:cxn>
              <a:cxn ang="0">
                <a:pos x="connsiteX3" y="connsiteY3"/>
              </a:cxn>
            </a:cxnLst>
            <a:rect l="l" t="t" r="r" b="b"/>
            <a:pathLst>
              <a:path w="5946721" h="548991">
                <a:moveTo>
                  <a:pt x="0" y="548991"/>
                </a:moveTo>
                <a:lnTo>
                  <a:pt x="0" y="0"/>
                </a:lnTo>
                <a:lnTo>
                  <a:pt x="5946721" y="0"/>
                </a:lnTo>
                <a:lnTo>
                  <a:pt x="5946721" y="548991"/>
                </a:lnTo>
              </a:path>
            </a:pathLst>
          </a:custGeom>
          <a:noFill/>
          <a:ln w="28575" cap="flat" cmpd="sng" algn="ctr">
            <a:solidFill>
              <a:srgbClr val="FFFFFF"/>
            </a:solid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18" name="标题 5"/>
          <p:cNvSpPr txBox="1">
            <a:spLocks/>
          </p:cNvSpPr>
          <p:nvPr>
            <p:custDataLst>
              <p:tags r:id="rId3"/>
            </p:custDataLst>
          </p:nvPr>
        </p:nvSpPr>
        <p:spPr>
          <a:xfrm>
            <a:off x="3515537" y="358987"/>
            <a:ext cx="4657725" cy="811213"/>
          </a:xfrm>
          <a:prstGeom prst="rect">
            <a:avLst/>
          </a:prstGeom>
          <a:noFill/>
        </p:spPr>
        <p:txBody>
          <a:bodyPr wrap="none" anchor="b"/>
          <a:lstStyle>
            <a:lvl1pPr algn="ctr" defTabSz="914400" rtl="0" eaLnBrk="1" latinLnBrk="0" hangingPunct="1">
              <a:lnSpc>
                <a:spcPct val="90000"/>
              </a:lnSpc>
              <a:spcBef>
                <a:spcPct val="0"/>
              </a:spcBef>
              <a:buNone/>
              <a:defRPr sz="3600" b="1" i="0" kern="1200" baseline="0">
                <a:solidFill>
                  <a:srgbClr val="3D3F41"/>
                </a:solidFill>
                <a:latin typeface="Arial Black" panose="020B0A04020102020204" pitchFamily="34" charset="0"/>
                <a:ea typeface="微软雅黑" panose="020B0503020204020204" pitchFamily="34" charset="-122"/>
                <a:cs typeface="+mj-cs"/>
              </a:defRPr>
            </a:lvl1pPr>
          </a:lstStyle>
          <a:p>
            <a:pPr>
              <a:lnSpc>
                <a:spcPct val="120000"/>
              </a:lnSpc>
            </a:pPr>
            <a:r>
              <a:rPr lang="en-US" altLang="zh-CN"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中国共产党问责条例</a:t>
            </a:r>
            <a:r>
              <a:rPr lang="en-US" altLang="zh-CN"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解读</a:t>
            </a:r>
            <a:endParaRPr lang="en-US" altLang="zh-CN"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19" name="MH_Other_1"/>
          <p:cNvSpPr>
            <a:spLocks noChangeArrowheads="1"/>
          </p:cNvSpPr>
          <p:nvPr>
            <p:custDataLst>
              <p:tags r:id="rId4"/>
            </p:custDataLst>
          </p:nvPr>
        </p:nvSpPr>
        <p:spPr bwMode="auto">
          <a:xfrm>
            <a:off x="653749" y="1870954"/>
            <a:ext cx="504825" cy="504825"/>
          </a:xfrm>
          <a:prstGeom prst="rect">
            <a:avLst/>
          </a:prstGeom>
          <a:solidFill>
            <a:srgbClr val="25B4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FFFFFF"/>
                </a:solidFill>
                <a:ea typeface="微软雅黑" panose="020B0503020204020204" pitchFamily="34" charset="-122"/>
              </a:rPr>
              <a:t>05</a:t>
            </a:r>
            <a:endParaRPr lang="zh-CN" altLang="en-US" sz="2400" b="1" dirty="0">
              <a:solidFill>
                <a:srgbClr val="FFFFFF"/>
              </a:solidFill>
              <a:ea typeface="微软雅黑" panose="020B0503020204020204" pitchFamily="34" charset="-122"/>
            </a:endParaRPr>
          </a:p>
        </p:txBody>
      </p:sp>
      <p:sp>
        <p:nvSpPr>
          <p:cNvPr id="20" name="MH_Other_2"/>
          <p:cNvSpPr>
            <a:spLocks noChangeArrowheads="1"/>
          </p:cNvSpPr>
          <p:nvPr>
            <p:custDataLst>
              <p:tags r:id="rId5"/>
            </p:custDataLst>
          </p:nvPr>
        </p:nvSpPr>
        <p:spPr bwMode="auto">
          <a:xfrm>
            <a:off x="1187148" y="1975728"/>
            <a:ext cx="400050" cy="400050"/>
          </a:xfrm>
          <a:prstGeom prst="rect">
            <a:avLst/>
          </a:prstGeom>
          <a:solidFill>
            <a:srgbClr val="ACE3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21" name="MH_Other_3"/>
          <p:cNvSpPr>
            <a:spLocks noChangeArrowheads="1"/>
          </p:cNvSpPr>
          <p:nvPr>
            <p:custDataLst>
              <p:tags r:id="rId6"/>
            </p:custDataLst>
          </p:nvPr>
        </p:nvSpPr>
        <p:spPr bwMode="auto">
          <a:xfrm>
            <a:off x="768049" y="2404354"/>
            <a:ext cx="390525" cy="390525"/>
          </a:xfrm>
          <a:prstGeom prst="rect">
            <a:avLst/>
          </a:prstGeom>
          <a:solidFill>
            <a:srgbClr val="67CB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22" name="MH_Other_4"/>
          <p:cNvSpPr>
            <a:spLocks noChangeArrowheads="1"/>
          </p:cNvSpPr>
          <p:nvPr>
            <p:custDataLst>
              <p:tags r:id="rId7"/>
            </p:custDataLst>
          </p:nvPr>
        </p:nvSpPr>
        <p:spPr bwMode="auto">
          <a:xfrm>
            <a:off x="1187149" y="2404354"/>
            <a:ext cx="504825" cy="333375"/>
          </a:xfrm>
          <a:prstGeom prst="rect">
            <a:avLst/>
          </a:prstGeom>
          <a:solidFill>
            <a:srgbClr val="D9F2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23" name="矩形 29"/>
          <p:cNvSpPr>
            <a:spLocks noChangeArrowheads="1"/>
          </p:cNvSpPr>
          <p:nvPr/>
        </p:nvSpPr>
        <p:spPr bwMode="auto">
          <a:xfrm>
            <a:off x="1720549" y="1829984"/>
            <a:ext cx="9017915" cy="1513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nSpc>
                <a:spcPct val="100000"/>
              </a:lnSpc>
              <a:buFont typeface="Wingdings" panose="05000000000000000000" pitchFamily="2" charset="2"/>
              <a:buChar char="l"/>
            </a:pPr>
            <a:r>
              <a:rPr lang="zh-CN" altLang="en-US" sz="2000" dirty="0">
                <a:solidFill>
                  <a:schemeClr val="bg1"/>
                </a:solidFill>
                <a:latin typeface="方正品尚黑简体" panose="02000000000000000000" pitchFamily="2" charset="-122"/>
                <a:ea typeface="方正品尚黑简体" panose="02000000000000000000" pitchFamily="2" charset="-122"/>
              </a:rPr>
              <a:t>第五</a:t>
            </a:r>
            <a:r>
              <a:rPr lang="zh-CN" altLang="en-US" sz="2000" dirty="0" smtClean="0">
                <a:solidFill>
                  <a:schemeClr val="bg1"/>
                </a:solidFill>
                <a:latin typeface="方正品尚黑简体" panose="02000000000000000000" pitchFamily="2" charset="-122"/>
                <a:ea typeface="方正品尚黑简体" panose="02000000000000000000" pitchFamily="2" charset="-122"/>
              </a:rPr>
              <a:t>条 问</a:t>
            </a:r>
            <a:r>
              <a:rPr lang="zh-CN" altLang="en-US" sz="2000" dirty="0">
                <a:solidFill>
                  <a:schemeClr val="bg1"/>
                </a:solidFill>
                <a:latin typeface="方正品尚黑简体" panose="02000000000000000000" pitchFamily="2" charset="-122"/>
                <a:ea typeface="方正品尚黑简体" panose="02000000000000000000" pitchFamily="2" charset="-122"/>
              </a:rPr>
              <a:t>责应当分清责任。党组织领导班子在职责范围内负有全面领导责任，领导班子主要负责人和直接主管的班子成员承担主要领导责任，参与决策和工作的班子其他成员承担重要领导责任</a:t>
            </a:r>
            <a:r>
              <a:rPr lang="zh-CN" altLang="en-US" sz="2000" dirty="0" smtClean="0">
                <a:solidFill>
                  <a:schemeClr val="bg1"/>
                </a:solidFill>
                <a:latin typeface="方正品尚黑简体" panose="02000000000000000000" pitchFamily="2" charset="-122"/>
                <a:ea typeface="方正品尚黑简体" panose="02000000000000000000" pitchFamily="2" charset="-122"/>
              </a:rPr>
              <a:t>。</a:t>
            </a:r>
            <a:endParaRPr lang="en-US" altLang="zh-CN" sz="2000" dirty="0" smtClean="0">
              <a:solidFill>
                <a:schemeClr val="bg1"/>
              </a:solidFill>
              <a:latin typeface="方正品尚黑简体" panose="02000000000000000000" pitchFamily="2" charset="-122"/>
              <a:ea typeface="方正品尚黑简体" panose="02000000000000000000" pitchFamily="2" charset="-122"/>
            </a:endParaRPr>
          </a:p>
          <a:p>
            <a:pPr marL="342900" indent="-342900">
              <a:lnSpc>
                <a:spcPct val="100000"/>
              </a:lnSpc>
              <a:buFont typeface="Wingdings" panose="05000000000000000000" pitchFamily="2" charset="2"/>
              <a:buChar char="Ø"/>
            </a:pPr>
            <a:r>
              <a:rPr lang="zh-CN" altLang="en-US" sz="2000" b="1" dirty="0">
                <a:solidFill>
                  <a:srgbClr val="F26C4F"/>
                </a:solidFill>
                <a:latin typeface="方正品尚黑简体" panose="02000000000000000000" pitchFamily="2" charset="-122"/>
                <a:ea typeface="方正品尚黑简体" panose="02000000000000000000" pitchFamily="2" charset="-122"/>
              </a:rPr>
              <a:t>解读：本条规定了“责任划分”。</a:t>
            </a:r>
            <a:r>
              <a:rPr lang="zh-CN" altLang="en-US" sz="2400" b="1" dirty="0">
                <a:solidFill>
                  <a:schemeClr val="bg1"/>
                </a:solidFill>
                <a:latin typeface="方正品尚黑简体" panose="02000000000000000000" pitchFamily="2" charset="-122"/>
                <a:ea typeface="方正品尚黑简体" panose="02000000000000000000" pitchFamily="2" charset="-122"/>
              </a:rPr>
              <a:t>区分三种责任：</a:t>
            </a:r>
          </a:p>
        </p:txBody>
      </p:sp>
      <p:pic>
        <p:nvPicPr>
          <p:cNvPr id="24" name="MH_Other_1"/>
          <p:cNvPicPr>
            <a:picLocks noChangeAspect="1" noChangeArrowheads="1"/>
          </p:cNvPicPr>
          <p:nvPr>
            <p:custDataLst>
              <p:tags r:id="rId8"/>
            </p:custDataLst>
          </p:nvPr>
        </p:nvPicPr>
        <p:blipFill>
          <a:blip r:embed="rId34">
            <a:extLst>
              <a:ext uri="{28A0092B-C50C-407E-A947-70E740481C1C}">
                <a14:useLocalDpi xmlns:a14="http://schemas.microsoft.com/office/drawing/2010/main" xmlns="" val="0"/>
              </a:ext>
            </a:extLst>
          </a:blip>
          <a:srcRect l="61087"/>
          <a:stretch>
            <a:fillRect/>
          </a:stretch>
        </p:blipFill>
        <p:spPr bwMode="auto">
          <a:xfrm>
            <a:off x="8305957" y="3625375"/>
            <a:ext cx="146050" cy="481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MH_Other_2"/>
          <p:cNvPicPr>
            <a:picLocks noChangeAspect="1" noChangeArrowheads="1"/>
          </p:cNvPicPr>
          <p:nvPr>
            <p:custDataLst>
              <p:tags r:id="rId9"/>
            </p:custDataLst>
          </p:nvPr>
        </p:nvPicPr>
        <p:blipFill>
          <a:blip r:embed="rId34">
            <a:extLst>
              <a:ext uri="{28A0092B-C50C-407E-A947-70E740481C1C}">
                <a14:useLocalDpi xmlns:a14="http://schemas.microsoft.com/office/drawing/2010/main" xmlns="" val="0"/>
              </a:ext>
            </a:extLst>
          </a:blip>
          <a:srcRect l="61087"/>
          <a:stretch>
            <a:fillRect/>
          </a:stretch>
        </p:blipFill>
        <p:spPr bwMode="auto">
          <a:xfrm>
            <a:off x="6083457" y="3625375"/>
            <a:ext cx="146050" cy="481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MH_Other_3"/>
          <p:cNvPicPr>
            <a:picLocks noChangeAspect="1" noChangeArrowheads="1"/>
          </p:cNvPicPr>
          <p:nvPr>
            <p:custDataLst>
              <p:tags r:id="rId10"/>
            </p:custDataLst>
          </p:nvPr>
        </p:nvPicPr>
        <p:blipFill>
          <a:blip r:embed="rId34">
            <a:extLst>
              <a:ext uri="{28A0092B-C50C-407E-A947-70E740481C1C}">
                <a14:useLocalDpi xmlns:a14="http://schemas.microsoft.com/office/drawing/2010/main" xmlns="" val="0"/>
              </a:ext>
            </a:extLst>
          </a:blip>
          <a:srcRect l="61087"/>
          <a:stretch>
            <a:fillRect/>
          </a:stretch>
        </p:blipFill>
        <p:spPr bwMode="auto">
          <a:xfrm>
            <a:off x="3640294" y="3625375"/>
            <a:ext cx="146050" cy="481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MH_Other_4"/>
          <p:cNvSpPr/>
          <p:nvPr>
            <p:custDataLst>
              <p:tags r:id="rId11"/>
            </p:custDataLst>
          </p:nvPr>
        </p:nvSpPr>
        <p:spPr>
          <a:xfrm>
            <a:off x="0" y="3722213"/>
            <a:ext cx="12192000" cy="79655"/>
          </a:xfrm>
          <a:prstGeom prst="roundRect">
            <a:avLst/>
          </a:prstGeom>
          <a:gradFill flip="none" rotWithShape="1">
            <a:gsLst>
              <a:gs pos="0">
                <a:sysClr val="windowText" lastClr="000000">
                  <a:lumMod val="50000"/>
                  <a:lumOff val="50000"/>
                </a:sysClr>
              </a:gs>
              <a:gs pos="100000">
                <a:sysClr val="window" lastClr="F5F5F5">
                  <a:lumMod val="50000"/>
                  <a:shade val="67500"/>
                  <a:satMod val="115000"/>
                </a:sysClr>
              </a:gs>
              <a:gs pos="55000">
                <a:sysClr val="window" lastClr="F5F5F5">
                  <a:lumMod val="75000"/>
                </a:sysClr>
              </a:gs>
            </a:gsLst>
            <a:lin ang="5400000" scaled="1"/>
            <a:tileRect/>
          </a:gradFill>
          <a:ln w="25400" cap="flat" cmpd="sng" algn="ctr">
            <a:noFill/>
            <a:prstDash val="solid"/>
          </a:ln>
          <a:effectLst/>
        </p:spPr>
        <p:txBody>
          <a:bodyPr lIns="68579" tIns="34289" rIns="68579" bIns="34289" anchor="ctr"/>
          <a:lstStyle/>
          <a:p>
            <a:pPr algn="ctr">
              <a:defRPr/>
            </a:pPr>
            <a:endParaRPr lang="zh-CN" altLang="en-US" sz="1350" kern="0">
              <a:solidFill>
                <a:sysClr val="window" lastClr="F5F5F5"/>
              </a:solidFill>
              <a:latin typeface="Calibri"/>
              <a:ea typeface="宋体"/>
            </a:endParaRPr>
          </a:p>
        </p:txBody>
      </p:sp>
      <p:sp>
        <p:nvSpPr>
          <p:cNvPr id="28" name="MH_Other_5"/>
          <p:cNvSpPr/>
          <p:nvPr>
            <p:custDataLst>
              <p:tags r:id="rId12"/>
            </p:custDataLst>
          </p:nvPr>
        </p:nvSpPr>
        <p:spPr>
          <a:xfrm rot="3600000">
            <a:off x="5262503" y="4328274"/>
            <a:ext cx="1675680" cy="1003300"/>
          </a:xfrm>
          <a:prstGeom prst="roundRect">
            <a:avLst/>
          </a:prstGeom>
          <a:solidFill>
            <a:srgbClr val="34AFE0"/>
          </a:solidFill>
          <a:ln w="25400" cap="flat" cmpd="sng" algn="ctr">
            <a:noFill/>
            <a:prstDash val="solid"/>
          </a:ln>
          <a:effectLst/>
        </p:spPr>
        <p:txBody>
          <a:bodyPr lIns="68580" tIns="34290" rIns="68580" bIns="34290" anchor="ctr"/>
          <a:lstStyle/>
          <a:p>
            <a:pPr algn="ctr">
              <a:defRPr/>
            </a:pPr>
            <a:endParaRPr lang="en-US" sz="1350" kern="0">
              <a:solidFill>
                <a:sysClr val="window" lastClr="F5F5F5"/>
              </a:solidFill>
              <a:latin typeface="Calibri"/>
            </a:endParaRPr>
          </a:p>
        </p:txBody>
      </p:sp>
      <p:sp>
        <p:nvSpPr>
          <p:cNvPr id="29" name="MH_Other_6"/>
          <p:cNvSpPr/>
          <p:nvPr>
            <p:custDataLst>
              <p:tags r:id="rId13"/>
            </p:custDataLst>
          </p:nvPr>
        </p:nvSpPr>
        <p:spPr>
          <a:xfrm rot="4203309">
            <a:off x="5038440" y="4271005"/>
            <a:ext cx="1675393" cy="1128244"/>
          </a:xfrm>
          <a:prstGeom prst="roundRect">
            <a:avLst/>
          </a:prstGeom>
          <a:gradFill flip="none" rotWithShape="1">
            <a:gsLst>
              <a:gs pos="0">
                <a:srgbClr val="D4EFF8"/>
              </a:gs>
              <a:gs pos="50000">
                <a:sysClr val="window" lastClr="F5F5F5"/>
              </a:gs>
              <a:gs pos="100000">
                <a:sysClr val="window" lastClr="F5F5F5">
                  <a:lumMod val="95000"/>
                  <a:shade val="100000"/>
                  <a:satMod val="115000"/>
                </a:sysClr>
              </a:gs>
            </a:gsLst>
            <a:path path="circle">
              <a:fillToRect r="100000" b="100000"/>
            </a:path>
            <a:tileRect l="-100000" t="-100000"/>
          </a:gradFill>
          <a:ln w="25400" cap="flat" cmpd="sng" algn="ctr">
            <a:noFill/>
            <a:prstDash val="solid"/>
          </a:ln>
          <a:effectLst>
            <a:outerShdw blurRad="63500" sx="102000" sy="102000" algn="ctr" rotWithShape="0">
              <a:prstClr val="black">
                <a:alpha val="40000"/>
              </a:prstClr>
            </a:outerShdw>
          </a:effectLst>
        </p:spPr>
        <p:txBody>
          <a:bodyPr lIns="68580" tIns="34290" rIns="68580" bIns="34290" anchor="ctr"/>
          <a:lstStyle/>
          <a:p>
            <a:pPr algn="ctr">
              <a:defRPr/>
            </a:pPr>
            <a:endParaRPr lang="en-US" sz="1350" kern="0">
              <a:solidFill>
                <a:sysClr val="window" lastClr="F5F5F5"/>
              </a:solidFill>
              <a:latin typeface="Calibri"/>
            </a:endParaRPr>
          </a:p>
        </p:txBody>
      </p:sp>
      <p:sp>
        <p:nvSpPr>
          <p:cNvPr id="30" name="MH_Other_7"/>
          <p:cNvSpPr>
            <a:spLocks noChangeArrowheads="1"/>
          </p:cNvSpPr>
          <p:nvPr>
            <p:custDataLst>
              <p:tags r:id="rId14"/>
            </p:custDataLst>
          </p:nvPr>
        </p:nvSpPr>
        <p:spPr bwMode="auto">
          <a:xfrm rot="3600000">
            <a:off x="5733414" y="4486595"/>
            <a:ext cx="1450975" cy="84137"/>
          </a:xfrm>
          <a:prstGeom prst="ellipse">
            <a:avLst/>
          </a:prstGeom>
          <a:gradFill rotWithShape="1">
            <a:gsLst>
              <a:gs pos="0">
                <a:sysClr val="window" lastClr="F5F5F5"/>
              </a:gs>
              <a:gs pos="100000">
                <a:srgbClr val="646464">
                  <a:alpha val="0"/>
                </a:srgbClr>
              </a:gs>
            </a:gsLst>
            <a:path path="shape">
              <a:fillToRect l="50000" t="50000" r="50000" b="50000"/>
            </a:path>
          </a:gradFill>
          <a:ln w="9525">
            <a:noFill/>
            <a:round/>
            <a:headEnd/>
            <a:tailEnd/>
          </a:ln>
          <a:effectLst/>
        </p:spPr>
        <p:txBody>
          <a:bodyPr wrap="none" anchor="ctr"/>
          <a:lstStyle/>
          <a:p>
            <a:pPr>
              <a:defRPr/>
            </a:pPr>
            <a:endParaRPr lang="zh-CN" altLang="en-US" sz="1350" kern="0">
              <a:solidFill>
                <a:sysClr val="windowText" lastClr="000000"/>
              </a:solidFill>
              <a:latin typeface="Arial" pitchFamily="34" charset="0"/>
              <a:ea typeface="宋体"/>
            </a:endParaRPr>
          </a:p>
        </p:txBody>
      </p:sp>
      <p:sp>
        <p:nvSpPr>
          <p:cNvPr id="45" name="MH_Other_8"/>
          <p:cNvSpPr/>
          <p:nvPr>
            <p:custDataLst>
              <p:tags r:id="rId15"/>
            </p:custDataLst>
          </p:nvPr>
        </p:nvSpPr>
        <p:spPr>
          <a:xfrm>
            <a:off x="6019957" y="3982562"/>
            <a:ext cx="76200" cy="76200"/>
          </a:xfrm>
          <a:prstGeom prst="ellipse">
            <a:avLst/>
          </a:prstGeom>
          <a:solidFill>
            <a:schemeClr val="tx1">
              <a:lumMod val="75000"/>
              <a:lumOff val="25000"/>
            </a:schemeClr>
          </a:solidFill>
          <a:ln w="25400" cap="flat" cmpd="sng" algn="ctr">
            <a:noFill/>
            <a:prstDash val="solid"/>
          </a:ln>
          <a:effectLst/>
        </p:spPr>
        <p:txBody>
          <a:bodyPr lIns="68579" tIns="34289" rIns="68579" bIns="34289" anchor="ctr"/>
          <a:lstStyle/>
          <a:p>
            <a:pPr algn="ctr">
              <a:defRPr/>
            </a:pPr>
            <a:endParaRPr lang="zh-CN" altLang="en-US" sz="1350" kern="0">
              <a:solidFill>
                <a:sysClr val="window" lastClr="F5F5F5"/>
              </a:solidFill>
              <a:latin typeface="Calibri"/>
              <a:ea typeface="宋体"/>
            </a:endParaRPr>
          </a:p>
        </p:txBody>
      </p:sp>
      <p:pic>
        <p:nvPicPr>
          <p:cNvPr id="46" name="MH_Other_9"/>
          <p:cNvPicPr>
            <a:picLocks noChangeAspect="1" noChangeArrowheads="1"/>
          </p:cNvPicPr>
          <p:nvPr>
            <p:custDataLst>
              <p:tags r:id="rId16"/>
            </p:custDataLst>
          </p:nvPr>
        </p:nvPicPr>
        <p:blipFill>
          <a:blip r:embed="rId34">
            <a:extLst>
              <a:ext uri="{28A0092B-C50C-407E-A947-70E740481C1C}">
                <a14:useLocalDpi xmlns:a14="http://schemas.microsoft.com/office/drawing/2010/main" xmlns="" val="0"/>
              </a:ext>
            </a:extLst>
          </a:blip>
          <a:srcRect r="38914"/>
          <a:stretch>
            <a:fillRect/>
          </a:stretch>
        </p:blipFill>
        <p:spPr bwMode="auto">
          <a:xfrm>
            <a:off x="5854857" y="3625375"/>
            <a:ext cx="228600" cy="481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7" name="MH_Other_10"/>
          <p:cNvSpPr/>
          <p:nvPr>
            <p:custDataLst>
              <p:tags r:id="rId17"/>
            </p:custDataLst>
          </p:nvPr>
        </p:nvSpPr>
        <p:spPr>
          <a:xfrm rot="3600000">
            <a:off x="7485798" y="4329068"/>
            <a:ext cx="1675680" cy="1001712"/>
          </a:xfrm>
          <a:prstGeom prst="roundRect">
            <a:avLst/>
          </a:prstGeom>
          <a:solidFill>
            <a:srgbClr val="3A89C9"/>
          </a:solidFill>
          <a:ln w="25400" cap="flat" cmpd="sng" algn="ctr">
            <a:noFill/>
            <a:prstDash val="solid"/>
          </a:ln>
          <a:effectLst/>
        </p:spPr>
        <p:txBody>
          <a:bodyPr lIns="68580" tIns="34290" rIns="68580" bIns="34290" anchor="ctr"/>
          <a:lstStyle/>
          <a:p>
            <a:pPr algn="ctr">
              <a:defRPr/>
            </a:pPr>
            <a:endParaRPr lang="en-US" sz="1350" kern="0">
              <a:solidFill>
                <a:sysClr val="window" lastClr="F5F5F5"/>
              </a:solidFill>
              <a:latin typeface="Calibri"/>
            </a:endParaRPr>
          </a:p>
        </p:txBody>
      </p:sp>
      <p:sp>
        <p:nvSpPr>
          <p:cNvPr id="48" name="MH_Other_11"/>
          <p:cNvSpPr/>
          <p:nvPr>
            <p:custDataLst>
              <p:tags r:id="rId18"/>
            </p:custDataLst>
          </p:nvPr>
        </p:nvSpPr>
        <p:spPr>
          <a:xfrm rot="4203309">
            <a:off x="7260987" y="4271005"/>
            <a:ext cx="1675393" cy="1128244"/>
          </a:xfrm>
          <a:prstGeom prst="roundRect">
            <a:avLst/>
          </a:prstGeom>
          <a:gradFill flip="none" rotWithShape="1">
            <a:gsLst>
              <a:gs pos="0">
                <a:srgbClr val="CFEDE1"/>
              </a:gs>
              <a:gs pos="50000">
                <a:sysClr val="window" lastClr="F5F5F5"/>
              </a:gs>
              <a:gs pos="100000">
                <a:sysClr val="window" lastClr="F5F5F5">
                  <a:lumMod val="95000"/>
                  <a:shade val="100000"/>
                  <a:satMod val="115000"/>
                </a:sysClr>
              </a:gs>
            </a:gsLst>
            <a:path path="circle">
              <a:fillToRect r="100000" b="100000"/>
            </a:path>
            <a:tileRect l="-100000" t="-100000"/>
          </a:gradFill>
          <a:ln w="25400" cap="flat" cmpd="sng" algn="ctr">
            <a:noFill/>
            <a:prstDash val="solid"/>
          </a:ln>
          <a:effectLst>
            <a:outerShdw blurRad="63500" sx="102000" sy="102000" algn="ctr" rotWithShape="0">
              <a:prstClr val="black">
                <a:alpha val="40000"/>
              </a:prstClr>
            </a:outerShdw>
          </a:effectLst>
        </p:spPr>
        <p:txBody>
          <a:bodyPr lIns="68580" tIns="34290" rIns="68580" bIns="34290" anchor="ctr"/>
          <a:lstStyle/>
          <a:p>
            <a:pPr algn="ctr">
              <a:defRPr/>
            </a:pPr>
            <a:endParaRPr lang="en-US" sz="1350" kern="0">
              <a:solidFill>
                <a:sysClr val="window" lastClr="F5F5F5"/>
              </a:solidFill>
              <a:latin typeface="Calibri"/>
            </a:endParaRPr>
          </a:p>
        </p:txBody>
      </p:sp>
      <p:sp>
        <p:nvSpPr>
          <p:cNvPr id="49" name="MH_Other_12"/>
          <p:cNvSpPr>
            <a:spLocks noChangeArrowheads="1"/>
          </p:cNvSpPr>
          <p:nvPr>
            <p:custDataLst>
              <p:tags r:id="rId19"/>
            </p:custDataLst>
          </p:nvPr>
        </p:nvSpPr>
        <p:spPr bwMode="auto">
          <a:xfrm rot="3600000">
            <a:off x="7955914" y="4486595"/>
            <a:ext cx="1450975" cy="84137"/>
          </a:xfrm>
          <a:prstGeom prst="ellipse">
            <a:avLst/>
          </a:prstGeom>
          <a:gradFill rotWithShape="1">
            <a:gsLst>
              <a:gs pos="0">
                <a:sysClr val="window" lastClr="F5F5F5"/>
              </a:gs>
              <a:gs pos="100000">
                <a:srgbClr val="646464">
                  <a:alpha val="0"/>
                </a:srgbClr>
              </a:gs>
            </a:gsLst>
            <a:path path="shape">
              <a:fillToRect l="50000" t="50000" r="50000" b="50000"/>
            </a:path>
          </a:gradFill>
          <a:ln w="9525">
            <a:noFill/>
            <a:round/>
            <a:headEnd/>
            <a:tailEnd/>
          </a:ln>
          <a:effectLst/>
        </p:spPr>
        <p:txBody>
          <a:bodyPr wrap="none" anchor="ctr"/>
          <a:lstStyle/>
          <a:p>
            <a:pPr>
              <a:defRPr/>
            </a:pPr>
            <a:endParaRPr lang="zh-CN" altLang="en-US" sz="1350" kern="0">
              <a:solidFill>
                <a:sysClr val="windowText" lastClr="000000"/>
              </a:solidFill>
              <a:latin typeface="Arial" pitchFamily="34" charset="0"/>
              <a:ea typeface="宋体"/>
            </a:endParaRPr>
          </a:p>
        </p:txBody>
      </p:sp>
      <p:sp>
        <p:nvSpPr>
          <p:cNvPr id="50" name="MH_Other_13"/>
          <p:cNvSpPr/>
          <p:nvPr>
            <p:custDataLst>
              <p:tags r:id="rId20"/>
            </p:custDataLst>
          </p:nvPr>
        </p:nvSpPr>
        <p:spPr>
          <a:xfrm>
            <a:off x="8242457" y="3982562"/>
            <a:ext cx="76200" cy="76200"/>
          </a:xfrm>
          <a:prstGeom prst="ellipse">
            <a:avLst/>
          </a:prstGeom>
          <a:solidFill>
            <a:schemeClr val="tx1">
              <a:lumMod val="75000"/>
              <a:lumOff val="25000"/>
            </a:schemeClr>
          </a:solidFill>
          <a:ln w="25400" cap="flat" cmpd="sng" algn="ctr">
            <a:noFill/>
            <a:prstDash val="solid"/>
          </a:ln>
          <a:effectLst/>
        </p:spPr>
        <p:txBody>
          <a:bodyPr lIns="68579" tIns="34289" rIns="68579" bIns="34289" anchor="ctr"/>
          <a:lstStyle/>
          <a:p>
            <a:pPr algn="ctr">
              <a:defRPr/>
            </a:pPr>
            <a:endParaRPr lang="zh-CN" altLang="en-US" sz="1350" kern="0">
              <a:solidFill>
                <a:sysClr val="window" lastClr="F5F5F5"/>
              </a:solidFill>
              <a:latin typeface="Calibri"/>
              <a:ea typeface="宋体"/>
            </a:endParaRPr>
          </a:p>
        </p:txBody>
      </p:sp>
      <p:pic>
        <p:nvPicPr>
          <p:cNvPr id="51" name="MH_Other_14"/>
          <p:cNvPicPr>
            <a:picLocks noChangeAspect="1" noChangeArrowheads="1"/>
          </p:cNvPicPr>
          <p:nvPr>
            <p:custDataLst>
              <p:tags r:id="rId21"/>
            </p:custDataLst>
          </p:nvPr>
        </p:nvPicPr>
        <p:blipFill>
          <a:blip r:embed="rId34">
            <a:extLst>
              <a:ext uri="{28A0092B-C50C-407E-A947-70E740481C1C}">
                <a14:useLocalDpi xmlns:a14="http://schemas.microsoft.com/office/drawing/2010/main" xmlns="" val="0"/>
              </a:ext>
            </a:extLst>
          </a:blip>
          <a:srcRect r="38914"/>
          <a:stretch>
            <a:fillRect/>
          </a:stretch>
        </p:blipFill>
        <p:spPr bwMode="auto">
          <a:xfrm>
            <a:off x="8077357" y="3625375"/>
            <a:ext cx="228600" cy="481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2" name="MH_Other_15"/>
          <p:cNvSpPr/>
          <p:nvPr>
            <p:custDataLst>
              <p:tags r:id="rId22"/>
            </p:custDataLst>
          </p:nvPr>
        </p:nvSpPr>
        <p:spPr>
          <a:xfrm rot="3600000">
            <a:off x="2819341" y="4328274"/>
            <a:ext cx="1675680" cy="1003300"/>
          </a:xfrm>
          <a:prstGeom prst="roundRect">
            <a:avLst/>
          </a:prstGeom>
          <a:solidFill>
            <a:srgbClr val="F26C4F"/>
          </a:solidFill>
          <a:ln w="25400" cap="flat" cmpd="sng" algn="ctr">
            <a:noFill/>
            <a:prstDash val="solid"/>
          </a:ln>
          <a:effectLst/>
        </p:spPr>
        <p:txBody>
          <a:bodyPr lIns="68580" tIns="34290" rIns="68580" bIns="34290" anchor="ctr"/>
          <a:lstStyle/>
          <a:p>
            <a:pPr algn="ctr">
              <a:defRPr/>
            </a:pPr>
            <a:endParaRPr lang="en-US" sz="1350" kern="0">
              <a:solidFill>
                <a:sysClr val="window" lastClr="F5F5F5"/>
              </a:solidFill>
              <a:latin typeface="Calibri"/>
            </a:endParaRPr>
          </a:p>
        </p:txBody>
      </p:sp>
      <p:sp>
        <p:nvSpPr>
          <p:cNvPr id="53" name="MH_Other_16"/>
          <p:cNvSpPr>
            <a:spLocks noChangeArrowheads="1"/>
          </p:cNvSpPr>
          <p:nvPr>
            <p:custDataLst>
              <p:tags r:id="rId23"/>
            </p:custDataLst>
          </p:nvPr>
        </p:nvSpPr>
        <p:spPr bwMode="auto">
          <a:xfrm rot="3600000">
            <a:off x="3286283" y="4485801"/>
            <a:ext cx="1450975" cy="85725"/>
          </a:xfrm>
          <a:prstGeom prst="ellipse">
            <a:avLst/>
          </a:prstGeom>
          <a:gradFill rotWithShape="1">
            <a:gsLst>
              <a:gs pos="0">
                <a:sysClr val="window" lastClr="F5F5F5"/>
              </a:gs>
              <a:gs pos="100000">
                <a:srgbClr val="646464">
                  <a:alpha val="0"/>
                </a:srgbClr>
              </a:gs>
            </a:gsLst>
            <a:path path="shape">
              <a:fillToRect l="50000" t="50000" r="50000" b="50000"/>
            </a:path>
          </a:gradFill>
          <a:ln w="9525">
            <a:noFill/>
            <a:round/>
            <a:headEnd/>
            <a:tailEnd/>
          </a:ln>
          <a:effectLst/>
        </p:spPr>
        <p:txBody>
          <a:bodyPr wrap="none" anchor="ctr"/>
          <a:lstStyle/>
          <a:p>
            <a:pPr>
              <a:defRPr/>
            </a:pPr>
            <a:endParaRPr lang="zh-CN" altLang="en-US" sz="1350" kern="0">
              <a:solidFill>
                <a:sysClr val="windowText" lastClr="000000"/>
              </a:solidFill>
              <a:latin typeface="Arial" pitchFamily="34" charset="0"/>
              <a:ea typeface="宋体"/>
            </a:endParaRPr>
          </a:p>
        </p:txBody>
      </p:sp>
      <p:sp>
        <p:nvSpPr>
          <p:cNvPr id="54" name="MH_Other_17"/>
          <p:cNvSpPr/>
          <p:nvPr>
            <p:custDataLst>
              <p:tags r:id="rId24"/>
            </p:custDataLst>
          </p:nvPr>
        </p:nvSpPr>
        <p:spPr>
          <a:xfrm rot="4203309">
            <a:off x="2595289" y="4271004"/>
            <a:ext cx="1675392" cy="1128244"/>
          </a:xfrm>
          <a:prstGeom prst="roundRect">
            <a:avLst/>
          </a:prstGeom>
          <a:gradFill flip="none" rotWithShape="1">
            <a:gsLst>
              <a:gs pos="0">
                <a:srgbClr val="E0E1F0"/>
              </a:gs>
              <a:gs pos="50000">
                <a:sysClr val="window" lastClr="F5F5F5"/>
              </a:gs>
              <a:gs pos="100000">
                <a:sysClr val="window" lastClr="F5F5F5">
                  <a:lumMod val="95000"/>
                  <a:shade val="100000"/>
                  <a:satMod val="115000"/>
                </a:sysClr>
              </a:gs>
            </a:gsLst>
            <a:path path="circle">
              <a:fillToRect r="100000" b="100000"/>
            </a:path>
            <a:tileRect l="-100000" t="-100000"/>
          </a:gradFill>
          <a:ln w="25400" cap="flat" cmpd="sng" algn="ctr">
            <a:noFill/>
            <a:prstDash val="solid"/>
          </a:ln>
          <a:effectLst>
            <a:outerShdw blurRad="63500" sx="102000" sy="102000" algn="ctr" rotWithShape="0">
              <a:prstClr val="black">
                <a:alpha val="40000"/>
              </a:prstClr>
            </a:outerShdw>
          </a:effectLst>
        </p:spPr>
        <p:txBody>
          <a:bodyPr lIns="68580" tIns="34290" rIns="68580" bIns="34290" anchor="ctr"/>
          <a:lstStyle/>
          <a:p>
            <a:pPr algn="ctr">
              <a:defRPr/>
            </a:pPr>
            <a:endParaRPr lang="en-US" sz="1350" kern="0">
              <a:solidFill>
                <a:sysClr val="window" lastClr="F5F5F5"/>
              </a:solidFill>
              <a:latin typeface="Calibri"/>
            </a:endParaRPr>
          </a:p>
        </p:txBody>
      </p:sp>
      <p:sp>
        <p:nvSpPr>
          <p:cNvPr id="55" name="MH_Other_18"/>
          <p:cNvSpPr/>
          <p:nvPr>
            <p:custDataLst>
              <p:tags r:id="rId25"/>
            </p:custDataLst>
          </p:nvPr>
        </p:nvSpPr>
        <p:spPr>
          <a:xfrm>
            <a:off x="3576794" y="3982562"/>
            <a:ext cx="76200" cy="76200"/>
          </a:xfrm>
          <a:prstGeom prst="ellipse">
            <a:avLst/>
          </a:prstGeom>
          <a:solidFill>
            <a:schemeClr val="tx1">
              <a:lumMod val="75000"/>
              <a:lumOff val="25000"/>
            </a:schemeClr>
          </a:solidFill>
          <a:ln w="25400" cap="flat" cmpd="sng" algn="ctr">
            <a:noFill/>
            <a:prstDash val="solid"/>
          </a:ln>
          <a:effectLst/>
        </p:spPr>
        <p:txBody>
          <a:bodyPr lIns="68579" tIns="34289" rIns="68579" bIns="34289" anchor="ctr"/>
          <a:lstStyle/>
          <a:p>
            <a:pPr algn="ctr">
              <a:defRPr/>
            </a:pPr>
            <a:endParaRPr lang="zh-CN" altLang="en-US" sz="1350" kern="0">
              <a:solidFill>
                <a:sysClr val="window" lastClr="F5F5F5"/>
              </a:solidFill>
              <a:latin typeface="Calibri"/>
              <a:ea typeface="宋体"/>
            </a:endParaRPr>
          </a:p>
        </p:txBody>
      </p:sp>
      <p:pic>
        <p:nvPicPr>
          <p:cNvPr id="56" name="MH_Other_19"/>
          <p:cNvPicPr>
            <a:picLocks noChangeAspect="1" noChangeArrowheads="1"/>
          </p:cNvPicPr>
          <p:nvPr>
            <p:custDataLst>
              <p:tags r:id="rId26"/>
            </p:custDataLst>
          </p:nvPr>
        </p:nvPicPr>
        <p:blipFill>
          <a:blip r:embed="rId34">
            <a:extLst>
              <a:ext uri="{28A0092B-C50C-407E-A947-70E740481C1C}">
                <a14:useLocalDpi xmlns:a14="http://schemas.microsoft.com/office/drawing/2010/main" xmlns="" val="0"/>
              </a:ext>
            </a:extLst>
          </a:blip>
          <a:srcRect r="38914"/>
          <a:stretch>
            <a:fillRect/>
          </a:stretch>
        </p:blipFill>
        <p:spPr bwMode="auto">
          <a:xfrm>
            <a:off x="3411694" y="3625375"/>
            <a:ext cx="228600" cy="481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MH_SubTitle_1"/>
          <p:cNvSpPr txBox="1"/>
          <p:nvPr>
            <p:custDataLst>
              <p:tags r:id="rId27"/>
            </p:custDataLst>
          </p:nvPr>
        </p:nvSpPr>
        <p:spPr>
          <a:xfrm rot="20395603">
            <a:off x="2768757" y="4306412"/>
            <a:ext cx="914400" cy="338138"/>
          </a:xfrm>
          <a:prstGeom prst="rect">
            <a:avLst/>
          </a:prstGeom>
          <a:noFill/>
        </p:spPr>
        <p:txBody>
          <a:bodyPr anchor="ctr">
            <a:normAutofit/>
          </a:bodyPr>
          <a:lstStyle/>
          <a:p>
            <a:pPr algn="ctr">
              <a:lnSpc>
                <a:spcPct val="80000"/>
              </a:lnSpc>
              <a:defRPr/>
            </a:pPr>
            <a:r>
              <a:rPr lang="en-US" altLang="zh-CN" sz="2000" b="1" kern="0" dirty="0" smtClean="0">
                <a:solidFill>
                  <a:srgbClr val="F26C4F"/>
                </a:solidFill>
                <a:latin typeface="微软雅黑" panose="020B0503020204020204" pitchFamily="34" charset="-122"/>
                <a:ea typeface="微软雅黑" panose="020B0503020204020204" pitchFamily="34" charset="-122"/>
              </a:rPr>
              <a:t>A</a:t>
            </a:r>
            <a:endParaRPr lang="zh-CN" altLang="en-US" sz="2000" b="1" kern="0" dirty="0">
              <a:solidFill>
                <a:srgbClr val="F26C4F"/>
              </a:solidFill>
              <a:latin typeface="微软雅黑" panose="020B0503020204020204" pitchFamily="34" charset="-122"/>
              <a:ea typeface="微软雅黑" panose="020B0503020204020204" pitchFamily="34" charset="-122"/>
            </a:endParaRPr>
          </a:p>
        </p:txBody>
      </p:sp>
      <p:cxnSp>
        <p:nvCxnSpPr>
          <p:cNvPr id="58" name="MH_Other_20"/>
          <p:cNvCxnSpPr/>
          <p:nvPr>
            <p:custDataLst>
              <p:tags r:id="rId28"/>
            </p:custDataLst>
          </p:nvPr>
        </p:nvCxnSpPr>
        <p:spPr>
          <a:xfrm rot="4886195">
            <a:off x="3282989" y="4182874"/>
            <a:ext cx="185166" cy="910246"/>
          </a:xfrm>
          <a:prstGeom prst="line">
            <a:avLst/>
          </a:prstGeom>
          <a:noFill/>
          <a:ln w="9525" cap="flat" cmpd="sng" algn="ctr">
            <a:gradFill flip="none" rotWithShape="1">
              <a:gsLst>
                <a:gs pos="0">
                  <a:schemeClr val="accent3">
                    <a:lumMod val="0"/>
                    <a:lumOff val="100000"/>
                  </a:schemeClr>
                </a:gs>
                <a:gs pos="35000">
                  <a:schemeClr val="accent3">
                    <a:lumMod val="0"/>
                    <a:lumOff val="100000"/>
                  </a:schemeClr>
                </a:gs>
                <a:gs pos="100000">
                  <a:srgbClr val="797DBC"/>
                </a:gs>
              </a:gsLst>
              <a:path path="circle">
                <a:fillToRect l="50000" t="-80000" r="50000" b="180000"/>
              </a:path>
              <a:tileRect/>
            </a:gradFill>
            <a:prstDash val="solid"/>
          </a:ln>
          <a:effectLst/>
        </p:spPr>
      </p:cxnSp>
      <p:sp>
        <p:nvSpPr>
          <p:cNvPr id="59" name="MH_SubTitle_2"/>
          <p:cNvSpPr txBox="1"/>
          <p:nvPr>
            <p:custDataLst>
              <p:tags r:id="rId29"/>
            </p:custDataLst>
          </p:nvPr>
        </p:nvSpPr>
        <p:spPr>
          <a:xfrm rot="20395603">
            <a:off x="5211919" y="4306412"/>
            <a:ext cx="914400" cy="338138"/>
          </a:xfrm>
          <a:prstGeom prst="rect">
            <a:avLst/>
          </a:prstGeom>
          <a:noFill/>
        </p:spPr>
        <p:txBody>
          <a:bodyPr anchor="ctr">
            <a:normAutofit/>
          </a:bodyPr>
          <a:lstStyle/>
          <a:p>
            <a:pPr algn="ctr">
              <a:lnSpc>
                <a:spcPct val="80000"/>
              </a:lnSpc>
              <a:defRPr/>
            </a:pPr>
            <a:r>
              <a:rPr lang="en-US" altLang="zh-CN" sz="2000" b="1" kern="0" dirty="0" smtClean="0">
                <a:solidFill>
                  <a:srgbClr val="3A89C9"/>
                </a:solidFill>
                <a:latin typeface="微软雅黑" panose="020B0503020204020204" pitchFamily="34" charset="-122"/>
                <a:ea typeface="微软雅黑" panose="020B0503020204020204" pitchFamily="34" charset="-122"/>
              </a:rPr>
              <a:t>B</a:t>
            </a:r>
            <a:endParaRPr lang="zh-CN" altLang="en-US" sz="2000" b="1" kern="0" dirty="0">
              <a:solidFill>
                <a:srgbClr val="3A89C9"/>
              </a:solidFill>
              <a:latin typeface="微软雅黑" panose="020B0503020204020204" pitchFamily="34" charset="-122"/>
              <a:ea typeface="微软雅黑" panose="020B0503020204020204" pitchFamily="34" charset="-122"/>
            </a:endParaRPr>
          </a:p>
        </p:txBody>
      </p:sp>
      <p:cxnSp>
        <p:nvCxnSpPr>
          <p:cNvPr id="60" name="MH_Other_21"/>
          <p:cNvCxnSpPr/>
          <p:nvPr>
            <p:custDataLst>
              <p:tags r:id="rId30"/>
            </p:custDataLst>
          </p:nvPr>
        </p:nvCxnSpPr>
        <p:spPr>
          <a:xfrm rot="4886195">
            <a:off x="5726137" y="4182875"/>
            <a:ext cx="185166" cy="910246"/>
          </a:xfrm>
          <a:prstGeom prst="line">
            <a:avLst/>
          </a:prstGeom>
          <a:noFill/>
          <a:ln w="9525" cap="flat" cmpd="sng" algn="ctr">
            <a:gradFill flip="none" rotWithShape="1">
              <a:gsLst>
                <a:gs pos="0">
                  <a:schemeClr val="accent3">
                    <a:lumMod val="0"/>
                    <a:lumOff val="100000"/>
                  </a:schemeClr>
                </a:gs>
                <a:gs pos="35000">
                  <a:schemeClr val="accent3">
                    <a:lumMod val="0"/>
                    <a:lumOff val="100000"/>
                  </a:schemeClr>
                </a:gs>
                <a:gs pos="100000">
                  <a:srgbClr val="4CBBE2"/>
                </a:gs>
              </a:gsLst>
              <a:path path="circle">
                <a:fillToRect l="50000" t="-80000" r="50000" b="180000"/>
              </a:path>
              <a:tileRect/>
            </a:gradFill>
            <a:prstDash val="solid"/>
          </a:ln>
          <a:effectLst/>
        </p:spPr>
      </p:cxnSp>
      <p:sp>
        <p:nvSpPr>
          <p:cNvPr id="61" name="MH_SubTitle_3"/>
          <p:cNvSpPr txBox="1"/>
          <p:nvPr>
            <p:custDataLst>
              <p:tags r:id="rId31"/>
            </p:custDataLst>
          </p:nvPr>
        </p:nvSpPr>
        <p:spPr>
          <a:xfrm rot="20395603">
            <a:off x="7434419" y="4306412"/>
            <a:ext cx="914400" cy="338138"/>
          </a:xfrm>
          <a:prstGeom prst="rect">
            <a:avLst/>
          </a:prstGeom>
          <a:noFill/>
        </p:spPr>
        <p:txBody>
          <a:bodyPr anchor="ctr">
            <a:normAutofit/>
          </a:bodyPr>
          <a:lstStyle/>
          <a:p>
            <a:pPr algn="ctr">
              <a:lnSpc>
                <a:spcPct val="80000"/>
              </a:lnSpc>
              <a:defRPr/>
            </a:pPr>
            <a:r>
              <a:rPr lang="en-US" altLang="zh-CN" sz="2000" b="1" kern="0" dirty="0" smtClean="0">
                <a:solidFill>
                  <a:srgbClr val="3275B8"/>
                </a:solidFill>
                <a:latin typeface="微软雅黑" panose="020B0503020204020204" pitchFamily="34" charset="-122"/>
                <a:ea typeface="微软雅黑" panose="020B0503020204020204" pitchFamily="34" charset="-122"/>
              </a:rPr>
              <a:t>C</a:t>
            </a:r>
            <a:endParaRPr lang="zh-CN" altLang="en-US" sz="2000" b="1" kern="0" dirty="0">
              <a:solidFill>
                <a:srgbClr val="3275B8"/>
              </a:solidFill>
              <a:latin typeface="微软雅黑" panose="020B0503020204020204" pitchFamily="34" charset="-122"/>
              <a:ea typeface="微软雅黑" panose="020B0503020204020204" pitchFamily="34" charset="-122"/>
            </a:endParaRPr>
          </a:p>
        </p:txBody>
      </p:sp>
      <p:cxnSp>
        <p:nvCxnSpPr>
          <p:cNvPr id="62" name="MH_Other_22"/>
          <p:cNvCxnSpPr/>
          <p:nvPr>
            <p:custDataLst>
              <p:tags r:id="rId32"/>
            </p:custDataLst>
          </p:nvPr>
        </p:nvCxnSpPr>
        <p:spPr>
          <a:xfrm rot="4886195">
            <a:off x="7948685" y="4182875"/>
            <a:ext cx="185166" cy="910246"/>
          </a:xfrm>
          <a:prstGeom prst="line">
            <a:avLst/>
          </a:prstGeom>
          <a:noFill/>
          <a:ln w="9525" cap="flat" cmpd="sng" algn="ctr">
            <a:gradFill flip="none" rotWithShape="1">
              <a:gsLst>
                <a:gs pos="0">
                  <a:schemeClr val="accent3">
                    <a:lumMod val="0"/>
                    <a:lumOff val="100000"/>
                  </a:schemeClr>
                </a:gs>
                <a:gs pos="35000">
                  <a:schemeClr val="accent3">
                    <a:lumMod val="0"/>
                    <a:lumOff val="100000"/>
                  </a:schemeClr>
                </a:gs>
                <a:gs pos="100000">
                  <a:srgbClr val="61C39C"/>
                </a:gs>
              </a:gsLst>
              <a:path path="circle">
                <a:fillToRect l="50000" t="-80000" r="50000" b="180000"/>
              </a:path>
              <a:tileRect/>
            </a:gradFill>
            <a:prstDash val="solid"/>
          </a:ln>
          <a:effectLst/>
        </p:spPr>
      </p:cxn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35" name="MH_SubTitle_1"/>
          <p:cNvSpPr/>
          <p:nvPr>
            <p:custDataLst>
              <p:tags r:id="rId1"/>
            </p:custDataLst>
          </p:nvPr>
        </p:nvSpPr>
        <p:spPr>
          <a:xfrm>
            <a:off x="953954" y="1045761"/>
            <a:ext cx="1985649" cy="511175"/>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F26C4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400" b="1" dirty="0" smtClean="0">
                <a:solidFill>
                  <a:srgbClr val="FFFFF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直接责任</a:t>
            </a:r>
            <a:endParaRPr lang="zh-CN" altLang="en-US" sz="2400" b="1" dirty="0">
              <a:solidFill>
                <a:srgbClr val="FFFFF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36" name="MH_Other_1"/>
          <p:cNvSpPr/>
          <p:nvPr>
            <p:custDataLst>
              <p:tags r:id="rId2"/>
            </p:custDataLst>
          </p:nvPr>
        </p:nvSpPr>
        <p:spPr>
          <a:xfrm>
            <a:off x="2590665" y="1085449"/>
            <a:ext cx="431800" cy="431800"/>
          </a:xfrm>
          <a:custGeom>
            <a:avLst/>
            <a:gdLst>
              <a:gd name="connsiteX0" fmla="*/ 162177 w 379914"/>
              <a:gd name="connsiteY0" fmla="*/ 97631 h 379866"/>
              <a:gd name="connsiteX1" fmla="*/ 219804 w 379914"/>
              <a:gd name="connsiteY1" fmla="*/ 189932 h 379866"/>
              <a:gd name="connsiteX2" fmla="*/ 162177 w 379914"/>
              <a:gd name="connsiteY2" fmla="*/ 282233 h 379866"/>
              <a:gd name="connsiteX3" fmla="*/ 198210 w 379914"/>
              <a:gd name="connsiteY3" fmla="*/ 282233 h 379866"/>
              <a:gd name="connsiteX4" fmla="*/ 255837 w 379914"/>
              <a:gd name="connsiteY4" fmla="*/ 189932 h 379866"/>
              <a:gd name="connsiteX5" fmla="*/ 198210 w 379914"/>
              <a:gd name="connsiteY5" fmla="*/ 97631 h 379866"/>
              <a:gd name="connsiteX6" fmla="*/ 189957 w 379914"/>
              <a:gd name="connsiteY6" fmla="*/ 0 h 379866"/>
              <a:gd name="connsiteX7" fmla="*/ 379914 w 379914"/>
              <a:gd name="connsiteY7" fmla="*/ 189933 h 379866"/>
              <a:gd name="connsiteX8" fmla="*/ 189957 w 379914"/>
              <a:gd name="connsiteY8" fmla="*/ 379866 h 379866"/>
              <a:gd name="connsiteX9" fmla="*/ 0 w 379914"/>
              <a:gd name="connsiteY9" fmla="*/ 189933 h 379866"/>
              <a:gd name="connsiteX10" fmla="*/ 189957 w 379914"/>
              <a:gd name="connsiteY10" fmla="*/ 0 h 37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914" h="379866">
                <a:moveTo>
                  <a:pt x="162177" y="97631"/>
                </a:moveTo>
                <a:lnTo>
                  <a:pt x="219804" y="189932"/>
                </a:lnTo>
                <a:lnTo>
                  <a:pt x="162177" y="282233"/>
                </a:lnTo>
                <a:lnTo>
                  <a:pt x="198210" y="282233"/>
                </a:lnTo>
                <a:lnTo>
                  <a:pt x="255837" y="189932"/>
                </a:lnTo>
                <a:lnTo>
                  <a:pt x="198210" y="97631"/>
                </a:lnTo>
                <a:close/>
                <a:moveTo>
                  <a:pt x="189957" y="0"/>
                </a:moveTo>
                <a:cubicBezTo>
                  <a:pt x="294867" y="0"/>
                  <a:pt x="379914" y="85036"/>
                  <a:pt x="379914" y="189933"/>
                </a:cubicBezTo>
                <a:cubicBezTo>
                  <a:pt x="379914" y="294830"/>
                  <a:pt x="294867" y="379866"/>
                  <a:pt x="189957" y="379866"/>
                </a:cubicBezTo>
                <a:cubicBezTo>
                  <a:pt x="85047" y="379866"/>
                  <a:pt x="0" y="294830"/>
                  <a:pt x="0" y="189933"/>
                </a:cubicBezTo>
                <a:cubicBezTo>
                  <a:pt x="0" y="85036"/>
                  <a:pt x="85047" y="0"/>
                  <a:pt x="18995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600">
              <a:solidFill>
                <a:schemeClr val="accent1"/>
              </a:solidFill>
              <a:ea typeface="微软雅黑" panose="020B0503020204020204" pitchFamily="34" charset="-122"/>
            </a:endParaRPr>
          </a:p>
        </p:txBody>
      </p:sp>
      <p:sp>
        <p:nvSpPr>
          <p:cNvPr id="37" name="MH_SubTitle_2"/>
          <p:cNvSpPr/>
          <p:nvPr>
            <p:custDataLst>
              <p:tags r:id="rId3"/>
            </p:custDataLst>
          </p:nvPr>
        </p:nvSpPr>
        <p:spPr>
          <a:xfrm>
            <a:off x="953954" y="2149074"/>
            <a:ext cx="1985649" cy="511175"/>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8CBA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400" b="1" dirty="0" smtClean="0">
                <a:solidFill>
                  <a:srgbClr val="FFFFF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领导责任</a:t>
            </a:r>
            <a:endParaRPr lang="zh-CN" altLang="en-US" sz="2400" b="1" dirty="0">
              <a:solidFill>
                <a:srgbClr val="FFFFF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38" name="MH_Other_2"/>
          <p:cNvSpPr/>
          <p:nvPr>
            <p:custDataLst>
              <p:tags r:id="rId4"/>
            </p:custDataLst>
          </p:nvPr>
        </p:nvSpPr>
        <p:spPr>
          <a:xfrm>
            <a:off x="2590665" y="2188761"/>
            <a:ext cx="431800" cy="431800"/>
          </a:xfrm>
          <a:custGeom>
            <a:avLst/>
            <a:gdLst>
              <a:gd name="connsiteX0" fmla="*/ 162177 w 379914"/>
              <a:gd name="connsiteY0" fmla="*/ 97631 h 379866"/>
              <a:gd name="connsiteX1" fmla="*/ 219804 w 379914"/>
              <a:gd name="connsiteY1" fmla="*/ 189932 h 379866"/>
              <a:gd name="connsiteX2" fmla="*/ 162177 w 379914"/>
              <a:gd name="connsiteY2" fmla="*/ 282233 h 379866"/>
              <a:gd name="connsiteX3" fmla="*/ 198210 w 379914"/>
              <a:gd name="connsiteY3" fmla="*/ 282233 h 379866"/>
              <a:gd name="connsiteX4" fmla="*/ 255837 w 379914"/>
              <a:gd name="connsiteY4" fmla="*/ 189932 h 379866"/>
              <a:gd name="connsiteX5" fmla="*/ 198210 w 379914"/>
              <a:gd name="connsiteY5" fmla="*/ 97631 h 379866"/>
              <a:gd name="connsiteX6" fmla="*/ 189957 w 379914"/>
              <a:gd name="connsiteY6" fmla="*/ 0 h 379866"/>
              <a:gd name="connsiteX7" fmla="*/ 379914 w 379914"/>
              <a:gd name="connsiteY7" fmla="*/ 189933 h 379866"/>
              <a:gd name="connsiteX8" fmla="*/ 189957 w 379914"/>
              <a:gd name="connsiteY8" fmla="*/ 379866 h 379866"/>
              <a:gd name="connsiteX9" fmla="*/ 0 w 379914"/>
              <a:gd name="connsiteY9" fmla="*/ 189933 h 379866"/>
              <a:gd name="connsiteX10" fmla="*/ 189957 w 379914"/>
              <a:gd name="connsiteY10" fmla="*/ 0 h 37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914" h="379866">
                <a:moveTo>
                  <a:pt x="162177" y="97631"/>
                </a:moveTo>
                <a:lnTo>
                  <a:pt x="219804" y="189932"/>
                </a:lnTo>
                <a:lnTo>
                  <a:pt x="162177" y="282233"/>
                </a:lnTo>
                <a:lnTo>
                  <a:pt x="198210" y="282233"/>
                </a:lnTo>
                <a:lnTo>
                  <a:pt x="255837" y="189932"/>
                </a:lnTo>
                <a:lnTo>
                  <a:pt x="198210" y="97631"/>
                </a:lnTo>
                <a:close/>
                <a:moveTo>
                  <a:pt x="189957" y="0"/>
                </a:moveTo>
                <a:cubicBezTo>
                  <a:pt x="294867" y="0"/>
                  <a:pt x="379914" y="85036"/>
                  <a:pt x="379914" y="189933"/>
                </a:cubicBezTo>
                <a:cubicBezTo>
                  <a:pt x="379914" y="294830"/>
                  <a:pt x="294867" y="379866"/>
                  <a:pt x="189957" y="379866"/>
                </a:cubicBezTo>
                <a:cubicBezTo>
                  <a:pt x="85047" y="379866"/>
                  <a:pt x="0" y="294830"/>
                  <a:pt x="0" y="189933"/>
                </a:cubicBezTo>
                <a:cubicBezTo>
                  <a:pt x="0" y="85036"/>
                  <a:pt x="85047" y="0"/>
                  <a:pt x="18995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600">
              <a:solidFill>
                <a:schemeClr val="accent1"/>
              </a:solidFill>
              <a:ea typeface="微软雅黑" panose="020B0503020204020204" pitchFamily="34" charset="-122"/>
            </a:endParaRPr>
          </a:p>
        </p:txBody>
      </p:sp>
      <p:pic>
        <p:nvPicPr>
          <p:cNvPr id="39" name="MH_Other_5"/>
          <p:cNvPicPr>
            <a:picLocks noChangeAspect="1"/>
          </p:cNvPicPr>
          <p:nvPr>
            <p:custDataLst>
              <p:tags r:id="rId5"/>
            </p:custDataLst>
          </p:nvPr>
        </p:nvPicPr>
        <p:blipFill>
          <a:blip r:embed="rId28">
            <a:extLst>
              <a:ext uri="{28A0092B-C50C-407E-A947-70E740481C1C}">
                <a14:useLocalDpi xmlns:a14="http://schemas.microsoft.com/office/drawing/2010/main" xmlns="" val="0"/>
              </a:ext>
            </a:extLst>
          </a:blip>
          <a:srcRect t="20860" r="87917" b="19460"/>
          <a:stretch>
            <a:fillRect/>
          </a:stretch>
        </p:blipFill>
        <p:spPr bwMode="auto">
          <a:xfrm>
            <a:off x="266877" y="0"/>
            <a:ext cx="117476" cy="3882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MH_Other_6"/>
          <p:cNvPicPr>
            <a:picLocks noChangeAspect="1"/>
          </p:cNvPicPr>
          <p:nvPr>
            <p:custDataLst>
              <p:tags r:id="rId6"/>
            </p:custDataLst>
          </p:nvPr>
        </p:nvPicPr>
        <p:blipFill>
          <a:blip r:embed="rId29">
            <a:extLst>
              <a:ext uri="{28A0092B-C50C-407E-A947-70E740481C1C}">
                <a14:useLocalDpi xmlns:a14="http://schemas.microsoft.com/office/drawing/2010/main" xmlns="" val="0"/>
              </a:ext>
            </a:extLst>
          </a:blip>
          <a:srcRect l="87917" t="20860" b="19460"/>
          <a:stretch>
            <a:fillRect/>
          </a:stretch>
        </p:blipFill>
        <p:spPr bwMode="auto">
          <a:xfrm>
            <a:off x="1109840" y="0"/>
            <a:ext cx="117476" cy="3882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MH_Title_1"/>
          <p:cNvSpPr/>
          <p:nvPr>
            <p:custDataLst>
              <p:tags r:id="rId7"/>
            </p:custDataLst>
          </p:nvPr>
        </p:nvSpPr>
        <p:spPr>
          <a:xfrm rot="5400000">
            <a:off x="-381639" y="1502614"/>
            <a:ext cx="2266684" cy="683901"/>
          </a:xfrm>
          <a:prstGeom prst="rect">
            <a:avLst/>
          </a:prstGeom>
          <a:solidFill>
            <a:srgbClr val="3275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normAutofit/>
          </a:bodyPr>
          <a:lstStyle/>
          <a:p>
            <a:pPr algn="ctr">
              <a:defRPr/>
            </a:pPr>
            <a:r>
              <a:rPr lang="zh-CN" altLang="en-US" sz="3200" b="1" spc="100"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责</a:t>
            </a:r>
            <a:endParaRPr lang="en-US" altLang="zh-CN" sz="3200" b="1" spc="100"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a:p>
            <a:pPr algn="ctr">
              <a:defRPr/>
            </a:pPr>
            <a:r>
              <a:rPr lang="zh-CN" altLang="en-US" sz="3200" b="1" spc="100"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任</a:t>
            </a:r>
            <a:endParaRPr lang="en-US" altLang="zh-CN" sz="3200" b="1" spc="100"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42" name="MH_SubTitle_1"/>
          <p:cNvSpPr>
            <a:spLocks noChangeArrowheads="1"/>
          </p:cNvSpPr>
          <p:nvPr>
            <p:custDataLst>
              <p:tags r:id="rId8"/>
            </p:custDataLst>
          </p:nvPr>
        </p:nvSpPr>
        <p:spPr bwMode="auto">
          <a:xfrm>
            <a:off x="3124065" y="823849"/>
            <a:ext cx="7616915" cy="1117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lnSpc>
                <a:spcPct val="110000"/>
              </a:lnSpc>
            </a:pPr>
            <a:r>
              <a:rPr lang="zh-CN" altLang="en-US" sz="2000"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直接责任者：在其职责范围内，不履行或者不正确履行自己的职责，对造成的损失或者后果起决定性作用的党员或者党员领导干部。</a:t>
            </a:r>
          </a:p>
        </p:txBody>
      </p:sp>
      <p:sp>
        <p:nvSpPr>
          <p:cNvPr id="43" name="MH_SubTitle_1"/>
          <p:cNvSpPr>
            <a:spLocks noChangeArrowheads="1"/>
          </p:cNvSpPr>
          <p:nvPr>
            <p:custDataLst>
              <p:tags r:id="rId9"/>
            </p:custDataLst>
          </p:nvPr>
        </p:nvSpPr>
        <p:spPr bwMode="auto">
          <a:xfrm>
            <a:off x="3124065" y="1931861"/>
            <a:ext cx="8623613" cy="8950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lnSpc>
                <a:spcPct val="150000"/>
              </a:lnSpc>
            </a:pPr>
            <a:r>
              <a:rPr lang="zh-CN" altLang="en-US" sz="2000" dirty="0" smtClean="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领导</a:t>
            </a:r>
            <a:r>
              <a:rPr lang="zh-CN" altLang="en-US" sz="2000"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在没有加强管理或者加强监管或者领导的管理出现了漏洞而产生的责任。</a:t>
            </a:r>
          </a:p>
        </p:txBody>
      </p:sp>
      <p:sp>
        <p:nvSpPr>
          <p:cNvPr id="44" name="MH_Other_9"/>
          <p:cNvSpPr>
            <a:spLocks noChangeArrowheads="1"/>
          </p:cNvSpPr>
          <p:nvPr>
            <p:custDataLst>
              <p:tags r:id="rId10"/>
            </p:custDataLst>
          </p:nvPr>
        </p:nvSpPr>
        <p:spPr bwMode="auto">
          <a:xfrm>
            <a:off x="2616065" y="3133116"/>
            <a:ext cx="279400" cy="279400"/>
          </a:xfrm>
          <a:prstGeom prst="ellipse">
            <a:avLst/>
          </a:prstGeom>
          <a:solidFill>
            <a:srgbClr val="8CBAE0">
              <a:alpha val="50195"/>
            </a:srgb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63" name="MH_Other_10"/>
          <p:cNvSpPr>
            <a:spLocks noChangeArrowheads="1"/>
          </p:cNvSpPr>
          <p:nvPr>
            <p:custDataLst>
              <p:tags r:id="rId11"/>
            </p:custDataLst>
          </p:nvPr>
        </p:nvSpPr>
        <p:spPr bwMode="auto">
          <a:xfrm>
            <a:off x="2281102" y="3039455"/>
            <a:ext cx="465138" cy="466725"/>
          </a:xfrm>
          <a:prstGeom prst="ellipse">
            <a:avLst/>
          </a:prstGeom>
          <a:solidFill>
            <a:srgbClr val="8CBAE0"/>
          </a:solidFill>
          <a:ln>
            <a:noFill/>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smtClean="0">
                <a:solidFill>
                  <a:srgbClr val="FFFFFF"/>
                </a:solidFill>
                <a:ea typeface="微软雅黑" panose="020B0503020204020204" pitchFamily="34" charset="-122"/>
                <a:cs typeface="Aharoni" panose="02010803020104030203" pitchFamily="2" charset="-79"/>
              </a:rPr>
              <a:t>1</a:t>
            </a:r>
            <a:endParaRPr lang="zh-CN" altLang="en-US" sz="2400" dirty="0">
              <a:solidFill>
                <a:srgbClr val="FFFFFF"/>
              </a:solidFill>
              <a:ea typeface="微软雅黑" panose="020B0503020204020204" pitchFamily="34" charset="-122"/>
              <a:cs typeface="Aharoni" panose="02010803020104030203" pitchFamily="2" charset="-79"/>
            </a:endParaRPr>
          </a:p>
        </p:txBody>
      </p:sp>
      <p:sp>
        <p:nvSpPr>
          <p:cNvPr id="64" name="MH_Other_11"/>
          <p:cNvSpPr>
            <a:spLocks/>
          </p:cNvSpPr>
          <p:nvPr>
            <p:custDataLst>
              <p:tags r:id="rId12"/>
            </p:custDataLst>
          </p:nvPr>
        </p:nvSpPr>
        <p:spPr bwMode="auto">
          <a:xfrm>
            <a:off x="3033578" y="3122005"/>
            <a:ext cx="263525" cy="301625"/>
          </a:xfrm>
          <a:custGeom>
            <a:avLst/>
            <a:gdLst>
              <a:gd name="T0" fmla="*/ 2147483646 w 3678"/>
              <a:gd name="T1" fmla="*/ 2147483646 h 4197"/>
              <a:gd name="T2" fmla="*/ 2147483646 w 3678"/>
              <a:gd name="T3" fmla="*/ 2147483646 h 4197"/>
              <a:gd name="T4" fmla="*/ 2147483646 w 3678"/>
              <a:gd name="T5" fmla="*/ 2147483646 h 4197"/>
              <a:gd name="T6" fmla="*/ 2147483646 w 3678"/>
              <a:gd name="T7" fmla="*/ 2147483646 h 4197"/>
              <a:gd name="T8" fmla="*/ 2147483646 w 3678"/>
              <a:gd name="T9" fmla="*/ 2147483646 h 4197"/>
              <a:gd name="T10" fmla="*/ 2147483646 w 3678"/>
              <a:gd name="T11" fmla="*/ 2147483646 h 4197"/>
              <a:gd name="T12" fmla="*/ 2147483646 w 3678"/>
              <a:gd name="T13" fmla="*/ 2147483646 h 4197"/>
              <a:gd name="T14" fmla="*/ 2147483646 w 3678"/>
              <a:gd name="T15" fmla="*/ 2147483646 h 4197"/>
              <a:gd name="T16" fmla="*/ 2147483646 w 3678"/>
              <a:gd name="T17" fmla="*/ 2147483646 h 4197"/>
              <a:gd name="T18" fmla="*/ 2147483646 w 3678"/>
              <a:gd name="T19" fmla="*/ 2147483646 h 4197"/>
              <a:gd name="T20" fmla="*/ 2147483646 w 3678"/>
              <a:gd name="T21" fmla="*/ 2147483646 h 4197"/>
              <a:gd name="T22" fmla="*/ 2147483646 w 3678"/>
              <a:gd name="T23" fmla="*/ 2147483646 h 41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78" h="4197">
                <a:moveTo>
                  <a:pt x="2081" y="2099"/>
                </a:moveTo>
                <a:lnTo>
                  <a:pt x="0" y="0"/>
                </a:lnTo>
                <a:lnTo>
                  <a:pt x="762" y="2099"/>
                </a:lnTo>
                <a:lnTo>
                  <a:pt x="0" y="4197"/>
                </a:lnTo>
                <a:lnTo>
                  <a:pt x="2081" y="2099"/>
                </a:lnTo>
                <a:close/>
                <a:moveTo>
                  <a:pt x="3678" y="2099"/>
                </a:moveTo>
                <a:lnTo>
                  <a:pt x="1597" y="0"/>
                </a:lnTo>
                <a:lnTo>
                  <a:pt x="2359" y="2099"/>
                </a:lnTo>
                <a:lnTo>
                  <a:pt x="1597" y="4197"/>
                </a:lnTo>
                <a:lnTo>
                  <a:pt x="3678" y="2099"/>
                </a:lnTo>
                <a:close/>
              </a:path>
            </a:pathLst>
          </a:custGeom>
          <a:solidFill>
            <a:srgbClr val="3275B8"/>
          </a:solidFill>
          <a:ln>
            <a:noFill/>
          </a:ln>
        </p:spPr>
        <p:txBody>
          <a:bodyPr anchor="ctr"/>
          <a:lstStyle/>
          <a:p>
            <a:endParaRPr lang="zh-CN" altLang="en-US"/>
          </a:p>
        </p:txBody>
      </p:sp>
      <p:sp>
        <p:nvSpPr>
          <p:cNvPr id="65" name="MH_Text_3"/>
          <p:cNvSpPr/>
          <p:nvPr>
            <p:custDataLst>
              <p:tags r:id="rId13"/>
            </p:custDataLst>
          </p:nvPr>
        </p:nvSpPr>
        <p:spPr>
          <a:xfrm>
            <a:off x="3516177" y="3288692"/>
            <a:ext cx="2490789" cy="593725"/>
          </a:xfrm>
          <a:prstGeom prst="rect">
            <a:avLst/>
          </a:prstGeom>
        </p:spPr>
        <p:txBody>
          <a:bodyPr lIns="0" tIns="0" rIns="0" bIns="0">
            <a:normAutofit/>
          </a:bodyPr>
          <a:lstStyle/>
          <a:p>
            <a:pPr algn="just">
              <a:lnSpc>
                <a:spcPct val="110000"/>
              </a:lnSpc>
              <a:defRPr/>
            </a:pPr>
            <a:r>
              <a:rPr lang="zh-CN" altLang="en-US" sz="2000" dirty="0">
                <a:solidFill>
                  <a:schemeClr val="bg1"/>
                </a:solidFill>
                <a:latin typeface="方正品尚黑简体" panose="02000000000000000000" pitchFamily="2" charset="-122"/>
                <a:ea typeface="方正品尚黑简体" panose="02000000000000000000" pitchFamily="2" charset="-122"/>
              </a:rPr>
              <a:t>党组织领导班子整体</a:t>
            </a:r>
          </a:p>
        </p:txBody>
      </p:sp>
      <p:sp>
        <p:nvSpPr>
          <p:cNvPr id="66" name="MH_SubTitle_3"/>
          <p:cNvSpPr/>
          <p:nvPr>
            <p:custDataLst>
              <p:tags r:id="rId14"/>
            </p:custDataLst>
          </p:nvPr>
        </p:nvSpPr>
        <p:spPr>
          <a:xfrm>
            <a:off x="3516177" y="2714016"/>
            <a:ext cx="4883150" cy="541338"/>
          </a:xfrm>
          <a:prstGeom prst="rect">
            <a:avLst/>
          </a:prstGeom>
        </p:spPr>
        <p:txBody>
          <a:bodyPr lIns="0" tIns="0" rIns="0" bIns="0" anchor="b">
            <a:normAutofit/>
          </a:bodyPr>
          <a:lstStyle/>
          <a:p>
            <a:r>
              <a:rPr lang="zh-CN" altLang="en-US" sz="2400" dirty="0">
                <a:solidFill>
                  <a:srgbClr val="3A89C9"/>
                </a:solidFill>
                <a:latin typeface="华康俪金黑W8(P)" panose="020B0800000000000000" pitchFamily="34" charset="-122"/>
                <a:ea typeface="华康俪金黑W8(P)" panose="020B0800000000000000" pitchFamily="34" charset="-122"/>
              </a:rPr>
              <a:t>全面领导责任者</a:t>
            </a:r>
            <a:r>
              <a:rPr lang="zh-CN" altLang="en-US" sz="2400" dirty="0" smtClean="0">
                <a:solidFill>
                  <a:srgbClr val="3A89C9"/>
                </a:solidFill>
                <a:latin typeface="华康俪金黑W8(P)" panose="020B0800000000000000" pitchFamily="34" charset="-122"/>
                <a:ea typeface="华康俪金黑W8(P)" panose="020B0800000000000000" pitchFamily="34" charset="-122"/>
              </a:rPr>
              <a:t>：</a:t>
            </a:r>
            <a:endParaRPr lang="en-US" altLang="zh-CN" sz="2400" dirty="0">
              <a:solidFill>
                <a:srgbClr val="3A89C9"/>
              </a:solidFill>
              <a:latin typeface="华康俪金黑W8(P)" panose="020B0800000000000000" pitchFamily="34" charset="-122"/>
              <a:ea typeface="华康俪金黑W8(P)" panose="020B0800000000000000" pitchFamily="34" charset="-122"/>
            </a:endParaRPr>
          </a:p>
        </p:txBody>
      </p:sp>
      <p:cxnSp>
        <p:nvCxnSpPr>
          <p:cNvPr id="67" name="MH_Other_12"/>
          <p:cNvCxnSpPr/>
          <p:nvPr>
            <p:custDataLst>
              <p:tags r:id="rId15"/>
            </p:custDataLst>
          </p:nvPr>
        </p:nvCxnSpPr>
        <p:spPr>
          <a:xfrm>
            <a:off x="3489191" y="3272816"/>
            <a:ext cx="2517775" cy="0"/>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68" name="肘形连接符 22"/>
          <p:cNvCxnSpPr>
            <a:endCxn id="63" idx="2"/>
          </p:cNvCxnSpPr>
          <p:nvPr/>
        </p:nvCxnSpPr>
        <p:spPr>
          <a:xfrm rot="16200000" flipH="1">
            <a:off x="1672557" y="2664272"/>
            <a:ext cx="612567" cy="60452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9" name="肘形连接符 68"/>
          <p:cNvCxnSpPr/>
          <p:nvPr/>
        </p:nvCxnSpPr>
        <p:spPr>
          <a:xfrm rot="16200000" flipH="1">
            <a:off x="1559049" y="3390345"/>
            <a:ext cx="866570" cy="631512"/>
          </a:xfrm>
          <a:prstGeom prst="bentConnector3">
            <a:avLst>
              <a:gd name="adj1" fmla="val 99829"/>
            </a:avLst>
          </a:prstGeom>
        </p:spPr>
        <p:style>
          <a:lnRef idx="1">
            <a:schemeClr val="accent1"/>
          </a:lnRef>
          <a:fillRef idx="0">
            <a:schemeClr val="accent1"/>
          </a:fillRef>
          <a:effectRef idx="0">
            <a:schemeClr val="accent1"/>
          </a:effectRef>
          <a:fontRef idx="minor">
            <a:schemeClr val="tx1"/>
          </a:fontRef>
        </p:style>
      </p:cxnSp>
      <p:sp>
        <p:nvSpPr>
          <p:cNvPr id="70" name="MH_Other_9"/>
          <p:cNvSpPr>
            <a:spLocks noChangeArrowheads="1"/>
          </p:cNvSpPr>
          <p:nvPr>
            <p:custDataLst>
              <p:tags r:id="rId16"/>
            </p:custDataLst>
          </p:nvPr>
        </p:nvSpPr>
        <p:spPr bwMode="auto">
          <a:xfrm>
            <a:off x="2616065" y="3983807"/>
            <a:ext cx="279400" cy="279400"/>
          </a:xfrm>
          <a:prstGeom prst="ellipse">
            <a:avLst/>
          </a:prstGeom>
          <a:solidFill>
            <a:srgbClr val="F26C4F">
              <a:alpha val="50195"/>
            </a:srgb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71" name="MH_Other_10"/>
          <p:cNvSpPr>
            <a:spLocks noChangeArrowheads="1"/>
          </p:cNvSpPr>
          <p:nvPr>
            <p:custDataLst>
              <p:tags r:id="rId17"/>
            </p:custDataLst>
          </p:nvPr>
        </p:nvSpPr>
        <p:spPr bwMode="auto">
          <a:xfrm>
            <a:off x="2281102" y="3890146"/>
            <a:ext cx="465138" cy="466725"/>
          </a:xfrm>
          <a:prstGeom prst="ellipse">
            <a:avLst/>
          </a:prstGeom>
          <a:solidFill>
            <a:srgbClr val="F26C4F"/>
          </a:solidFill>
          <a:ln>
            <a:noFill/>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smtClean="0">
                <a:solidFill>
                  <a:srgbClr val="FFFFFF"/>
                </a:solidFill>
                <a:ea typeface="微软雅黑" panose="020B0503020204020204" pitchFamily="34" charset="-122"/>
                <a:cs typeface="Aharoni" panose="02010803020104030203" pitchFamily="2" charset="-79"/>
              </a:rPr>
              <a:t>2</a:t>
            </a:r>
            <a:endParaRPr lang="zh-CN" altLang="en-US" sz="2400" dirty="0">
              <a:solidFill>
                <a:srgbClr val="FFFFFF"/>
              </a:solidFill>
              <a:ea typeface="微软雅黑" panose="020B0503020204020204" pitchFamily="34" charset="-122"/>
              <a:cs typeface="Aharoni" panose="02010803020104030203" pitchFamily="2" charset="-79"/>
            </a:endParaRPr>
          </a:p>
        </p:txBody>
      </p:sp>
      <p:sp>
        <p:nvSpPr>
          <p:cNvPr id="72" name="MH_Other_11"/>
          <p:cNvSpPr>
            <a:spLocks/>
          </p:cNvSpPr>
          <p:nvPr>
            <p:custDataLst>
              <p:tags r:id="rId18"/>
            </p:custDataLst>
          </p:nvPr>
        </p:nvSpPr>
        <p:spPr bwMode="auto">
          <a:xfrm>
            <a:off x="3033578" y="3972696"/>
            <a:ext cx="263525" cy="301625"/>
          </a:xfrm>
          <a:custGeom>
            <a:avLst/>
            <a:gdLst>
              <a:gd name="T0" fmla="*/ 2147483646 w 3678"/>
              <a:gd name="T1" fmla="*/ 2147483646 h 4197"/>
              <a:gd name="T2" fmla="*/ 2147483646 w 3678"/>
              <a:gd name="T3" fmla="*/ 2147483646 h 4197"/>
              <a:gd name="T4" fmla="*/ 2147483646 w 3678"/>
              <a:gd name="T5" fmla="*/ 2147483646 h 4197"/>
              <a:gd name="T6" fmla="*/ 2147483646 w 3678"/>
              <a:gd name="T7" fmla="*/ 2147483646 h 4197"/>
              <a:gd name="T8" fmla="*/ 2147483646 w 3678"/>
              <a:gd name="T9" fmla="*/ 2147483646 h 4197"/>
              <a:gd name="T10" fmla="*/ 2147483646 w 3678"/>
              <a:gd name="T11" fmla="*/ 2147483646 h 4197"/>
              <a:gd name="T12" fmla="*/ 2147483646 w 3678"/>
              <a:gd name="T13" fmla="*/ 2147483646 h 4197"/>
              <a:gd name="T14" fmla="*/ 2147483646 w 3678"/>
              <a:gd name="T15" fmla="*/ 2147483646 h 4197"/>
              <a:gd name="T16" fmla="*/ 2147483646 w 3678"/>
              <a:gd name="T17" fmla="*/ 2147483646 h 4197"/>
              <a:gd name="T18" fmla="*/ 2147483646 w 3678"/>
              <a:gd name="T19" fmla="*/ 2147483646 h 4197"/>
              <a:gd name="T20" fmla="*/ 2147483646 w 3678"/>
              <a:gd name="T21" fmla="*/ 2147483646 h 4197"/>
              <a:gd name="T22" fmla="*/ 2147483646 w 3678"/>
              <a:gd name="T23" fmla="*/ 2147483646 h 41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78" h="4197">
                <a:moveTo>
                  <a:pt x="2081" y="2099"/>
                </a:moveTo>
                <a:lnTo>
                  <a:pt x="0" y="0"/>
                </a:lnTo>
                <a:lnTo>
                  <a:pt x="762" y="2099"/>
                </a:lnTo>
                <a:lnTo>
                  <a:pt x="0" y="4197"/>
                </a:lnTo>
                <a:lnTo>
                  <a:pt x="2081" y="2099"/>
                </a:lnTo>
                <a:close/>
                <a:moveTo>
                  <a:pt x="3678" y="2099"/>
                </a:moveTo>
                <a:lnTo>
                  <a:pt x="1597" y="0"/>
                </a:lnTo>
                <a:lnTo>
                  <a:pt x="2359" y="2099"/>
                </a:lnTo>
                <a:lnTo>
                  <a:pt x="1597" y="4197"/>
                </a:lnTo>
                <a:lnTo>
                  <a:pt x="3678" y="2099"/>
                </a:lnTo>
                <a:close/>
              </a:path>
            </a:pathLst>
          </a:custGeom>
          <a:solidFill>
            <a:srgbClr val="FFC000"/>
          </a:solidFill>
          <a:ln>
            <a:noFill/>
          </a:ln>
        </p:spPr>
        <p:txBody>
          <a:bodyPr anchor="ctr"/>
          <a:lstStyle/>
          <a:p>
            <a:endParaRPr lang="zh-CN" altLang="en-US"/>
          </a:p>
        </p:txBody>
      </p:sp>
      <p:sp>
        <p:nvSpPr>
          <p:cNvPr id="73" name="MH_Text_3"/>
          <p:cNvSpPr/>
          <p:nvPr>
            <p:custDataLst>
              <p:tags r:id="rId19"/>
            </p:custDataLst>
          </p:nvPr>
        </p:nvSpPr>
        <p:spPr>
          <a:xfrm>
            <a:off x="3516177" y="4139383"/>
            <a:ext cx="6872601" cy="817254"/>
          </a:xfrm>
          <a:prstGeom prst="rect">
            <a:avLst/>
          </a:prstGeom>
        </p:spPr>
        <p:txBody>
          <a:bodyPr lIns="0" tIns="0" rIns="0" bIns="0">
            <a:normAutofit/>
          </a:bodyPr>
          <a:lstStyle/>
          <a:p>
            <a:pPr algn="just">
              <a:lnSpc>
                <a:spcPct val="110000"/>
              </a:lnSpc>
              <a:defRPr/>
            </a:pPr>
            <a:r>
              <a:rPr lang="zh-CN" altLang="en-US" sz="2000" dirty="0">
                <a:solidFill>
                  <a:schemeClr val="bg1"/>
                </a:solidFill>
                <a:latin typeface="方正品尚黑简体" panose="02000000000000000000" pitchFamily="2" charset="-122"/>
                <a:ea typeface="方正品尚黑简体" panose="02000000000000000000" pitchFamily="2" charset="-122"/>
              </a:rPr>
              <a:t>在其职责范围内，对直接主管的工作不履行或者不正确履行职责，对造成的损失或者后果负直接领导责任的党员领导干部。 </a:t>
            </a:r>
          </a:p>
        </p:txBody>
      </p:sp>
      <p:sp>
        <p:nvSpPr>
          <p:cNvPr id="74" name="MH_SubTitle_3"/>
          <p:cNvSpPr/>
          <p:nvPr>
            <p:custDataLst>
              <p:tags r:id="rId20"/>
            </p:custDataLst>
          </p:nvPr>
        </p:nvSpPr>
        <p:spPr>
          <a:xfrm>
            <a:off x="3516177" y="3564707"/>
            <a:ext cx="4883150" cy="541338"/>
          </a:xfrm>
          <a:prstGeom prst="rect">
            <a:avLst/>
          </a:prstGeom>
        </p:spPr>
        <p:txBody>
          <a:bodyPr lIns="0" tIns="0" rIns="0" bIns="0" anchor="b">
            <a:normAutofit/>
          </a:bodyPr>
          <a:lstStyle/>
          <a:p>
            <a:r>
              <a:rPr lang="zh-CN" altLang="en-US" sz="2400" dirty="0">
                <a:solidFill>
                  <a:srgbClr val="FFC000"/>
                </a:solidFill>
                <a:latin typeface="华康俪金黑W8(P)" panose="020B0800000000000000" pitchFamily="34" charset="-122"/>
                <a:ea typeface="华康俪金黑W8(P)" panose="020B0800000000000000" pitchFamily="34" charset="-122"/>
              </a:rPr>
              <a:t>主要领导责任者：</a:t>
            </a:r>
            <a:endParaRPr lang="en-US" altLang="zh-CN" sz="2400" dirty="0">
              <a:solidFill>
                <a:srgbClr val="FFC000"/>
              </a:solidFill>
              <a:latin typeface="华康俪金黑W8(P)" panose="020B0800000000000000" pitchFamily="34" charset="-122"/>
              <a:ea typeface="华康俪金黑W8(P)" panose="020B0800000000000000" pitchFamily="34" charset="-122"/>
            </a:endParaRPr>
          </a:p>
        </p:txBody>
      </p:sp>
      <p:cxnSp>
        <p:nvCxnSpPr>
          <p:cNvPr id="75" name="MH_Other_12"/>
          <p:cNvCxnSpPr/>
          <p:nvPr>
            <p:custDataLst>
              <p:tags r:id="rId21"/>
            </p:custDataLst>
          </p:nvPr>
        </p:nvCxnSpPr>
        <p:spPr>
          <a:xfrm>
            <a:off x="3489191" y="4123507"/>
            <a:ext cx="2517775" cy="0"/>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76" name="肘形连接符 36"/>
          <p:cNvCxnSpPr>
            <a:endCxn id="78" idx="2"/>
          </p:cNvCxnSpPr>
          <p:nvPr/>
        </p:nvCxnSpPr>
        <p:spPr>
          <a:xfrm rot="16200000" flipH="1">
            <a:off x="1266154" y="4309991"/>
            <a:ext cx="1425370" cy="604522"/>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77" name="MH_Other_9"/>
          <p:cNvSpPr>
            <a:spLocks noChangeArrowheads="1"/>
          </p:cNvSpPr>
          <p:nvPr>
            <p:custDataLst>
              <p:tags r:id="rId22"/>
            </p:custDataLst>
          </p:nvPr>
        </p:nvSpPr>
        <p:spPr bwMode="auto">
          <a:xfrm>
            <a:off x="2616063" y="5185235"/>
            <a:ext cx="279400" cy="279400"/>
          </a:xfrm>
          <a:prstGeom prst="ellipse">
            <a:avLst/>
          </a:prstGeom>
          <a:solidFill>
            <a:srgbClr val="3A89C9">
              <a:alpha val="50195"/>
            </a:srgb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78" name="MH_Other_10"/>
          <p:cNvSpPr>
            <a:spLocks noChangeArrowheads="1"/>
          </p:cNvSpPr>
          <p:nvPr>
            <p:custDataLst>
              <p:tags r:id="rId23"/>
            </p:custDataLst>
          </p:nvPr>
        </p:nvSpPr>
        <p:spPr bwMode="auto">
          <a:xfrm>
            <a:off x="2281100" y="5091574"/>
            <a:ext cx="465138" cy="466725"/>
          </a:xfrm>
          <a:prstGeom prst="ellipse">
            <a:avLst/>
          </a:prstGeom>
          <a:solidFill>
            <a:srgbClr val="3A89C9"/>
          </a:solidFill>
          <a:ln>
            <a:noFill/>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smtClean="0">
                <a:solidFill>
                  <a:srgbClr val="FFFFFF"/>
                </a:solidFill>
                <a:ea typeface="微软雅黑" panose="020B0503020204020204" pitchFamily="34" charset="-122"/>
                <a:cs typeface="Aharoni" panose="02010803020104030203" pitchFamily="2" charset="-79"/>
              </a:rPr>
              <a:t>1</a:t>
            </a:r>
            <a:endParaRPr lang="zh-CN" altLang="en-US" sz="2400" dirty="0">
              <a:solidFill>
                <a:srgbClr val="FFFFFF"/>
              </a:solidFill>
              <a:ea typeface="微软雅黑" panose="020B0503020204020204" pitchFamily="34" charset="-122"/>
              <a:cs typeface="Aharoni" panose="02010803020104030203" pitchFamily="2" charset="-79"/>
            </a:endParaRPr>
          </a:p>
        </p:txBody>
      </p:sp>
      <p:sp>
        <p:nvSpPr>
          <p:cNvPr id="79" name="MH_Other_11"/>
          <p:cNvSpPr>
            <a:spLocks/>
          </p:cNvSpPr>
          <p:nvPr>
            <p:custDataLst>
              <p:tags r:id="rId24"/>
            </p:custDataLst>
          </p:nvPr>
        </p:nvSpPr>
        <p:spPr bwMode="auto">
          <a:xfrm>
            <a:off x="3033576" y="5174124"/>
            <a:ext cx="263525" cy="301625"/>
          </a:xfrm>
          <a:custGeom>
            <a:avLst/>
            <a:gdLst>
              <a:gd name="T0" fmla="*/ 2147483646 w 3678"/>
              <a:gd name="T1" fmla="*/ 2147483646 h 4197"/>
              <a:gd name="T2" fmla="*/ 2147483646 w 3678"/>
              <a:gd name="T3" fmla="*/ 2147483646 h 4197"/>
              <a:gd name="T4" fmla="*/ 2147483646 w 3678"/>
              <a:gd name="T5" fmla="*/ 2147483646 h 4197"/>
              <a:gd name="T6" fmla="*/ 2147483646 w 3678"/>
              <a:gd name="T7" fmla="*/ 2147483646 h 4197"/>
              <a:gd name="T8" fmla="*/ 2147483646 w 3678"/>
              <a:gd name="T9" fmla="*/ 2147483646 h 4197"/>
              <a:gd name="T10" fmla="*/ 2147483646 w 3678"/>
              <a:gd name="T11" fmla="*/ 2147483646 h 4197"/>
              <a:gd name="T12" fmla="*/ 2147483646 w 3678"/>
              <a:gd name="T13" fmla="*/ 2147483646 h 4197"/>
              <a:gd name="T14" fmla="*/ 2147483646 w 3678"/>
              <a:gd name="T15" fmla="*/ 2147483646 h 4197"/>
              <a:gd name="T16" fmla="*/ 2147483646 w 3678"/>
              <a:gd name="T17" fmla="*/ 2147483646 h 4197"/>
              <a:gd name="T18" fmla="*/ 2147483646 w 3678"/>
              <a:gd name="T19" fmla="*/ 2147483646 h 4197"/>
              <a:gd name="T20" fmla="*/ 2147483646 w 3678"/>
              <a:gd name="T21" fmla="*/ 2147483646 h 4197"/>
              <a:gd name="T22" fmla="*/ 2147483646 w 3678"/>
              <a:gd name="T23" fmla="*/ 2147483646 h 41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78" h="4197">
                <a:moveTo>
                  <a:pt x="2081" y="2099"/>
                </a:moveTo>
                <a:lnTo>
                  <a:pt x="0" y="0"/>
                </a:lnTo>
                <a:lnTo>
                  <a:pt x="762" y="2099"/>
                </a:lnTo>
                <a:lnTo>
                  <a:pt x="0" y="4197"/>
                </a:lnTo>
                <a:lnTo>
                  <a:pt x="2081" y="2099"/>
                </a:lnTo>
                <a:close/>
                <a:moveTo>
                  <a:pt x="3678" y="2099"/>
                </a:moveTo>
                <a:lnTo>
                  <a:pt x="1597" y="0"/>
                </a:lnTo>
                <a:lnTo>
                  <a:pt x="2359" y="2099"/>
                </a:lnTo>
                <a:lnTo>
                  <a:pt x="1597" y="4197"/>
                </a:lnTo>
                <a:lnTo>
                  <a:pt x="3678" y="2099"/>
                </a:lnTo>
                <a:close/>
              </a:path>
            </a:pathLst>
          </a:custGeom>
          <a:solidFill>
            <a:srgbClr val="8CBAE0"/>
          </a:solidFill>
          <a:ln>
            <a:noFill/>
          </a:ln>
        </p:spPr>
        <p:txBody>
          <a:bodyPr anchor="ctr"/>
          <a:lstStyle/>
          <a:p>
            <a:endParaRPr lang="zh-CN" altLang="en-US"/>
          </a:p>
        </p:txBody>
      </p:sp>
      <p:sp>
        <p:nvSpPr>
          <p:cNvPr id="80" name="MH_SubTitle_3"/>
          <p:cNvSpPr/>
          <p:nvPr>
            <p:custDataLst>
              <p:tags r:id="rId25"/>
            </p:custDataLst>
          </p:nvPr>
        </p:nvSpPr>
        <p:spPr>
          <a:xfrm>
            <a:off x="3516175" y="4766135"/>
            <a:ext cx="4883150" cy="541338"/>
          </a:xfrm>
          <a:prstGeom prst="rect">
            <a:avLst/>
          </a:prstGeom>
        </p:spPr>
        <p:txBody>
          <a:bodyPr lIns="0" tIns="0" rIns="0" bIns="0" anchor="b">
            <a:normAutofit/>
          </a:bodyPr>
          <a:lstStyle/>
          <a:p>
            <a:r>
              <a:rPr lang="zh-CN" altLang="en-US" sz="2400" dirty="0">
                <a:solidFill>
                  <a:srgbClr val="76ABDC"/>
                </a:solidFill>
                <a:latin typeface="华康俪金黑W8(P)" panose="020B0800000000000000" pitchFamily="34" charset="-122"/>
                <a:ea typeface="华康俪金黑W8(P)" panose="020B0800000000000000" pitchFamily="34" charset="-122"/>
              </a:rPr>
              <a:t>重要领导责任者：</a:t>
            </a:r>
            <a:endParaRPr lang="en-US" altLang="zh-CN" sz="2400" dirty="0">
              <a:solidFill>
                <a:srgbClr val="76ABDC"/>
              </a:solidFill>
              <a:latin typeface="华康俪金黑W8(P)" panose="020B0800000000000000" pitchFamily="34" charset="-122"/>
              <a:ea typeface="华康俪金黑W8(P)" panose="020B0800000000000000" pitchFamily="34" charset="-122"/>
            </a:endParaRPr>
          </a:p>
        </p:txBody>
      </p:sp>
      <p:cxnSp>
        <p:nvCxnSpPr>
          <p:cNvPr id="81" name="MH_Other_12"/>
          <p:cNvCxnSpPr/>
          <p:nvPr>
            <p:custDataLst>
              <p:tags r:id="rId26"/>
            </p:custDataLst>
          </p:nvPr>
        </p:nvCxnSpPr>
        <p:spPr>
          <a:xfrm>
            <a:off x="3489189" y="5324935"/>
            <a:ext cx="2517775" cy="0"/>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31" name="任意多边形 30"/>
          <p:cNvSpPr/>
          <p:nvPr>
            <p:custDataLst>
              <p:tags r:id="rId1"/>
            </p:custDataLst>
          </p:nvPr>
        </p:nvSpPr>
        <p:spPr>
          <a:xfrm>
            <a:off x="0" y="0"/>
            <a:ext cx="12192000" cy="789011"/>
          </a:xfrm>
          <a:custGeom>
            <a:avLst/>
            <a:gdLst>
              <a:gd name="connsiteX0" fmla="*/ 0 w 9152709"/>
              <a:gd name="connsiteY0" fmla="*/ 0 h 1384670"/>
              <a:gd name="connsiteX1" fmla="*/ 9152709 w 9152709"/>
              <a:gd name="connsiteY1" fmla="*/ 0 h 1384670"/>
              <a:gd name="connsiteX2" fmla="*/ 9152709 w 9152709"/>
              <a:gd name="connsiteY2" fmla="*/ 1384670 h 1384670"/>
              <a:gd name="connsiteX3" fmla="*/ 6740429 w 9152709"/>
              <a:gd name="connsiteY3" fmla="*/ 1384670 h 1384670"/>
              <a:gd name="connsiteX4" fmla="*/ 6740429 w 9152709"/>
              <a:gd name="connsiteY4" fmla="*/ 921916 h 1384670"/>
              <a:gd name="connsiteX5" fmla="*/ 2081343 w 9152709"/>
              <a:gd name="connsiteY5" fmla="*/ 921916 h 1384670"/>
              <a:gd name="connsiteX6" fmla="*/ 2081343 w 9152709"/>
              <a:gd name="connsiteY6" fmla="*/ 1384670 h 1384670"/>
              <a:gd name="connsiteX7" fmla="*/ 0 w 9152709"/>
              <a:gd name="connsiteY7" fmla="*/ 1384670 h 138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2709" h="1384670">
                <a:moveTo>
                  <a:pt x="0" y="0"/>
                </a:moveTo>
                <a:lnTo>
                  <a:pt x="9152709" y="0"/>
                </a:lnTo>
                <a:lnTo>
                  <a:pt x="9152709" y="1384670"/>
                </a:lnTo>
                <a:lnTo>
                  <a:pt x="6740429" y="1384670"/>
                </a:lnTo>
                <a:lnTo>
                  <a:pt x="6740429" y="921916"/>
                </a:lnTo>
                <a:lnTo>
                  <a:pt x="2081343" y="921916"/>
                </a:lnTo>
                <a:lnTo>
                  <a:pt x="2081343" y="1384670"/>
                </a:lnTo>
                <a:lnTo>
                  <a:pt x="0" y="1384670"/>
                </a:lnTo>
                <a:close/>
              </a:path>
            </a:pathLst>
          </a:custGeom>
          <a:solidFill>
            <a:srgbClr val="3275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 name="任意多边形 31"/>
          <p:cNvSpPr/>
          <p:nvPr>
            <p:custDataLst>
              <p:tags r:id="rId2"/>
            </p:custDataLst>
          </p:nvPr>
        </p:nvSpPr>
        <p:spPr>
          <a:xfrm>
            <a:off x="1972996" y="265136"/>
            <a:ext cx="7724796" cy="523875"/>
          </a:xfrm>
          <a:custGeom>
            <a:avLst/>
            <a:gdLst>
              <a:gd name="connsiteX0" fmla="*/ 0 w 5946721"/>
              <a:gd name="connsiteY0" fmla="*/ 0 h 548991"/>
              <a:gd name="connsiteX1" fmla="*/ 5946721 w 5946721"/>
              <a:gd name="connsiteY1" fmla="*/ 0 h 548991"/>
              <a:gd name="connsiteX2" fmla="*/ 5946721 w 5946721"/>
              <a:gd name="connsiteY2" fmla="*/ 548991 h 548991"/>
              <a:gd name="connsiteX3" fmla="*/ 0 w 5946721"/>
              <a:gd name="connsiteY3" fmla="*/ 548991 h 548991"/>
              <a:gd name="connsiteX0" fmla="*/ 0 w 5946721"/>
              <a:gd name="connsiteY0" fmla="*/ 548991 h 624799"/>
              <a:gd name="connsiteX1" fmla="*/ 0 w 5946721"/>
              <a:gd name="connsiteY1" fmla="*/ 0 h 624799"/>
              <a:gd name="connsiteX2" fmla="*/ 5946721 w 5946721"/>
              <a:gd name="connsiteY2" fmla="*/ 0 h 624799"/>
              <a:gd name="connsiteX3" fmla="*/ 5946721 w 5946721"/>
              <a:gd name="connsiteY3" fmla="*/ 548991 h 624799"/>
              <a:gd name="connsiteX4" fmla="*/ 88694 w 5946721"/>
              <a:gd name="connsiteY4" fmla="*/ 624799 h 624799"/>
              <a:gd name="connsiteX0" fmla="*/ 0 w 5946721"/>
              <a:gd name="connsiteY0" fmla="*/ 548991 h 548991"/>
              <a:gd name="connsiteX1" fmla="*/ 0 w 5946721"/>
              <a:gd name="connsiteY1" fmla="*/ 0 h 548991"/>
              <a:gd name="connsiteX2" fmla="*/ 5946721 w 5946721"/>
              <a:gd name="connsiteY2" fmla="*/ 0 h 548991"/>
              <a:gd name="connsiteX3" fmla="*/ 5946721 w 5946721"/>
              <a:gd name="connsiteY3" fmla="*/ 548991 h 548991"/>
            </a:gdLst>
            <a:ahLst/>
            <a:cxnLst>
              <a:cxn ang="0">
                <a:pos x="connsiteX0" y="connsiteY0"/>
              </a:cxn>
              <a:cxn ang="0">
                <a:pos x="connsiteX1" y="connsiteY1"/>
              </a:cxn>
              <a:cxn ang="0">
                <a:pos x="connsiteX2" y="connsiteY2"/>
              </a:cxn>
              <a:cxn ang="0">
                <a:pos x="connsiteX3" y="connsiteY3"/>
              </a:cxn>
            </a:cxnLst>
            <a:rect l="l" t="t" r="r" b="b"/>
            <a:pathLst>
              <a:path w="5946721" h="548991">
                <a:moveTo>
                  <a:pt x="0" y="548991"/>
                </a:moveTo>
                <a:lnTo>
                  <a:pt x="0" y="0"/>
                </a:lnTo>
                <a:lnTo>
                  <a:pt x="5946721" y="0"/>
                </a:lnTo>
                <a:lnTo>
                  <a:pt x="5946721" y="548991"/>
                </a:lnTo>
              </a:path>
            </a:pathLst>
          </a:custGeom>
          <a:noFill/>
          <a:ln w="28575" cap="flat" cmpd="sng" algn="ctr">
            <a:solidFill>
              <a:srgbClr val="FFFFFF"/>
            </a:solid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33" name="标题 5"/>
          <p:cNvSpPr txBox="1">
            <a:spLocks/>
          </p:cNvSpPr>
          <p:nvPr>
            <p:custDataLst>
              <p:tags r:id="rId3"/>
            </p:custDataLst>
          </p:nvPr>
        </p:nvSpPr>
        <p:spPr>
          <a:xfrm>
            <a:off x="3515537" y="358987"/>
            <a:ext cx="4657725" cy="811213"/>
          </a:xfrm>
          <a:prstGeom prst="rect">
            <a:avLst/>
          </a:prstGeom>
          <a:noFill/>
        </p:spPr>
        <p:txBody>
          <a:bodyPr wrap="none" anchor="b"/>
          <a:lstStyle>
            <a:lvl1pPr algn="ctr" defTabSz="914400" rtl="0" eaLnBrk="1" latinLnBrk="0" hangingPunct="1">
              <a:lnSpc>
                <a:spcPct val="90000"/>
              </a:lnSpc>
              <a:spcBef>
                <a:spcPct val="0"/>
              </a:spcBef>
              <a:buNone/>
              <a:defRPr sz="3600" b="1" i="0" kern="1200" baseline="0">
                <a:solidFill>
                  <a:srgbClr val="3D3F41"/>
                </a:solidFill>
                <a:latin typeface="Arial Black" panose="020B0A04020102020204" pitchFamily="34" charset="0"/>
                <a:ea typeface="微软雅黑" panose="020B0503020204020204" pitchFamily="34" charset="-122"/>
                <a:cs typeface="+mj-cs"/>
              </a:defRPr>
            </a:lvl1pPr>
          </a:lstStyle>
          <a:p>
            <a:pPr>
              <a:lnSpc>
                <a:spcPct val="120000"/>
              </a:lnSpc>
            </a:pPr>
            <a:r>
              <a:rPr lang="en-US" altLang="zh-CN"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中国共产党问责条例</a:t>
            </a:r>
            <a:r>
              <a:rPr lang="en-US" altLang="zh-CN"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解读</a:t>
            </a:r>
            <a:endParaRPr lang="en-US" altLang="zh-CN"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34" name="MH_Other_1"/>
          <p:cNvSpPr>
            <a:spLocks noChangeArrowheads="1"/>
          </p:cNvSpPr>
          <p:nvPr>
            <p:custDataLst>
              <p:tags r:id="rId4"/>
            </p:custDataLst>
          </p:nvPr>
        </p:nvSpPr>
        <p:spPr bwMode="auto">
          <a:xfrm>
            <a:off x="1020404" y="1228813"/>
            <a:ext cx="504825" cy="504825"/>
          </a:xfrm>
          <a:prstGeom prst="rect">
            <a:avLst/>
          </a:prstGeom>
          <a:solidFill>
            <a:srgbClr val="25B4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FFFFFF"/>
                </a:solidFill>
                <a:ea typeface="微软雅黑" panose="020B0503020204020204" pitchFamily="34" charset="-122"/>
              </a:rPr>
              <a:t>06</a:t>
            </a:r>
            <a:endParaRPr lang="zh-CN" altLang="en-US" sz="2400" b="1" dirty="0">
              <a:solidFill>
                <a:srgbClr val="FFFFFF"/>
              </a:solidFill>
              <a:ea typeface="微软雅黑" panose="020B0503020204020204" pitchFamily="34" charset="-122"/>
            </a:endParaRPr>
          </a:p>
        </p:txBody>
      </p:sp>
      <p:sp>
        <p:nvSpPr>
          <p:cNvPr id="45" name="MH_Other_2"/>
          <p:cNvSpPr>
            <a:spLocks noChangeArrowheads="1"/>
          </p:cNvSpPr>
          <p:nvPr>
            <p:custDataLst>
              <p:tags r:id="rId5"/>
            </p:custDataLst>
          </p:nvPr>
        </p:nvSpPr>
        <p:spPr bwMode="auto">
          <a:xfrm>
            <a:off x="1553803" y="1333587"/>
            <a:ext cx="400050" cy="400050"/>
          </a:xfrm>
          <a:prstGeom prst="rect">
            <a:avLst/>
          </a:prstGeom>
          <a:solidFill>
            <a:srgbClr val="ACE3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46" name="MH_Other_3"/>
          <p:cNvSpPr>
            <a:spLocks noChangeArrowheads="1"/>
          </p:cNvSpPr>
          <p:nvPr>
            <p:custDataLst>
              <p:tags r:id="rId6"/>
            </p:custDataLst>
          </p:nvPr>
        </p:nvSpPr>
        <p:spPr bwMode="auto">
          <a:xfrm>
            <a:off x="1134704" y="1762213"/>
            <a:ext cx="390525" cy="390525"/>
          </a:xfrm>
          <a:prstGeom prst="rect">
            <a:avLst/>
          </a:prstGeom>
          <a:solidFill>
            <a:srgbClr val="67CB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47" name="MH_Other_4"/>
          <p:cNvSpPr>
            <a:spLocks noChangeArrowheads="1"/>
          </p:cNvSpPr>
          <p:nvPr>
            <p:custDataLst>
              <p:tags r:id="rId7"/>
            </p:custDataLst>
          </p:nvPr>
        </p:nvSpPr>
        <p:spPr bwMode="auto">
          <a:xfrm>
            <a:off x="1553804" y="1762213"/>
            <a:ext cx="504825" cy="333375"/>
          </a:xfrm>
          <a:prstGeom prst="rect">
            <a:avLst/>
          </a:prstGeom>
          <a:solidFill>
            <a:srgbClr val="D9F2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48" name="矩形 29"/>
          <p:cNvSpPr>
            <a:spLocks noChangeArrowheads="1"/>
          </p:cNvSpPr>
          <p:nvPr/>
        </p:nvSpPr>
        <p:spPr bwMode="auto">
          <a:xfrm>
            <a:off x="2087204" y="1382445"/>
            <a:ext cx="784692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nSpc>
                <a:spcPct val="100000"/>
              </a:lnSpc>
              <a:buFont typeface="Wingdings" panose="05000000000000000000" pitchFamily="2" charset="2"/>
              <a:buChar char="l"/>
            </a:pPr>
            <a:r>
              <a:rPr lang="zh-CN" altLang="en-US" sz="2000" dirty="0">
                <a:solidFill>
                  <a:schemeClr val="bg1"/>
                </a:solidFill>
                <a:latin typeface="方正品尚黑简体" panose="02000000000000000000" pitchFamily="2" charset="-122"/>
                <a:ea typeface="方正品尚黑简体" panose="02000000000000000000" pitchFamily="2" charset="-122"/>
              </a:rPr>
              <a:t>第六</a:t>
            </a:r>
            <a:r>
              <a:rPr lang="zh-CN" altLang="en-US" sz="2000" dirty="0" smtClean="0">
                <a:solidFill>
                  <a:schemeClr val="bg1"/>
                </a:solidFill>
                <a:latin typeface="方正品尚黑简体" panose="02000000000000000000" pitchFamily="2" charset="-122"/>
                <a:ea typeface="方正品尚黑简体" panose="02000000000000000000" pitchFamily="2" charset="-122"/>
              </a:rPr>
              <a:t>条 党组织</a:t>
            </a:r>
            <a:r>
              <a:rPr lang="zh-CN" altLang="en-US" sz="2000" dirty="0">
                <a:solidFill>
                  <a:schemeClr val="bg1"/>
                </a:solidFill>
                <a:latin typeface="方正品尚黑简体" panose="02000000000000000000" pitchFamily="2" charset="-122"/>
                <a:ea typeface="方正品尚黑简体" panose="02000000000000000000" pitchFamily="2" charset="-122"/>
              </a:rPr>
              <a:t>和党的领导干部违反党章和其他党内法规</a:t>
            </a:r>
            <a:r>
              <a:rPr lang="zh-CN" altLang="en-US" sz="2000" dirty="0" smtClean="0">
                <a:solidFill>
                  <a:schemeClr val="bg1"/>
                </a:solidFill>
                <a:latin typeface="方正品尚黑简体" panose="02000000000000000000" pitchFamily="2" charset="-122"/>
                <a:ea typeface="方正品尚黑简体" panose="02000000000000000000" pitchFamily="2" charset="-122"/>
              </a:rPr>
              <a:t>，不</a:t>
            </a:r>
            <a:r>
              <a:rPr lang="zh-CN" altLang="en-US" sz="2000" dirty="0">
                <a:solidFill>
                  <a:schemeClr val="bg1"/>
                </a:solidFill>
                <a:latin typeface="方正品尚黑简体" panose="02000000000000000000" pitchFamily="2" charset="-122"/>
                <a:ea typeface="方正品尚黑简体" panose="02000000000000000000" pitchFamily="2" charset="-122"/>
              </a:rPr>
              <a:t>履行或者不正确履行职责，有下列情形之一的，应当予以问责</a:t>
            </a:r>
            <a:r>
              <a:rPr lang="zh-CN" altLang="en-US" sz="2000" dirty="0" smtClean="0">
                <a:solidFill>
                  <a:schemeClr val="bg1"/>
                </a:solidFill>
                <a:latin typeface="方正品尚黑简体" panose="02000000000000000000" pitchFamily="2" charset="-122"/>
                <a:ea typeface="方正品尚黑简体" panose="02000000000000000000" pitchFamily="2" charset="-122"/>
              </a:rPr>
              <a:t>：</a:t>
            </a:r>
            <a:endParaRPr lang="en-US" altLang="zh-CN" sz="2000" dirty="0" smtClean="0">
              <a:solidFill>
                <a:schemeClr val="bg1"/>
              </a:solidFill>
              <a:latin typeface="方正品尚黑简体" panose="02000000000000000000" pitchFamily="2" charset="-122"/>
              <a:ea typeface="方正品尚黑简体" panose="02000000000000000000" pitchFamily="2" charset="-122"/>
            </a:endParaRPr>
          </a:p>
        </p:txBody>
      </p:sp>
      <p:sp>
        <p:nvSpPr>
          <p:cNvPr id="49" name="MH_Other_1"/>
          <p:cNvSpPr/>
          <p:nvPr>
            <p:custDataLst>
              <p:tags r:id="rId8"/>
            </p:custDataLst>
          </p:nvPr>
        </p:nvSpPr>
        <p:spPr>
          <a:xfrm rot="18870037">
            <a:off x="1911407" y="2197415"/>
            <a:ext cx="166619" cy="5429632"/>
          </a:xfrm>
          <a:prstGeom prst="roundRect">
            <a:avLst/>
          </a:prstGeom>
          <a:gradFill flip="none" rotWithShape="1">
            <a:gsLst>
              <a:gs pos="34000">
                <a:sysClr val="window" lastClr="F5F5F5">
                  <a:lumMod val="95000"/>
                </a:sysClr>
              </a:gs>
              <a:gs pos="9000">
                <a:sysClr val="window" lastClr="F5F5F5">
                  <a:lumMod val="85000"/>
                </a:sysClr>
              </a:gs>
            </a:gsLst>
            <a:lin ang="10800000" scaled="1"/>
            <a:tileRect/>
          </a:gradFill>
          <a:ln w="12700" cap="flat" cmpd="sng" algn="ctr">
            <a:noFill/>
            <a:prstDash val="solid"/>
            <a:miter lim="800000"/>
          </a:ln>
          <a:effectLst/>
        </p:spPr>
        <p:txBody>
          <a:bodyPr anchor="ctr"/>
          <a:lstStyle/>
          <a:p>
            <a:pPr algn="ctr">
              <a:defRPr/>
            </a:pPr>
            <a:endParaRPr lang="zh-CN" altLang="en-US" sz="1350" kern="0">
              <a:solidFill>
                <a:prstClr val="white"/>
              </a:solidFill>
            </a:endParaRPr>
          </a:p>
        </p:txBody>
      </p:sp>
      <p:sp>
        <p:nvSpPr>
          <p:cNvPr id="50" name="MH_Other_8"/>
          <p:cNvSpPr/>
          <p:nvPr>
            <p:custDataLst>
              <p:tags r:id="rId9"/>
            </p:custDataLst>
          </p:nvPr>
        </p:nvSpPr>
        <p:spPr>
          <a:xfrm rot="18554138" flipH="1">
            <a:off x="2803889" y="5897145"/>
            <a:ext cx="786392" cy="475973"/>
          </a:xfrm>
          <a:prstGeom prst="ellipse">
            <a:avLst/>
          </a:prstGeom>
          <a:gradFill flip="none" rotWithShape="1">
            <a:gsLst>
              <a:gs pos="0">
                <a:sysClr val="window" lastClr="F5F5F5">
                  <a:lumMod val="95000"/>
                </a:sysClr>
              </a:gs>
              <a:gs pos="62000">
                <a:sysClr val="windowText" lastClr="000000">
                  <a:lumMod val="65000"/>
                  <a:lumOff val="35000"/>
                </a:sysClr>
              </a:gs>
              <a:gs pos="82000">
                <a:sysClr val="windowText" lastClr="000000">
                  <a:lumMod val="75000"/>
                  <a:lumOff val="25000"/>
                </a:sysClr>
              </a:gs>
            </a:gsLst>
            <a:path path="circle">
              <a:fillToRect l="50000" t="50000" r="50000" b="50000"/>
            </a:path>
            <a:tileRect/>
          </a:gradFill>
          <a:ln w="12700" cap="flat" cmpd="sng" algn="ctr">
            <a:noFill/>
            <a:prstDash val="solid"/>
            <a:miter lim="800000"/>
          </a:ln>
          <a:effectLst/>
        </p:spPr>
        <p:txBody>
          <a:bodyPr lIns="68580" tIns="34290" rIns="68580" bIns="34290" anchor="ctr"/>
          <a:lstStyle/>
          <a:p>
            <a:pPr algn="ctr">
              <a:defRPr/>
            </a:pPr>
            <a:endParaRPr lang="zh-CN" altLang="en-US" sz="1350" kern="0">
              <a:solidFill>
                <a:prstClr val="white"/>
              </a:solidFill>
            </a:endParaRPr>
          </a:p>
        </p:txBody>
      </p:sp>
      <p:sp>
        <p:nvSpPr>
          <p:cNvPr id="51" name="MH_Other_9"/>
          <p:cNvSpPr/>
          <p:nvPr>
            <p:custDataLst>
              <p:tags r:id="rId10"/>
            </p:custDataLst>
          </p:nvPr>
        </p:nvSpPr>
        <p:spPr>
          <a:xfrm rot="18554138" flipH="1">
            <a:off x="2820245" y="5898511"/>
            <a:ext cx="724308" cy="475973"/>
          </a:xfrm>
          <a:prstGeom prst="ellipse">
            <a:avLst/>
          </a:prstGeom>
          <a:gradFill flip="none" rotWithShape="1">
            <a:gsLst>
              <a:gs pos="0">
                <a:sysClr val="window" lastClr="F5F5F5">
                  <a:alpha val="20000"/>
                </a:sysClr>
              </a:gs>
              <a:gs pos="62000">
                <a:sysClr val="windowText" lastClr="000000">
                  <a:lumMod val="65000"/>
                  <a:lumOff val="35000"/>
                  <a:alpha val="0"/>
                </a:sysClr>
              </a:gs>
              <a:gs pos="82000">
                <a:sysClr val="windowText" lastClr="000000">
                  <a:lumMod val="75000"/>
                  <a:lumOff val="25000"/>
                  <a:alpha val="0"/>
                </a:sysClr>
              </a:gs>
            </a:gsLst>
            <a:lin ang="16200000" scaled="1"/>
            <a:tileRect/>
          </a:gradFill>
          <a:ln w="12700" cap="flat" cmpd="sng" algn="ctr">
            <a:noFill/>
            <a:prstDash val="solid"/>
            <a:miter lim="800000"/>
          </a:ln>
          <a:effectLst/>
        </p:spPr>
        <p:txBody>
          <a:bodyPr lIns="68580" tIns="34290" rIns="68580" bIns="34290" anchor="ctr"/>
          <a:lstStyle/>
          <a:p>
            <a:pPr algn="ctr">
              <a:defRPr/>
            </a:pPr>
            <a:endParaRPr lang="zh-CN" altLang="en-US" sz="1350" kern="0">
              <a:solidFill>
                <a:prstClr val="white"/>
              </a:solidFill>
            </a:endParaRPr>
          </a:p>
        </p:txBody>
      </p:sp>
      <p:sp>
        <p:nvSpPr>
          <p:cNvPr id="52" name="MH_Other_10"/>
          <p:cNvSpPr/>
          <p:nvPr>
            <p:custDataLst>
              <p:tags r:id="rId11"/>
            </p:custDataLst>
          </p:nvPr>
        </p:nvSpPr>
        <p:spPr>
          <a:xfrm rot="18554138" flipH="1">
            <a:off x="2771899" y="5870722"/>
            <a:ext cx="785813" cy="476250"/>
          </a:xfrm>
          <a:prstGeom prst="ellipse">
            <a:avLst/>
          </a:prstGeom>
          <a:solidFill>
            <a:sysClr val="window" lastClr="F5F5F5">
              <a:lumMod val="95000"/>
            </a:sysClr>
          </a:solidFill>
          <a:ln w="12700" cap="flat" cmpd="sng" algn="ctr">
            <a:noFill/>
            <a:prstDash val="solid"/>
            <a:miter lim="800000"/>
          </a:ln>
          <a:effectLst/>
        </p:spPr>
        <p:txBody>
          <a:bodyPr lIns="68580" tIns="34290" rIns="68580" bIns="34290" anchor="ctr"/>
          <a:lstStyle/>
          <a:p>
            <a:pPr algn="ctr">
              <a:defRPr/>
            </a:pPr>
            <a:endParaRPr lang="zh-CN" altLang="en-US" sz="1350" kern="0">
              <a:solidFill>
                <a:prstClr val="white"/>
              </a:solidFill>
            </a:endParaRPr>
          </a:p>
        </p:txBody>
      </p:sp>
      <p:sp>
        <p:nvSpPr>
          <p:cNvPr id="53" name="MH_Other_11"/>
          <p:cNvSpPr/>
          <p:nvPr>
            <p:custDataLst>
              <p:tags r:id="rId12"/>
            </p:custDataLst>
          </p:nvPr>
        </p:nvSpPr>
        <p:spPr bwMode="auto">
          <a:xfrm rot="20031505" flipH="1">
            <a:off x="3045360" y="6273453"/>
            <a:ext cx="195159" cy="67186"/>
          </a:xfrm>
          <a:prstGeom prst="ellipse">
            <a:avLst/>
          </a:prstGeom>
          <a:gradFill flip="none" rotWithShape="1">
            <a:gsLst>
              <a:gs pos="0">
                <a:sysClr val="window" lastClr="F5F5F5">
                  <a:alpha val="55000"/>
                </a:sysClr>
              </a:gs>
              <a:gs pos="50000">
                <a:sysClr val="window" lastClr="F5F5F5">
                  <a:shade val="67500"/>
                  <a:satMod val="115000"/>
                  <a:alpha val="12000"/>
                </a:sysClr>
              </a:gs>
              <a:gs pos="100000">
                <a:sysClr val="window" lastClr="F5F5F5">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350" kern="0">
              <a:solidFill>
                <a:prstClr val="white"/>
              </a:solidFill>
            </a:endParaRPr>
          </a:p>
        </p:txBody>
      </p:sp>
      <p:sp>
        <p:nvSpPr>
          <p:cNvPr id="54" name="MH_Other_12"/>
          <p:cNvSpPr/>
          <p:nvPr>
            <p:custDataLst>
              <p:tags r:id="rId13"/>
            </p:custDataLst>
          </p:nvPr>
        </p:nvSpPr>
        <p:spPr>
          <a:xfrm>
            <a:off x="3436269" y="5449241"/>
            <a:ext cx="1537695" cy="409575"/>
          </a:xfrm>
          <a:custGeom>
            <a:avLst/>
            <a:gdLst>
              <a:gd name="connsiteX0" fmla="*/ 0 w 4724400"/>
              <a:gd name="connsiteY0" fmla="*/ 562707 h 562707"/>
              <a:gd name="connsiteX1" fmla="*/ 668215 w 4724400"/>
              <a:gd name="connsiteY1" fmla="*/ 0 h 562707"/>
              <a:gd name="connsiteX2" fmla="*/ 4724400 w 4724400"/>
              <a:gd name="connsiteY2" fmla="*/ 0 h 562707"/>
            </a:gdLst>
            <a:ahLst/>
            <a:cxnLst>
              <a:cxn ang="0">
                <a:pos x="connsiteX0" y="connsiteY0"/>
              </a:cxn>
              <a:cxn ang="0">
                <a:pos x="connsiteX1" y="connsiteY1"/>
              </a:cxn>
              <a:cxn ang="0">
                <a:pos x="connsiteX2" y="connsiteY2"/>
              </a:cxn>
            </a:cxnLst>
            <a:rect l="l" t="t" r="r" b="b"/>
            <a:pathLst>
              <a:path w="4724400" h="562707">
                <a:moveTo>
                  <a:pt x="0" y="562707"/>
                </a:moveTo>
                <a:lnTo>
                  <a:pt x="668215" y="0"/>
                </a:lnTo>
                <a:lnTo>
                  <a:pt x="4724400" y="0"/>
                </a:lnTo>
              </a:path>
            </a:pathLst>
          </a:custGeom>
          <a:noFill/>
          <a:ln w="19050" cap="flat" cmpd="sng" algn="ctr">
            <a:solidFill>
              <a:srgbClr val="3494BA"/>
            </a:solidFill>
            <a:prstDash val="sysDash"/>
            <a:miter lim="800000"/>
            <a:headEnd type="none" w="med" len="med"/>
            <a:tailEnd type="oval" w="med" len="med"/>
          </a:ln>
          <a:effectLst/>
        </p:spPr>
        <p:txBody>
          <a:bodyPr anchor="ctr"/>
          <a:lstStyle/>
          <a:p>
            <a:pPr algn="ctr">
              <a:defRPr/>
            </a:pPr>
            <a:endParaRPr lang="zh-CN" altLang="en-US" sz="1350" kern="0">
              <a:solidFill>
                <a:prstClr val="white"/>
              </a:solidFill>
            </a:endParaRPr>
          </a:p>
        </p:txBody>
      </p:sp>
      <p:sp>
        <p:nvSpPr>
          <p:cNvPr id="55" name="MH_Other_13"/>
          <p:cNvSpPr/>
          <p:nvPr>
            <p:custDataLst>
              <p:tags r:id="rId14"/>
            </p:custDataLst>
          </p:nvPr>
        </p:nvSpPr>
        <p:spPr>
          <a:xfrm>
            <a:off x="2885406" y="5804840"/>
            <a:ext cx="542925" cy="590550"/>
          </a:xfrm>
          <a:custGeom>
            <a:avLst/>
            <a:gdLst>
              <a:gd name="connsiteX0" fmla="*/ 402078 w 543964"/>
              <a:gd name="connsiteY0" fmla="*/ 1135 h 590101"/>
              <a:gd name="connsiteX1" fmla="*/ 484742 w 543964"/>
              <a:gd name="connsiteY1" fmla="*/ 34513 h 590101"/>
              <a:gd name="connsiteX2" fmla="*/ 441399 w 543964"/>
              <a:gd name="connsiteY2" fmla="*/ 433399 h 590101"/>
              <a:gd name="connsiteX3" fmla="*/ 59223 w 543964"/>
              <a:gd name="connsiteY3" fmla="*/ 555589 h 590101"/>
              <a:gd name="connsiteX4" fmla="*/ 102566 w 543964"/>
              <a:gd name="connsiteY4" fmla="*/ 156702 h 590101"/>
              <a:gd name="connsiteX5" fmla="*/ 402078 w 543964"/>
              <a:gd name="connsiteY5" fmla="*/ 1135 h 59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964" h="590101">
                <a:moveTo>
                  <a:pt x="402078" y="1135"/>
                </a:moveTo>
                <a:cubicBezTo>
                  <a:pt x="433113" y="4503"/>
                  <a:pt x="461351" y="15411"/>
                  <a:pt x="484742" y="34513"/>
                </a:cubicBezTo>
                <a:cubicBezTo>
                  <a:pt x="578309" y="110921"/>
                  <a:pt x="558903" y="289508"/>
                  <a:pt x="441399" y="433399"/>
                </a:cubicBezTo>
                <a:cubicBezTo>
                  <a:pt x="323895" y="577291"/>
                  <a:pt x="152789" y="631997"/>
                  <a:pt x="59223" y="555589"/>
                </a:cubicBezTo>
                <a:cubicBezTo>
                  <a:pt x="-34344" y="479181"/>
                  <a:pt x="-14938" y="300594"/>
                  <a:pt x="102566" y="156702"/>
                </a:cubicBezTo>
                <a:cubicBezTo>
                  <a:pt x="190694" y="48784"/>
                  <a:pt x="308973" y="-8968"/>
                  <a:pt x="402078" y="1135"/>
                </a:cubicBezTo>
                <a:close/>
              </a:path>
            </a:pathLst>
          </a:custGeom>
          <a:solidFill>
            <a:srgbClr val="3494BA"/>
          </a:solidFill>
          <a:ln w="12700" cap="flat" cmpd="sng" algn="ctr">
            <a:noFill/>
            <a:prstDash val="solid"/>
            <a:miter lim="800000"/>
          </a:ln>
          <a:effectLst/>
        </p:spPr>
        <p:txBody>
          <a:bodyPr anchor="ctr"/>
          <a:lstStyle/>
          <a:p>
            <a:pPr algn="ctr">
              <a:defRPr/>
            </a:pPr>
            <a:r>
              <a:rPr lang="en-US" altLang="zh-CN" sz="2100" b="1" kern="0" dirty="0" smtClean="0">
                <a:solidFill>
                  <a:srgbClr val="FFFFFF"/>
                </a:solidFill>
                <a:latin typeface="Arial" pitchFamily="34" charset="0"/>
                <a:ea typeface="微软雅黑" pitchFamily="34" charset="-122"/>
                <a:cs typeface="Arial" pitchFamily="34" charset="0"/>
              </a:rPr>
              <a:t>3</a:t>
            </a:r>
            <a:endParaRPr lang="zh-CN" altLang="en-US" sz="2100" b="1" kern="0" dirty="0">
              <a:solidFill>
                <a:srgbClr val="FFFFFF"/>
              </a:solidFill>
              <a:latin typeface="Arial" pitchFamily="34" charset="0"/>
              <a:ea typeface="微软雅黑" pitchFamily="34" charset="-122"/>
              <a:cs typeface="Arial" pitchFamily="34" charset="0"/>
            </a:endParaRPr>
          </a:p>
        </p:txBody>
      </p:sp>
      <p:sp>
        <p:nvSpPr>
          <p:cNvPr id="56" name="MH_Other_14"/>
          <p:cNvSpPr/>
          <p:nvPr>
            <p:custDataLst>
              <p:tags r:id="rId15"/>
            </p:custDataLst>
          </p:nvPr>
        </p:nvSpPr>
        <p:spPr>
          <a:xfrm rot="18554138" flipH="1">
            <a:off x="315374" y="3365292"/>
            <a:ext cx="786392" cy="475973"/>
          </a:xfrm>
          <a:prstGeom prst="ellipse">
            <a:avLst/>
          </a:prstGeom>
          <a:gradFill flip="none" rotWithShape="1">
            <a:gsLst>
              <a:gs pos="0">
                <a:sysClr val="window" lastClr="F5F5F5">
                  <a:lumMod val="95000"/>
                </a:sysClr>
              </a:gs>
              <a:gs pos="62000">
                <a:sysClr val="windowText" lastClr="000000">
                  <a:lumMod val="65000"/>
                  <a:lumOff val="35000"/>
                </a:sysClr>
              </a:gs>
              <a:gs pos="82000">
                <a:sysClr val="windowText" lastClr="000000">
                  <a:lumMod val="75000"/>
                  <a:lumOff val="25000"/>
                </a:sysClr>
              </a:gs>
            </a:gsLst>
            <a:path path="circle">
              <a:fillToRect l="50000" t="50000" r="50000" b="50000"/>
            </a:path>
            <a:tileRect/>
          </a:gradFill>
          <a:ln w="12700" cap="flat" cmpd="sng" algn="ctr">
            <a:noFill/>
            <a:prstDash val="solid"/>
            <a:miter lim="800000"/>
          </a:ln>
          <a:effectLst/>
        </p:spPr>
        <p:txBody>
          <a:bodyPr lIns="68580" tIns="34290" rIns="68580" bIns="34290" anchor="ctr"/>
          <a:lstStyle/>
          <a:p>
            <a:pPr algn="ctr">
              <a:defRPr/>
            </a:pPr>
            <a:endParaRPr lang="zh-CN" altLang="en-US" sz="1350" kern="0">
              <a:solidFill>
                <a:prstClr val="white"/>
              </a:solidFill>
            </a:endParaRPr>
          </a:p>
        </p:txBody>
      </p:sp>
      <p:sp>
        <p:nvSpPr>
          <p:cNvPr id="57" name="MH_Other_15"/>
          <p:cNvSpPr/>
          <p:nvPr>
            <p:custDataLst>
              <p:tags r:id="rId16"/>
            </p:custDataLst>
          </p:nvPr>
        </p:nvSpPr>
        <p:spPr>
          <a:xfrm rot="18554138" flipH="1">
            <a:off x="331730" y="3366658"/>
            <a:ext cx="724308" cy="475973"/>
          </a:xfrm>
          <a:prstGeom prst="ellipse">
            <a:avLst/>
          </a:prstGeom>
          <a:gradFill flip="none" rotWithShape="1">
            <a:gsLst>
              <a:gs pos="0">
                <a:sysClr val="window" lastClr="F5F5F5">
                  <a:alpha val="20000"/>
                </a:sysClr>
              </a:gs>
              <a:gs pos="62000">
                <a:sysClr val="windowText" lastClr="000000">
                  <a:lumMod val="65000"/>
                  <a:lumOff val="35000"/>
                  <a:alpha val="0"/>
                </a:sysClr>
              </a:gs>
              <a:gs pos="82000">
                <a:sysClr val="windowText" lastClr="000000">
                  <a:lumMod val="75000"/>
                  <a:lumOff val="25000"/>
                  <a:alpha val="0"/>
                </a:sysClr>
              </a:gs>
            </a:gsLst>
            <a:lin ang="16200000" scaled="1"/>
            <a:tileRect/>
          </a:gradFill>
          <a:ln w="12700" cap="flat" cmpd="sng" algn="ctr">
            <a:noFill/>
            <a:prstDash val="solid"/>
            <a:miter lim="800000"/>
          </a:ln>
          <a:effectLst/>
        </p:spPr>
        <p:txBody>
          <a:bodyPr lIns="68580" tIns="34290" rIns="68580" bIns="34290" anchor="ctr"/>
          <a:lstStyle/>
          <a:p>
            <a:pPr algn="ctr">
              <a:defRPr/>
            </a:pPr>
            <a:endParaRPr lang="zh-CN" altLang="en-US" sz="1350" kern="0">
              <a:solidFill>
                <a:prstClr val="white"/>
              </a:solidFill>
            </a:endParaRPr>
          </a:p>
        </p:txBody>
      </p:sp>
      <p:sp>
        <p:nvSpPr>
          <p:cNvPr id="58" name="MH_Other_16"/>
          <p:cNvSpPr/>
          <p:nvPr>
            <p:custDataLst>
              <p:tags r:id="rId17"/>
            </p:custDataLst>
          </p:nvPr>
        </p:nvSpPr>
        <p:spPr>
          <a:xfrm rot="18554138" flipH="1">
            <a:off x="283694" y="3339030"/>
            <a:ext cx="785812" cy="476250"/>
          </a:xfrm>
          <a:prstGeom prst="ellipse">
            <a:avLst/>
          </a:prstGeom>
          <a:solidFill>
            <a:sysClr val="window" lastClr="F5F5F5">
              <a:lumMod val="95000"/>
            </a:sysClr>
          </a:solidFill>
          <a:ln w="12700" cap="flat" cmpd="sng" algn="ctr">
            <a:noFill/>
            <a:prstDash val="solid"/>
            <a:miter lim="800000"/>
          </a:ln>
          <a:effectLst/>
        </p:spPr>
        <p:txBody>
          <a:bodyPr lIns="68580" tIns="34290" rIns="68580" bIns="34290" anchor="ctr"/>
          <a:lstStyle/>
          <a:p>
            <a:pPr algn="ctr">
              <a:defRPr/>
            </a:pPr>
            <a:endParaRPr lang="zh-CN" altLang="en-US" sz="1350" kern="0">
              <a:solidFill>
                <a:prstClr val="white"/>
              </a:solidFill>
            </a:endParaRPr>
          </a:p>
        </p:txBody>
      </p:sp>
      <p:sp>
        <p:nvSpPr>
          <p:cNvPr id="59" name="MH_Other_17"/>
          <p:cNvSpPr/>
          <p:nvPr>
            <p:custDataLst>
              <p:tags r:id="rId18"/>
            </p:custDataLst>
          </p:nvPr>
        </p:nvSpPr>
        <p:spPr bwMode="auto">
          <a:xfrm rot="20031505" flipH="1">
            <a:off x="556845" y="3741600"/>
            <a:ext cx="195159" cy="67186"/>
          </a:xfrm>
          <a:prstGeom prst="ellipse">
            <a:avLst/>
          </a:prstGeom>
          <a:gradFill flip="none" rotWithShape="1">
            <a:gsLst>
              <a:gs pos="0">
                <a:sysClr val="window" lastClr="F5F5F5">
                  <a:alpha val="55000"/>
                </a:sysClr>
              </a:gs>
              <a:gs pos="50000">
                <a:sysClr val="window" lastClr="F5F5F5">
                  <a:shade val="67500"/>
                  <a:satMod val="115000"/>
                  <a:alpha val="12000"/>
                </a:sysClr>
              </a:gs>
              <a:gs pos="100000">
                <a:sysClr val="window" lastClr="F5F5F5">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350" kern="0">
              <a:solidFill>
                <a:prstClr val="white"/>
              </a:solidFill>
            </a:endParaRPr>
          </a:p>
        </p:txBody>
      </p:sp>
      <p:sp>
        <p:nvSpPr>
          <p:cNvPr id="60" name="MH_Other_18"/>
          <p:cNvSpPr/>
          <p:nvPr>
            <p:custDataLst>
              <p:tags r:id="rId19"/>
            </p:custDataLst>
          </p:nvPr>
        </p:nvSpPr>
        <p:spPr>
          <a:xfrm>
            <a:off x="970289" y="2958825"/>
            <a:ext cx="1537695" cy="409575"/>
          </a:xfrm>
          <a:custGeom>
            <a:avLst/>
            <a:gdLst>
              <a:gd name="connsiteX0" fmla="*/ 0 w 4724400"/>
              <a:gd name="connsiteY0" fmla="*/ 562707 h 562707"/>
              <a:gd name="connsiteX1" fmla="*/ 668215 w 4724400"/>
              <a:gd name="connsiteY1" fmla="*/ 0 h 562707"/>
              <a:gd name="connsiteX2" fmla="*/ 4724400 w 4724400"/>
              <a:gd name="connsiteY2" fmla="*/ 0 h 562707"/>
            </a:gdLst>
            <a:ahLst/>
            <a:cxnLst>
              <a:cxn ang="0">
                <a:pos x="connsiteX0" y="connsiteY0"/>
              </a:cxn>
              <a:cxn ang="0">
                <a:pos x="connsiteX1" y="connsiteY1"/>
              </a:cxn>
              <a:cxn ang="0">
                <a:pos x="connsiteX2" y="connsiteY2"/>
              </a:cxn>
            </a:cxnLst>
            <a:rect l="l" t="t" r="r" b="b"/>
            <a:pathLst>
              <a:path w="4724400" h="562707">
                <a:moveTo>
                  <a:pt x="0" y="562707"/>
                </a:moveTo>
                <a:lnTo>
                  <a:pt x="668215" y="0"/>
                </a:lnTo>
                <a:lnTo>
                  <a:pt x="4724400" y="0"/>
                </a:lnTo>
              </a:path>
            </a:pathLst>
          </a:custGeom>
          <a:noFill/>
          <a:ln w="19050" cap="flat" cmpd="sng" algn="ctr">
            <a:solidFill>
              <a:srgbClr val="3494BA"/>
            </a:solidFill>
            <a:prstDash val="sysDash"/>
            <a:miter lim="800000"/>
            <a:headEnd type="none" w="med" len="med"/>
            <a:tailEnd type="oval" w="med" len="med"/>
          </a:ln>
          <a:effectLst/>
        </p:spPr>
        <p:txBody>
          <a:bodyPr anchor="ctr"/>
          <a:lstStyle/>
          <a:p>
            <a:pPr algn="ctr">
              <a:defRPr/>
            </a:pPr>
            <a:endParaRPr lang="zh-CN" altLang="en-US" sz="1350" kern="0">
              <a:solidFill>
                <a:prstClr val="white"/>
              </a:solidFill>
            </a:endParaRPr>
          </a:p>
        </p:txBody>
      </p:sp>
      <p:sp>
        <p:nvSpPr>
          <p:cNvPr id="61" name="MH_Other_19"/>
          <p:cNvSpPr/>
          <p:nvPr>
            <p:custDataLst>
              <p:tags r:id="rId20"/>
            </p:custDataLst>
          </p:nvPr>
        </p:nvSpPr>
        <p:spPr>
          <a:xfrm>
            <a:off x="395613" y="3273149"/>
            <a:ext cx="544512" cy="590550"/>
          </a:xfrm>
          <a:custGeom>
            <a:avLst/>
            <a:gdLst>
              <a:gd name="connsiteX0" fmla="*/ 402078 w 543964"/>
              <a:gd name="connsiteY0" fmla="*/ 1136 h 590101"/>
              <a:gd name="connsiteX1" fmla="*/ 484742 w 543964"/>
              <a:gd name="connsiteY1" fmla="*/ 34513 h 590101"/>
              <a:gd name="connsiteX2" fmla="*/ 441399 w 543964"/>
              <a:gd name="connsiteY2" fmla="*/ 433399 h 590101"/>
              <a:gd name="connsiteX3" fmla="*/ 59223 w 543964"/>
              <a:gd name="connsiteY3" fmla="*/ 555589 h 590101"/>
              <a:gd name="connsiteX4" fmla="*/ 102566 w 543964"/>
              <a:gd name="connsiteY4" fmla="*/ 156702 h 590101"/>
              <a:gd name="connsiteX5" fmla="*/ 402078 w 543964"/>
              <a:gd name="connsiteY5" fmla="*/ 1136 h 59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964" h="590101">
                <a:moveTo>
                  <a:pt x="402078" y="1136"/>
                </a:moveTo>
                <a:cubicBezTo>
                  <a:pt x="433113" y="4504"/>
                  <a:pt x="461350" y="15411"/>
                  <a:pt x="484742" y="34513"/>
                </a:cubicBezTo>
                <a:cubicBezTo>
                  <a:pt x="578309" y="110921"/>
                  <a:pt x="558903" y="289508"/>
                  <a:pt x="441399" y="433399"/>
                </a:cubicBezTo>
                <a:cubicBezTo>
                  <a:pt x="323895" y="577291"/>
                  <a:pt x="152789" y="631997"/>
                  <a:pt x="59223" y="555589"/>
                </a:cubicBezTo>
                <a:cubicBezTo>
                  <a:pt x="-34344" y="479181"/>
                  <a:pt x="-14938" y="300594"/>
                  <a:pt x="102566" y="156702"/>
                </a:cubicBezTo>
                <a:cubicBezTo>
                  <a:pt x="190694" y="48784"/>
                  <a:pt x="308973" y="-8968"/>
                  <a:pt x="402078" y="1136"/>
                </a:cubicBezTo>
                <a:close/>
              </a:path>
            </a:pathLst>
          </a:custGeom>
          <a:solidFill>
            <a:srgbClr val="3494BA"/>
          </a:solidFill>
          <a:ln w="12700" cap="flat" cmpd="sng" algn="ctr">
            <a:noFill/>
            <a:prstDash val="solid"/>
            <a:miter lim="800000"/>
          </a:ln>
          <a:effectLst/>
        </p:spPr>
        <p:txBody>
          <a:bodyPr anchor="ctr"/>
          <a:lstStyle/>
          <a:p>
            <a:pPr algn="ctr">
              <a:defRPr/>
            </a:pPr>
            <a:r>
              <a:rPr lang="en-US" altLang="zh-CN" sz="2100" b="1" kern="0" dirty="0" smtClean="0">
                <a:solidFill>
                  <a:srgbClr val="FFFFFF"/>
                </a:solidFill>
                <a:latin typeface="Arial" pitchFamily="34" charset="0"/>
                <a:ea typeface="微软雅黑" pitchFamily="34" charset="-122"/>
                <a:cs typeface="Arial" pitchFamily="34" charset="0"/>
              </a:rPr>
              <a:t>1</a:t>
            </a:r>
            <a:endParaRPr lang="zh-CN" altLang="en-US" sz="2100" b="1" kern="0" dirty="0">
              <a:solidFill>
                <a:srgbClr val="FFFFFF"/>
              </a:solidFill>
              <a:latin typeface="Arial" pitchFamily="34" charset="0"/>
              <a:ea typeface="微软雅黑" pitchFamily="34" charset="-122"/>
              <a:cs typeface="Arial" pitchFamily="34" charset="0"/>
            </a:endParaRPr>
          </a:p>
        </p:txBody>
      </p:sp>
      <p:sp>
        <p:nvSpPr>
          <p:cNvPr id="62" name="MH_Other_20"/>
          <p:cNvSpPr/>
          <p:nvPr>
            <p:custDataLst>
              <p:tags r:id="rId21"/>
            </p:custDataLst>
          </p:nvPr>
        </p:nvSpPr>
        <p:spPr>
          <a:xfrm rot="18971162">
            <a:off x="1523733" y="4626520"/>
            <a:ext cx="820822" cy="496813"/>
          </a:xfrm>
          <a:prstGeom prst="ellipse">
            <a:avLst/>
          </a:prstGeom>
          <a:gradFill flip="none" rotWithShape="1">
            <a:gsLst>
              <a:gs pos="0">
                <a:sysClr val="window" lastClr="F5F5F5">
                  <a:lumMod val="95000"/>
                </a:sysClr>
              </a:gs>
              <a:gs pos="62000">
                <a:sysClr val="windowText" lastClr="000000">
                  <a:lumMod val="65000"/>
                  <a:lumOff val="35000"/>
                </a:sysClr>
              </a:gs>
              <a:gs pos="82000">
                <a:sysClr val="windowText" lastClr="000000">
                  <a:lumMod val="75000"/>
                  <a:lumOff val="25000"/>
                </a:sysClr>
              </a:gs>
            </a:gsLst>
            <a:path path="circle">
              <a:fillToRect l="50000" t="50000" r="50000" b="50000"/>
            </a:path>
            <a:tileRect/>
          </a:gradFill>
          <a:ln w="12700" cap="flat" cmpd="sng" algn="ctr">
            <a:noFill/>
            <a:prstDash val="solid"/>
            <a:miter lim="800000"/>
          </a:ln>
          <a:effectLst/>
        </p:spPr>
        <p:txBody>
          <a:bodyPr lIns="68580" tIns="34290" rIns="68580" bIns="34290" anchor="ctr"/>
          <a:lstStyle/>
          <a:p>
            <a:pPr algn="ctr">
              <a:defRPr/>
            </a:pPr>
            <a:endParaRPr lang="zh-CN" altLang="en-US" sz="1350" kern="0">
              <a:solidFill>
                <a:prstClr val="white"/>
              </a:solidFill>
            </a:endParaRPr>
          </a:p>
        </p:txBody>
      </p:sp>
      <p:sp>
        <p:nvSpPr>
          <p:cNvPr id="82" name="MH_Other_21"/>
          <p:cNvSpPr/>
          <p:nvPr>
            <p:custDataLst>
              <p:tags r:id="rId22"/>
            </p:custDataLst>
          </p:nvPr>
        </p:nvSpPr>
        <p:spPr>
          <a:xfrm rot="18971162">
            <a:off x="1556332" y="4611125"/>
            <a:ext cx="756020" cy="496813"/>
          </a:xfrm>
          <a:prstGeom prst="ellipse">
            <a:avLst/>
          </a:prstGeom>
          <a:gradFill flip="none" rotWithShape="1">
            <a:gsLst>
              <a:gs pos="0">
                <a:sysClr val="window" lastClr="F5F5F5">
                  <a:alpha val="20000"/>
                </a:sysClr>
              </a:gs>
              <a:gs pos="62000">
                <a:sysClr val="windowText" lastClr="000000">
                  <a:lumMod val="65000"/>
                  <a:lumOff val="35000"/>
                  <a:alpha val="0"/>
                </a:sysClr>
              </a:gs>
              <a:gs pos="82000">
                <a:sysClr val="windowText" lastClr="000000">
                  <a:lumMod val="75000"/>
                  <a:lumOff val="25000"/>
                  <a:alpha val="0"/>
                </a:sysClr>
              </a:gs>
            </a:gsLst>
            <a:lin ang="16200000" scaled="1"/>
            <a:tileRect/>
          </a:gradFill>
          <a:ln w="12700" cap="flat" cmpd="sng" algn="ctr">
            <a:noFill/>
            <a:prstDash val="solid"/>
            <a:miter lim="800000"/>
          </a:ln>
          <a:effectLst/>
        </p:spPr>
        <p:txBody>
          <a:bodyPr lIns="68580" tIns="34290" rIns="68580" bIns="34290" anchor="ctr"/>
          <a:lstStyle/>
          <a:p>
            <a:pPr algn="ctr">
              <a:defRPr/>
            </a:pPr>
            <a:endParaRPr lang="zh-CN" altLang="en-US" sz="1350" kern="0">
              <a:solidFill>
                <a:prstClr val="white"/>
              </a:solidFill>
            </a:endParaRPr>
          </a:p>
        </p:txBody>
      </p:sp>
      <p:sp>
        <p:nvSpPr>
          <p:cNvPr id="83" name="MH_Other_22"/>
          <p:cNvSpPr/>
          <p:nvPr>
            <p:custDataLst>
              <p:tags r:id="rId23"/>
            </p:custDataLst>
          </p:nvPr>
        </p:nvSpPr>
        <p:spPr>
          <a:xfrm rot="18971162">
            <a:off x="1493572" y="4595181"/>
            <a:ext cx="820737" cy="496888"/>
          </a:xfrm>
          <a:prstGeom prst="ellipse">
            <a:avLst/>
          </a:prstGeom>
          <a:solidFill>
            <a:sysClr val="window" lastClr="F5F5F5">
              <a:lumMod val="95000"/>
            </a:sysClr>
          </a:solidFill>
          <a:ln w="12700" cap="flat" cmpd="sng" algn="ctr">
            <a:noFill/>
            <a:prstDash val="solid"/>
            <a:miter lim="800000"/>
          </a:ln>
          <a:effectLst/>
        </p:spPr>
        <p:txBody>
          <a:bodyPr lIns="68580" tIns="34290" rIns="68580" bIns="34290" anchor="ctr"/>
          <a:lstStyle/>
          <a:p>
            <a:pPr algn="ctr">
              <a:defRPr/>
            </a:pPr>
            <a:endParaRPr lang="zh-CN" altLang="en-US" sz="1350" kern="0">
              <a:solidFill>
                <a:prstClr val="white"/>
              </a:solidFill>
            </a:endParaRPr>
          </a:p>
        </p:txBody>
      </p:sp>
      <p:sp>
        <p:nvSpPr>
          <p:cNvPr id="84" name="MH_Other_24"/>
          <p:cNvSpPr/>
          <p:nvPr>
            <p:custDataLst>
              <p:tags r:id="rId24"/>
            </p:custDataLst>
          </p:nvPr>
        </p:nvSpPr>
        <p:spPr>
          <a:xfrm>
            <a:off x="2219058" y="4188782"/>
            <a:ext cx="1536985" cy="409575"/>
          </a:xfrm>
          <a:custGeom>
            <a:avLst/>
            <a:gdLst>
              <a:gd name="connsiteX0" fmla="*/ 0 w 4724400"/>
              <a:gd name="connsiteY0" fmla="*/ 562707 h 562707"/>
              <a:gd name="connsiteX1" fmla="*/ 668215 w 4724400"/>
              <a:gd name="connsiteY1" fmla="*/ 0 h 562707"/>
              <a:gd name="connsiteX2" fmla="*/ 4724400 w 4724400"/>
              <a:gd name="connsiteY2" fmla="*/ 0 h 562707"/>
            </a:gdLst>
            <a:ahLst/>
            <a:cxnLst>
              <a:cxn ang="0">
                <a:pos x="connsiteX0" y="connsiteY0"/>
              </a:cxn>
              <a:cxn ang="0">
                <a:pos x="connsiteX1" y="connsiteY1"/>
              </a:cxn>
              <a:cxn ang="0">
                <a:pos x="connsiteX2" y="connsiteY2"/>
              </a:cxn>
            </a:cxnLst>
            <a:rect l="l" t="t" r="r" b="b"/>
            <a:pathLst>
              <a:path w="4724400" h="562707">
                <a:moveTo>
                  <a:pt x="0" y="562707"/>
                </a:moveTo>
                <a:lnTo>
                  <a:pt x="668215" y="0"/>
                </a:lnTo>
                <a:lnTo>
                  <a:pt x="4724400" y="0"/>
                </a:lnTo>
              </a:path>
            </a:pathLst>
          </a:custGeom>
          <a:noFill/>
          <a:ln w="19050" cap="flat" cmpd="sng" algn="ctr">
            <a:solidFill>
              <a:srgbClr val="58B6C0"/>
            </a:solidFill>
            <a:prstDash val="sysDash"/>
            <a:miter lim="800000"/>
            <a:headEnd type="none" w="med" len="med"/>
            <a:tailEnd type="oval" w="med" len="med"/>
          </a:ln>
          <a:effectLst/>
        </p:spPr>
        <p:txBody>
          <a:bodyPr anchor="ctr"/>
          <a:lstStyle/>
          <a:p>
            <a:pPr algn="ctr">
              <a:defRPr/>
            </a:pPr>
            <a:endParaRPr lang="zh-CN" altLang="en-US" sz="1350" kern="0">
              <a:solidFill>
                <a:prstClr val="white"/>
              </a:solidFill>
            </a:endParaRPr>
          </a:p>
        </p:txBody>
      </p:sp>
      <p:sp>
        <p:nvSpPr>
          <p:cNvPr id="85" name="MH_Other_25"/>
          <p:cNvSpPr/>
          <p:nvPr>
            <p:custDataLst>
              <p:tags r:id="rId25"/>
            </p:custDataLst>
          </p:nvPr>
        </p:nvSpPr>
        <p:spPr>
          <a:xfrm>
            <a:off x="1591996" y="4538032"/>
            <a:ext cx="596900" cy="587375"/>
          </a:xfrm>
          <a:custGeom>
            <a:avLst/>
            <a:gdLst>
              <a:gd name="connsiteX0" fmla="*/ 420363 w 597306"/>
              <a:gd name="connsiteY0" fmla="*/ 0 h 587338"/>
              <a:gd name="connsiteX1" fmla="*/ 552004 w 597306"/>
              <a:gd name="connsiteY1" fmla="*/ 50596 h 587338"/>
              <a:gd name="connsiteX2" fmla="*/ 456713 w 597306"/>
              <a:gd name="connsiteY2" fmla="*/ 458412 h 587338"/>
              <a:gd name="connsiteX3" fmla="*/ 45302 w 597306"/>
              <a:gd name="connsiteY3" fmla="*/ 536742 h 587338"/>
              <a:gd name="connsiteX4" fmla="*/ 140593 w 597306"/>
              <a:gd name="connsiteY4" fmla="*/ 128926 h 587338"/>
              <a:gd name="connsiteX5" fmla="*/ 420363 w 597306"/>
              <a:gd name="connsiteY5" fmla="*/ 0 h 5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306" h="587338">
                <a:moveTo>
                  <a:pt x="420363" y="0"/>
                </a:moveTo>
                <a:cubicBezTo>
                  <a:pt x="472907" y="83"/>
                  <a:pt x="519269" y="16476"/>
                  <a:pt x="552004" y="50596"/>
                </a:cubicBezTo>
                <a:cubicBezTo>
                  <a:pt x="639298" y="141580"/>
                  <a:pt x="596635" y="324166"/>
                  <a:pt x="456713" y="458412"/>
                </a:cubicBezTo>
                <a:cubicBezTo>
                  <a:pt x="316791" y="592658"/>
                  <a:pt x="132596" y="627727"/>
                  <a:pt x="45302" y="536742"/>
                </a:cubicBezTo>
                <a:cubicBezTo>
                  <a:pt x="-41991" y="445757"/>
                  <a:pt x="672" y="263171"/>
                  <a:pt x="140593" y="128926"/>
                </a:cubicBezTo>
                <a:cubicBezTo>
                  <a:pt x="228044" y="45022"/>
                  <a:pt x="332790" y="-140"/>
                  <a:pt x="420363" y="0"/>
                </a:cubicBezTo>
                <a:close/>
              </a:path>
            </a:pathLst>
          </a:custGeom>
          <a:solidFill>
            <a:srgbClr val="58B6C0"/>
          </a:solidFill>
          <a:ln w="12700" cap="flat" cmpd="sng" algn="ctr">
            <a:noFill/>
            <a:prstDash val="solid"/>
            <a:miter lim="800000"/>
          </a:ln>
          <a:effectLst/>
        </p:spPr>
        <p:txBody>
          <a:bodyPr anchor="ctr"/>
          <a:lstStyle/>
          <a:p>
            <a:pPr algn="ctr">
              <a:defRPr/>
            </a:pPr>
            <a:r>
              <a:rPr lang="en-US" altLang="zh-CN" sz="2100" b="1" kern="0" dirty="0" smtClean="0">
                <a:solidFill>
                  <a:srgbClr val="FFFFFF"/>
                </a:solidFill>
                <a:latin typeface="Arial" pitchFamily="34" charset="0"/>
                <a:ea typeface="微软雅黑" pitchFamily="34" charset="-122"/>
                <a:cs typeface="Arial" pitchFamily="34" charset="0"/>
              </a:rPr>
              <a:t>2</a:t>
            </a:r>
            <a:endParaRPr lang="zh-CN" altLang="en-US" sz="2100" b="1" kern="0" dirty="0">
              <a:solidFill>
                <a:srgbClr val="FFFFFF"/>
              </a:solidFill>
              <a:latin typeface="Arial" pitchFamily="34" charset="0"/>
              <a:ea typeface="微软雅黑" pitchFamily="34" charset="-122"/>
              <a:cs typeface="Arial" pitchFamily="34" charset="0"/>
            </a:endParaRPr>
          </a:p>
        </p:txBody>
      </p:sp>
      <p:sp>
        <p:nvSpPr>
          <p:cNvPr id="86" name="MH_SubTitle_1"/>
          <p:cNvSpPr>
            <a:spLocks noChangeArrowheads="1"/>
          </p:cNvSpPr>
          <p:nvPr>
            <p:custDataLst>
              <p:tags r:id="rId26"/>
            </p:custDataLst>
          </p:nvPr>
        </p:nvSpPr>
        <p:spPr bwMode="auto">
          <a:xfrm>
            <a:off x="2538148" y="2641419"/>
            <a:ext cx="7589053" cy="637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r>
              <a:rPr lang="zh-CN" altLang="en-US"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党的领导弱化，党的理论和路线方针政策、党中央的决策部署没有得到有效贯彻落实，在推进经济建设、</a:t>
            </a:r>
            <a:r>
              <a:rPr lang="zh-CN" altLang="en-US" dirty="0" smtClean="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政治、文化、社会、</a:t>
            </a:r>
            <a:r>
              <a:rPr lang="zh-CN" altLang="en-US"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生态文明建设中，或者在处置本地区本部门本单位发生的重大问题中领导不力，出现重大失误，给党的事业和人民利益造成严重损失，产生恶劣影响的；</a:t>
            </a:r>
          </a:p>
        </p:txBody>
      </p:sp>
      <p:sp>
        <p:nvSpPr>
          <p:cNvPr id="87" name="MH_SubTitle_1"/>
          <p:cNvSpPr>
            <a:spLocks noChangeArrowheads="1"/>
          </p:cNvSpPr>
          <p:nvPr>
            <p:custDataLst>
              <p:tags r:id="rId27"/>
            </p:custDataLst>
          </p:nvPr>
        </p:nvSpPr>
        <p:spPr bwMode="auto">
          <a:xfrm>
            <a:off x="3868288" y="4005869"/>
            <a:ext cx="7253823" cy="637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r>
              <a:rPr lang="zh-CN" altLang="en-US"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党的建设缺失，党内政治生活不正常，组织生活不健全，党组织软弱涣散，党性教育特别是理想信念宗旨教育薄弱，中央八项规定精神不落实，作风建设流于形式，干部选拔任用工作中问题突出，党内和群众反映强烈，损害党的形象，削弱党执政的政治基础</a:t>
            </a:r>
            <a:r>
              <a:rPr lang="zh-CN" altLang="en-US" dirty="0" smtClean="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的；</a:t>
            </a:r>
            <a:endParaRPr lang="zh-CN" altLang="en-US"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endParaRPr>
          </a:p>
        </p:txBody>
      </p:sp>
      <p:sp>
        <p:nvSpPr>
          <p:cNvPr id="88" name="MH_SubTitle_1"/>
          <p:cNvSpPr>
            <a:spLocks noChangeArrowheads="1"/>
          </p:cNvSpPr>
          <p:nvPr>
            <p:custDataLst>
              <p:tags r:id="rId28"/>
            </p:custDataLst>
          </p:nvPr>
        </p:nvSpPr>
        <p:spPr bwMode="auto">
          <a:xfrm>
            <a:off x="4981902" y="5361483"/>
            <a:ext cx="6492929" cy="637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r>
              <a:rPr lang="zh-CN" altLang="en-US"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全面从严治党不力，主体责任、监督责任落实不到位，管党治党失之于宽松软，好人主义盛行、搞一团和气，不负责、不担当，党内监督乏力，该发现的问题没有发现，发现问题不报告不处置、不整改不问责，造成严重后果的；</a:t>
            </a: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35" name="任意多边形 34"/>
          <p:cNvSpPr/>
          <p:nvPr>
            <p:custDataLst>
              <p:tags r:id="rId1"/>
            </p:custDataLst>
          </p:nvPr>
        </p:nvSpPr>
        <p:spPr>
          <a:xfrm>
            <a:off x="0" y="0"/>
            <a:ext cx="12192000" cy="789011"/>
          </a:xfrm>
          <a:custGeom>
            <a:avLst/>
            <a:gdLst>
              <a:gd name="connsiteX0" fmla="*/ 0 w 9152709"/>
              <a:gd name="connsiteY0" fmla="*/ 0 h 1384670"/>
              <a:gd name="connsiteX1" fmla="*/ 9152709 w 9152709"/>
              <a:gd name="connsiteY1" fmla="*/ 0 h 1384670"/>
              <a:gd name="connsiteX2" fmla="*/ 9152709 w 9152709"/>
              <a:gd name="connsiteY2" fmla="*/ 1384670 h 1384670"/>
              <a:gd name="connsiteX3" fmla="*/ 6740429 w 9152709"/>
              <a:gd name="connsiteY3" fmla="*/ 1384670 h 1384670"/>
              <a:gd name="connsiteX4" fmla="*/ 6740429 w 9152709"/>
              <a:gd name="connsiteY4" fmla="*/ 921916 h 1384670"/>
              <a:gd name="connsiteX5" fmla="*/ 2081343 w 9152709"/>
              <a:gd name="connsiteY5" fmla="*/ 921916 h 1384670"/>
              <a:gd name="connsiteX6" fmla="*/ 2081343 w 9152709"/>
              <a:gd name="connsiteY6" fmla="*/ 1384670 h 1384670"/>
              <a:gd name="connsiteX7" fmla="*/ 0 w 9152709"/>
              <a:gd name="connsiteY7" fmla="*/ 1384670 h 138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2709" h="1384670">
                <a:moveTo>
                  <a:pt x="0" y="0"/>
                </a:moveTo>
                <a:lnTo>
                  <a:pt x="9152709" y="0"/>
                </a:lnTo>
                <a:lnTo>
                  <a:pt x="9152709" y="1384670"/>
                </a:lnTo>
                <a:lnTo>
                  <a:pt x="6740429" y="1384670"/>
                </a:lnTo>
                <a:lnTo>
                  <a:pt x="6740429" y="921916"/>
                </a:lnTo>
                <a:lnTo>
                  <a:pt x="2081343" y="921916"/>
                </a:lnTo>
                <a:lnTo>
                  <a:pt x="2081343" y="1384670"/>
                </a:lnTo>
                <a:lnTo>
                  <a:pt x="0" y="1384670"/>
                </a:lnTo>
                <a:close/>
              </a:path>
            </a:pathLst>
          </a:custGeom>
          <a:solidFill>
            <a:srgbClr val="3275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任意多边形 35"/>
          <p:cNvSpPr/>
          <p:nvPr>
            <p:custDataLst>
              <p:tags r:id="rId2"/>
            </p:custDataLst>
          </p:nvPr>
        </p:nvSpPr>
        <p:spPr>
          <a:xfrm>
            <a:off x="1972996" y="265136"/>
            <a:ext cx="7724796" cy="523875"/>
          </a:xfrm>
          <a:custGeom>
            <a:avLst/>
            <a:gdLst>
              <a:gd name="connsiteX0" fmla="*/ 0 w 5946721"/>
              <a:gd name="connsiteY0" fmla="*/ 0 h 548991"/>
              <a:gd name="connsiteX1" fmla="*/ 5946721 w 5946721"/>
              <a:gd name="connsiteY1" fmla="*/ 0 h 548991"/>
              <a:gd name="connsiteX2" fmla="*/ 5946721 w 5946721"/>
              <a:gd name="connsiteY2" fmla="*/ 548991 h 548991"/>
              <a:gd name="connsiteX3" fmla="*/ 0 w 5946721"/>
              <a:gd name="connsiteY3" fmla="*/ 548991 h 548991"/>
              <a:gd name="connsiteX0" fmla="*/ 0 w 5946721"/>
              <a:gd name="connsiteY0" fmla="*/ 548991 h 624799"/>
              <a:gd name="connsiteX1" fmla="*/ 0 w 5946721"/>
              <a:gd name="connsiteY1" fmla="*/ 0 h 624799"/>
              <a:gd name="connsiteX2" fmla="*/ 5946721 w 5946721"/>
              <a:gd name="connsiteY2" fmla="*/ 0 h 624799"/>
              <a:gd name="connsiteX3" fmla="*/ 5946721 w 5946721"/>
              <a:gd name="connsiteY3" fmla="*/ 548991 h 624799"/>
              <a:gd name="connsiteX4" fmla="*/ 88694 w 5946721"/>
              <a:gd name="connsiteY4" fmla="*/ 624799 h 624799"/>
              <a:gd name="connsiteX0" fmla="*/ 0 w 5946721"/>
              <a:gd name="connsiteY0" fmla="*/ 548991 h 548991"/>
              <a:gd name="connsiteX1" fmla="*/ 0 w 5946721"/>
              <a:gd name="connsiteY1" fmla="*/ 0 h 548991"/>
              <a:gd name="connsiteX2" fmla="*/ 5946721 w 5946721"/>
              <a:gd name="connsiteY2" fmla="*/ 0 h 548991"/>
              <a:gd name="connsiteX3" fmla="*/ 5946721 w 5946721"/>
              <a:gd name="connsiteY3" fmla="*/ 548991 h 548991"/>
            </a:gdLst>
            <a:ahLst/>
            <a:cxnLst>
              <a:cxn ang="0">
                <a:pos x="connsiteX0" y="connsiteY0"/>
              </a:cxn>
              <a:cxn ang="0">
                <a:pos x="connsiteX1" y="connsiteY1"/>
              </a:cxn>
              <a:cxn ang="0">
                <a:pos x="connsiteX2" y="connsiteY2"/>
              </a:cxn>
              <a:cxn ang="0">
                <a:pos x="connsiteX3" y="connsiteY3"/>
              </a:cxn>
            </a:cxnLst>
            <a:rect l="l" t="t" r="r" b="b"/>
            <a:pathLst>
              <a:path w="5946721" h="548991">
                <a:moveTo>
                  <a:pt x="0" y="548991"/>
                </a:moveTo>
                <a:lnTo>
                  <a:pt x="0" y="0"/>
                </a:lnTo>
                <a:lnTo>
                  <a:pt x="5946721" y="0"/>
                </a:lnTo>
                <a:lnTo>
                  <a:pt x="5946721" y="548991"/>
                </a:lnTo>
              </a:path>
            </a:pathLst>
          </a:custGeom>
          <a:noFill/>
          <a:ln w="28575" cap="flat" cmpd="sng" algn="ctr">
            <a:solidFill>
              <a:srgbClr val="FFFFFF"/>
            </a:solid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37" name="标题 5"/>
          <p:cNvSpPr txBox="1">
            <a:spLocks/>
          </p:cNvSpPr>
          <p:nvPr>
            <p:custDataLst>
              <p:tags r:id="rId3"/>
            </p:custDataLst>
          </p:nvPr>
        </p:nvSpPr>
        <p:spPr>
          <a:xfrm>
            <a:off x="3515537" y="358987"/>
            <a:ext cx="4657725" cy="811213"/>
          </a:xfrm>
          <a:prstGeom prst="rect">
            <a:avLst/>
          </a:prstGeom>
          <a:noFill/>
        </p:spPr>
        <p:txBody>
          <a:bodyPr wrap="none" anchor="b"/>
          <a:lstStyle>
            <a:lvl1pPr algn="ctr" defTabSz="914400" rtl="0" eaLnBrk="1" latinLnBrk="0" hangingPunct="1">
              <a:lnSpc>
                <a:spcPct val="90000"/>
              </a:lnSpc>
              <a:spcBef>
                <a:spcPct val="0"/>
              </a:spcBef>
              <a:buNone/>
              <a:defRPr sz="3600" b="1" i="0" kern="1200" baseline="0">
                <a:solidFill>
                  <a:srgbClr val="3D3F41"/>
                </a:solidFill>
                <a:latin typeface="Arial Black" panose="020B0A04020102020204" pitchFamily="34" charset="0"/>
                <a:ea typeface="微软雅黑" panose="020B0503020204020204" pitchFamily="34" charset="-122"/>
                <a:cs typeface="+mj-cs"/>
              </a:defRPr>
            </a:lvl1pPr>
          </a:lstStyle>
          <a:p>
            <a:pPr>
              <a:lnSpc>
                <a:spcPct val="120000"/>
              </a:lnSpc>
            </a:pPr>
            <a:r>
              <a:rPr lang="en-US" altLang="zh-CN"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中国共产党问责条例</a:t>
            </a:r>
            <a:r>
              <a:rPr lang="en-US" altLang="zh-CN"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解读</a:t>
            </a:r>
            <a:endParaRPr lang="en-US" altLang="zh-CN"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38" name="MH_Other_1"/>
          <p:cNvSpPr>
            <a:spLocks noChangeArrowheads="1"/>
          </p:cNvSpPr>
          <p:nvPr>
            <p:custDataLst>
              <p:tags r:id="rId4"/>
            </p:custDataLst>
          </p:nvPr>
        </p:nvSpPr>
        <p:spPr bwMode="auto">
          <a:xfrm>
            <a:off x="1020404" y="1228813"/>
            <a:ext cx="504825" cy="504825"/>
          </a:xfrm>
          <a:prstGeom prst="rect">
            <a:avLst/>
          </a:prstGeom>
          <a:solidFill>
            <a:srgbClr val="25B4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FFFFFF"/>
                </a:solidFill>
                <a:ea typeface="微软雅黑" panose="020B0503020204020204" pitchFamily="34" charset="-122"/>
              </a:rPr>
              <a:t>06</a:t>
            </a:r>
            <a:endParaRPr lang="zh-CN" altLang="en-US" sz="2400" b="1" dirty="0">
              <a:solidFill>
                <a:srgbClr val="FFFFFF"/>
              </a:solidFill>
              <a:ea typeface="微软雅黑" panose="020B0503020204020204" pitchFamily="34" charset="-122"/>
            </a:endParaRPr>
          </a:p>
        </p:txBody>
      </p:sp>
      <p:sp>
        <p:nvSpPr>
          <p:cNvPr id="39" name="MH_Other_2"/>
          <p:cNvSpPr>
            <a:spLocks noChangeArrowheads="1"/>
          </p:cNvSpPr>
          <p:nvPr>
            <p:custDataLst>
              <p:tags r:id="rId5"/>
            </p:custDataLst>
          </p:nvPr>
        </p:nvSpPr>
        <p:spPr bwMode="auto">
          <a:xfrm>
            <a:off x="1553803" y="1333587"/>
            <a:ext cx="400050" cy="400050"/>
          </a:xfrm>
          <a:prstGeom prst="rect">
            <a:avLst/>
          </a:prstGeom>
          <a:solidFill>
            <a:srgbClr val="ACE3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40" name="MH_Other_3"/>
          <p:cNvSpPr>
            <a:spLocks noChangeArrowheads="1"/>
          </p:cNvSpPr>
          <p:nvPr>
            <p:custDataLst>
              <p:tags r:id="rId6"/>
            </p:custDataLst>
          </p:nvPr>
        </p:nvSpPr>
        <p:spPr bwMode="auto">
          <a:xfrm>
            <a:off x="1134704" y="1762213"/>
            <a:ext cx="390525" cy="390525"/>
          </a:xfrm>
          <a:prstGeom prst="rect">
            <a:avLst/>
          </a:prstGeom>
          <a:solidFill>
            <a:srgbClr val="67CB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41" name="MH_Other_4"/>
          <p:cNvSpPr>
            <a:spLocks noChangeArrowheads="1"/>
          </p:cNvSpPr>
          <p:nvPr>
            <p:custDataLst>
              <p:tags r:id="rId7"/>
            </p:custDataLst>
          </p:nvPr>
        </p:nvSpPr>
        <p:spPr bwMode="auto">
          <a:xfrm>
            <a:off x="1553804" y="1762213"/>
            <a:ext cx="504825" cy="333375"/>
          </a:xfrm>
          <a:prstGeom prst="rect">
            <a:avLst/>
          </a:prstGeom>
          <a:solidFill>
            <a:srgbClr val="D9F2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42" name="矩形 29"/>
          <p:cNvSpPr>
            <a:spLocks noChangeArrowheads="1"/>
          </p:cNvSpPr>
          <p:nvPr/>
        </p:nvSpPr>
        <p:spPr bwMode="auto">
          <a:xfrm>
            <a:off x="2058629" y="1421682"/>
            <a:ext cx="784692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nSpc>
                <a:spcPct val="100000"/>
              </a:lnSpc>
              <a:buFont typeface="Wingdings" panose="05000000000000000000" pitchFamily="2" charset="2"/>
              <a:buChar char="l"/>
            </a:pPr>
            <a:r>
              <a:rPr lang="zh-CN" altLang="en-US" sz="2000" dirty="0">
                <a:solidFill>
                  <a:schemeClr val="bg1"/>
                </a:solidFill>
                <a:latin typeface="方正品尚黑简体" panose="02000000000000000000" pitchFamily="2" charset="-122"/>
                <a:ea typeface="方正品尚黑简体" panose="02000000000000000000" pitchFamily="2" charset="-122"/>
              </a:rPr>
              <a:t>第六</a:t>
            </a:r>
            <a:r>
              <a:rPr lang="zh-CN" altLang="en-US" sz="2000" dirty="0" smtClean="0">
                <a:solidFill>
                  <a:schemeClr val="bg1"/>
                </a:solidFill>
                <a:latin typeface="方正品尚黑简体" panose="02000000000000000000" pitchFamily="2" charset="-122"/>
                <a:ea typeface="方正品尚黑简体" panose="02000000000000000000" pitchFamily="2" charset="-122"/>
              </a:rPr>
              <a:t>条 党组织</a:t>
            </a:r>
            <a:r>
              <a:rPr lang="zh-CN" altLang="en-US" sz="2000" dirty="0">
                <a:solidFill>
                  <a:schemeClr val="bg1"/>
                </a:solidFill>
                <a:latin typeface="方正品尚黑简体" panose="02000000000000000000" pitchFamily="2" charset="-122"/>
                <a:ea typeface="方正品尚黑简体" panose="02000000000000000000" pitchFamily="2" charset="-122"/>
              </a:rPr>
              <a:t>和党的领导干部违反党章和其他党内法规</a:t>
            </a:r>
            <a:r>
              <a:rPr lang="zh-CN" altLang="en-US" sz="2000" dirty="0" smtClean="0">
                <a:solidFill>
                  <a:schemeClr val="bg1"/>
                </a:solidFill>
                <a:latin typeface="方正品尚黑简体" panose="02000000000000000000" pitchFamily="2" charset="-122"/>
                <a:ea typeface="方正品尚黑简体" panose="02000000000000000000" pitchFamily="2" charset="-122"/>
              </a:rPr>
              <a:t>，不</a:t>
            </a:r>
            <a:r>
              <a:rPr lang="zh-CN" altLang="en-US" sz="2000" dirty="0">
                <a:solidFill>
                  <a:schemeClr val="bg1"/>
                </a:solidFill>
                <a:latin typeface="方正品尚黑简体" panose="02000000000000000000" pitchFamily="2" charset="-122"/>
                <a:ea typeface="方正品尚黑简体" panose="02000000000000000000" pitchFamily="2" charset="-122"/>
              </a:rPr>
              <a:t>履行或者不正确履行职责，有下列情形之一的，应当予以问责</a:t>
            </a:r>
            <a:r>
              <a:rPr lang="zh-CN" altLang="en-US" sz="2000" dirty="0" smtClean="0">
                <a:solidFill>
                  <a:schemeClr val="bg1"/>
                </a:solidFill>
                <a:latin typeface="方正品尚黑简体" panose="02000000000000000000" pitchFamily="2" charset="-122"/>
                <a:ea typeface="方正品尚黑简体" panose="02000000000000000000" pitchFamily="2" charset="-122"/>
              </a:rPr>
              <a:t>：</a:t>
            </a:r>
            <a:endParaRPr lang="en-US" altLang="zh-CN" sz="2000" dirty="0" smtClean="0">
              <a:solidFill>
                <a:schemeClr val="bg1"/>
              </a:solidFill>
              <a:latin typeface="方正品尚黑简体" panose="02000000000000000000" pitchFamily="2" charset="-122"/>
              <a:ea typeface="方正品尚黑简体" panose="02000000000000000000" pitchFamily="2" charset="-122"/>
            </a:endParaRPr>
          </a:p>
        </p:txBody>
      </p:sp>
      <p:sp>
        <p:nvSpPr>
          <p:cNvPr id="43" name="MH_Other_1"/>
          <p:cNvSpPr/>
          <p:nvPr>
            <p:custDataLst>
              <p:tags r:id="rId8"/>
            </p:custDataLst>
          </p:nvPr>
        </p:nvSpPr>
        <p:spPr>
          <a:xfrm rot="18870037">
            <a:off x="1911407" y="2197415"/>
            <a:ext cx="166619" cy="5429632"/>
          </a:xfrm>
          <a:prstGeom prst="roundRect">
            <a:avLst/>
          </a:prstGeom>
          <a:gradFill flip="none" rotWithShape="1">
            <a:gsLst>
              <a:gs pos="34000">
                <a:sysClr val="window" lastClr="F5F5F5">
                  <a:lumMod val="95000"/>
                </a:sysClr>
              </a:gs>
              <a:gs pos="9000">
                <a:sysClr val="window" lastClr="F5F5F5">
                  <a:lumMod val="85000"/>
                </a:sysClr>
              </a:gs>
            </a:gsLst>
            <a:lin ang="10800000" scaled="1"/>
            <a:tileRect/>
          </a:gradFill>
          <a:ln w="12700" cap="flat" cmpd="sng" algn="ctr">
            <a:noFill/>
            <a:prstDash val="solid"/>
            <a:miter lim="800000"/>
          </a:ln>
          <a:effectLst/>
        </p:spPr>
        <p:txBody>
          <a:bodyPr anchor="ctr"/>
          <a:lstStyle/>
          <a:p>
            <a:pPr algn="ctr">
              <a:defRPr/>
            </a:pPr>
            <a:endParaRPr lang="zh-CN" altLang="en-US" sz="1350" kern="0">
              <a:solidFill>
                <a:prstClr val="white"/>
              </a:solidFill>
            </a:endParaRPr>
          </a:p>
        </p:txBody>
      </p:sp>
      <p:sp>
        <p:nvSpPr>
          <p:cNvPr id="44" name="MH_Other_8"/>
          <p:cNvSpPr/>
          <p:nvPr>
            <p:custDataLst>
              <p:tags r:id="rId9"/>
            </p:custDataLst>
          </p:nvPr>
        </p:nvSpPr>
        <p:spPr>
          <a:xfrm rot="18554138" flipH="1">
            <a:off x="2803889" y="5897145"/>
            <a:ext cx="786392" cy="475973"/>
          </a:xfrm>
          <a:prstGeom prst="ellipse">
            <a:avLst/>
          </a:prstGeom>
          <a:gradFill flip="none" rotWithShape="1">
            <a:gsLst>
              <a:gs pos="0">
                <a:sysClr val="window" lastClr="F5F5F5">
                  <a:lumMod val="95000"/>
                </a:sysClr>
              </a:gs>
              <a:gs pos="62000">
                <a:sysClr val="windowText" lastClr="000000">
                  <a:lumMod val="65000"/>
                  <a:lumOff val="35000"/>
                </a:sysClr>
              </a:gs>
              <a:gs pos="82000">
                <a:sysClr val="windowText" lastClr="000000">
                  <a:lumMod val="75000"/>
                  <a:lumOff val="25000"/>
                </a:sysClr>
              </a:gs>
            </a:gsLst>
            <a:path path="circle">
              <a:fillToRect l="50000" t="50000" r="50000" b="50000"/>
            </a:path>
            <a:tileRect/>
          </a:gradFill>
          <a:ln w="12700" cap="flat" cmpd="sng" algn="ctr">
            <a:noFill/>
            <a:prstDash val="solid"/>
            <a:miter lim="800000"/>
          </a:ln>
          <a:effectLst/>
        </p:spPr>
        <p:txBody>
          <a:bodyPr lIns="68580" tIns="34290" rIns="68580" bIns="34290" anchor="ctr"/>
          <a:lstStyle/>
          <a:p>
            <a:pPr algn="ctr">
              <a:defRPr/>
            </a:pPr>
            <a:endParaRPr lang="zh-CN" altLang="en-US" sz="1350" kern="0">
              <a:solidFill>
                <a:prstClr val="white"/>
              </a:solidFill>
            </a:endParaRPr>
          </a:p>
        </p:txBody>
      </p:sp>
      <p:sp>
        <p:nvSpPr>
          <p:cNvPr id="63" name="MH_Other_9"/>
          <p:cNvSpPr/>
          <p:nvPr>
            <p:custDataLst>
              <p:tags r:id="rId10"/>
            </p:custDataLst>
          </p:nvPr>
        </p:nvSpPr>
        <p:spPr>
          <a:xfrm rot="18554138" flipH="1">
            <a:off x="2820245" y="5898511"/>
            <a:ext cx="724308" cy="475973"/>
          </a:xfrm>
          <a:prstGeom prst="ellipse">
            <a:avLst/>
          </a:prstGeom>
          <a:gradFill flip="none" rotWithShape="1">
            <a:gsLst>
              <a:gs pos="0">
                <a:sysClr val="window" lastClr="F5F5F5">
                  <a:alpha val="20000"/>
                </a:sysClr>
              </a:gs>
              <a:gs pos="62000">
                <a:sysClr val="windowText" lastClr="000000">
                  <a:lumMod val="65000"/>
                  <a:lumOff val="35000"/>
                  <a:alpha val="0"/>
                </a:sysClr>
              </a:gs>
              <a:gs pos="82000">
                <a:sysClr val="windowText" lastClr="000000">
                  <a:lumMod val="75000"/>
                  <a:lumOff val="25000"/>
                  <a:alpha val="0"/>
                </a:sysClr>
              </a:gs>
            </a:gsLst>
            <a:lin ang="16200000" scaled="1"/>
            <a:tileRect/>
          </a:gradFill>
          <a:ln w="12700" cap="flat" cmpd="sng" algn="ctr">
            <a:noFill/>
            <a:prstDash val="solid"/>
            <a:miter lim="800000"/>
          </a:ln>
          <a:effectLst/>
        </p:spPr>
        <p:txBody>
          <a:bodyPr lIns="68580" tIns="34290" rIns="68580" bIns="34290" anchor="ctr"/>
          <a:lstStyle/>
          <a:p>
            <a:pPr algn="ctr">
              <a:defRPr/>
            </a:pPr>
            <a:endParaRPr lang="zh-CN" altLang="en-US" sz="1350" kern="0">
              <a:solidFill>
                <a:prstClr val="white"/>
              </a:solidFill>
            </a:endParaRPr>
          </a:p>
        </p:txBody>
      </p:sp>
      <p:sp>
        <p:nvSpPr>
          <p:cNvPr id="64" name="MH_Other_10"/>
          <p:cNvSpPr/>
          <p:nvPr>
            <p:custDataLst>
              <p:tags r:id="rId11"/>
            </p:custDataLst>
          </p:nvPr>
        </p:nvSpPr>
        <p:spPr>
          <a:xfrm rot="18554138" flipH="1">
            <a:off x="2771899" y="5870722"/>
            <a:ext cx="785813" cy="476250"/>
          </a:xfrm>
          <a:prstGeom prst="ellipse">
            <a:avLst/>
          </a:prstGeom>
          <a:solidFill>
            <a:sysClr val="window" lastClr="F5F5F5">
              <a:lumMod val="95000"/>
            </a:sysClr>
          </a:solidFill>
          <a:ln w="12700" cap="flat" cmpd="sng" algn="ctr">
            <a:noFill/>
            <a:prstDash val="solid"/>
            <a:miter lim="800000"/>
          </a:ln>
          <a:effectLst/>
        </p:spPr>
        <p:txBody>
          <a:bodyPr lIns="68580" tIns="34290" rIns="68580" bIns="34290" anchor="ctr"/>
          <a:lstStyle/>
          <a:p>
            <a:pPr algn="ctr">
              <a:defRPr/>
            </a:pPr>
            <a:endParaRPr lang="zh-CN" altLang="en-US" sz="1350" kern="0">
              <a:solidFill>
                <a:prstClr val="white"/>
              </a:solidFill>
            </a:endParaRPr>
          </a:p>
        </p:txBody>
      </p:sp>
      <p:sp>
        <p:nvSpPr>
          <p:cNvPr id="65" name="MH_Other_11"/>
          <p:cNvSpPr/>
          <p:nvPr>
            <p:custDataLst>
              <p:tags r:id="rId12"/>
            </p:custDataLst>
          </p:nvPr>
        </p:nvSpPr>
        <p:spPr bwMode="auto">
          <a:xfrm rot="20031505" flipH="1">
            <a:off x="3045360" y="6273453"/>
            <a:ext cx="195159" cy="67186"/>
          </a:xfrm>
          <a:prstGeom prst="ellipse">
            <a:avLst/>
          </a:prstGeom>
          <a:gradFill flip="none" rotWithShape="1">
            <a:gsLst>
              <a:gs pos="0">
                <a:sysClr val="window" lastClr="F5F5F5">
                  <a:alpha val="55000"/>
                </a:sysClr>
              </a:gs>
              <a:gs pos="50000">
                <a:sysClr val="window" lastClr="F5F5F5">
                  <a:shade val="67500"/>
                  <a:satMod val="115000"/>
                  <a:alpha val="12000"/>
                </a:sysClr>
              </a:gs>
              <a:gs pos="100000">
                <a:sysClr val="window" lastClr="F5F5F5">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350" kern="0">
              <a:solidFill>
                <a:prstClr val="white"/>
              </a:solidFill>
            </a:endParaRPr>
          </a:p>
        </p:txBody>
      </p:sp>
      <p:sp>
        <p:nvSpPr>
          <p:cNvPr id="66" name="MH_Other_12"/>
          <p:cNvSpPr/>
          <p:nvPr>
            <p:custDataLst>
              <p:tags r:id="rId13"/>
            </p:custDataLst>
          </p:nvPr>
        </p:nvSpPr>
        <p:spPr>
          <a:xfrm>
            <a:off x="3436269" y="5449241"/>
            <a:ext cx="1537695" cy="409575"/>
          </a:xfrm>
          <a:custGeom>
            <a:avLst/>
            <a:gdLst>
              <a:gd name="connsiteX0" fmla="*/ 0 w 4724400"/>
              <a:gd name="connsiteY0" fmla="*/ 562707 h 562707"/>
              <a:gd name="connsiteX1" fmla="*/ 668215 w 4724400"/>
              <a:gd name="connsiteY1" fmla="*/ 0 h 562707"/>
              <a:gd name="connsiteX2" fmla="*/ 4724400 w 4724400"/>
              <a:gd name="connsiteY2" fmla="*/ 0 h 562707"/>
            </a:gdLst>
            <a:ahLst/>
            <a:cxnLst>
              <a:cxn ang="0">
                <a:pos x="connsiteX0" y="connsiteY0"/>
              </a:cxn>
              <a:cxn ang="0">
                <a:pos x="connsiteX1" y="connsiteY1"/>
              </a:cxn>
              <a:cxn ang="0">
                <a:pos x="connsiteX2" y="connsiteY2"/>
              </a:cxn>
            </a:cxnLst>
            <a:rect l="l" t="t" r="r" b="b"/>
            <a:pathLst>
              <a:path w="4724400" h="562707">
                <a:moveTo>
                  <a:pt x="0" y="562707"/>
                </a:moveTo>
                <a:lnTo>
                  <a:pt x="668215" y="0"/>
                </a:lnTo>
                <a:lnTo>
                  <a:pt x="4724400" y="0"/>
                </a:lnTo>
              </a:path>
            </a:pathLst>
          </a:custGeom>
          <a:noFill/>
          <a:ln w="19050" cap="flat" cmpd="sng" algn="ctr">
            <a:solidFill>
              <a:srgbClr val="3494BA"/>
            </a:solidFill>
            <a:prstDash val="sysDash"/>
            <a:miter lim="800000"/>
            <a:headEnd type="none" w="med" len="med"/>
            <a:tailEnd type="oval" w="med" len="med"/>
          </a:ln>
          <a:effectLst/>
        </p:spPr>
        <p:txBody>
          <a:bodyPr anchor="ctr"/>
          <a:lstStyle/>
          <a:p>
            <a:pPr algn="ctr">
              <a:defRPr/>
            </a:pPr>
            <a:endParaRPr lang="zh-CN" altLang="en-US" sz="1350" kern="0">
              <a:solidFill>
                <a:prstClr val="white"/>
              </a:solidFill>
            </a:endParaRPr>
          </a:p>
        </p:txBody>
      </p:sp>
      <p:sp>
        <p:nvSpPr>
          <p:cNvPr id="67" name="MH_Other_13"/>
          <p:cNvSpPr/>
          <p:nvPr>
            <p:custDataLst>
              <p:tags r:id="rId14"/>
            </p:custDataLst>
          </p:nvPr>
        </p:nvSpPr>
        <p:spPr>
          <a:xfrm>
            <a:off x="2885406" y="5804840"/>
            <a:ext cx="542925" cy="590550"/>
          </a:xfrm>
          <a:custGeom>
            <a:avLst/>
            <a:gdLst>
              <a:gd name="connsiteX0" fmla="*/ 402078 w 543964"/>
              <a:gd name="connsiteY0" fmla="*/ 1135 h 590101"/>
              <a:gd name="connsiteX1" fmla="*/ 484742 w 543964"/>
              <a:gd name="connsiteY1" fmla="*/ 34513 h 590101"/>
              <a:gd name="connsiteX2" fmla="*/ 441399 w 543964"/>
              <a:gd name="connsiteY2" fmla="*/ 433399 h 590101"/>
              <a:gd name="connsiteX3" fmla="*/ 59223 w 543964"/>
              <a:gd name="connsiteY3" fmla="*/ 555589 h 590101"/>
              <a:gd name="connsiteX4" fmla="*/ 102566 w 543964"/>
              <a:gd name="connsiteY4" fmla="*/ 156702 h 590101"/>
              <a:gd name="connsiteX5" fmla="*/ 402078 w 543964"/>
              <a:gd name="connsiteY5" fmla="*/ 1135 h 59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964" h="590101">
                <a:moveTo>
                  <a:pt x="402078" y="1135"/>
                </a:moveTo>
                <a:cubicBezTo>
                  <a:pt x="433113" y="4503"/>
                  <a:pt x="461351" y="15411"/>
                  <a:pt x="484742" y="34513"/>
                </a:cubicBezTo>
                <a:cubicBezTo>
                  <a:pt x="578309" y="110921"/>
                  <a:pt x="558903" y="289508"/>
                  <a:pt x="441399" y="433399"/>
                </a:cubicBezTo>
                <a:cubicBezTo>
                  <a:pt x="323895" y="577291"/>
                  <a:pt x="152789" y="631997"/>
                  <a:pt x="59223" y="555589"/>
                </a:cubicBezTo>
                <a:cubicBezTo>
                  <a:pt x="-34344" y="479181"/>
                  <a:pt x="-14938" y="300594"/>
                  <a:pt x="102566" y="156702"/>
                </a:cubicBezTo>
                <a:cubicBezTo>
                  <a:pt x="190694" y="48784"/>
                  <a:pt x="308973" y="-8968"/>
                  <a:pt x="402078" y="1135"/>
                </a:cubicBezTo>
                <a:close/>
              </a:path>
            </a:pathLst>
          </a:custGeom>
          <a:solidFill>
            <a:srgbClr val="3494BA"/>
          </a:solidFill>
          <a:ln w="12700" cap="flat" cmpd="sng" algn="ctr">
            <a:noFill/>
            <a:prstDash val="solid"/>
            <a:miter lim="800000"/>
          </a:ln>
          <a:effectLst/>
        </p:spPr>
        <p:txBody>
          <a:bodyPr anchor="ctr"/>
          <a:lstStyle/>
          <a:p>
            <a:pPr algn="ctr">
              <a:defRPr/>
            </a:pPr>
            <a:r>
              <a:rPr lang="en-US" altLang="zh-CN" sz="2100" b="1" kern="0" dirty="0" smtClean="0">
                <a:solidFill>
                  <a:srgbClr val="FFFFFF"/>
                </a:solidFill>
                <a:latin typeface="Arial" pitchFamily="34" charset="0"/>
                <a:ea typeface="微软雅黑" pitchFamily="34" charset="-122"/>
                <a:cs typeface="Arial" pitchFamily="34" charset="0"/>
              </a:rPr>
              <a:t>6</a:t>
            </a:r>
            <a:endParaRPr lang="zh-CN" altLang="en-US" sz="2100" b="1" kern="0" dirty="0">
              <a:solidFill>
                <a:srgbClr val="FFFFFF"/>
              </a:solidFill>
              <a:latin typeface="Arial" pitchFamily="34" charset="0"/>
              <a:ea typeface="微软雅黑" pitchFamily="34" charset="-122"/>
              <a:cs typeface="Arial" pitchFamily="34" charset="0"/>
            </a:endParaRPr>
          </a:p>
        </p:txBody>
      </p:sp>
      <p:sp>
        <p:nvSpPr>
          <p:cNvPr id="68" name="MH_Other_14"/>
          <p:cNvSpPr/>
          <p:nvPr>
            <p:custDataLst>
              <p:tags r:id="rId15"/>
            </p:custDataLst>
          </p:nvPr>
        </p:nvSpPr>
        <p:spPr>
          <a:xfrm rot="18554138" flipH="1">
            <a:off x="315374" y="3365292"/>
            <a:ext cx="786392" cy="475973"/>
          </a:xfrm>
          <a:prstGeom prst="ellipse">
            <a:avLst/>
          </a:prstGeom>
          <a:gradFill flip="none" rotWithShape="1">
            <a:gsLst>
              <a:gs pos="0">
                <a:sysClr val="window" lastClr="F5F5F5">
                  <a:lumMod val="95000"/>
                </a:sysClr>
              </a:gs>
              <a:gs pos="62000">
                <a:sysClr val="windowText" lastClr="000000">
                  <a:lumMod val="65000"/>
                  <a:lumOff val="35000"/>
                </a:sysClr>
              </a:gs>
              <a:gs pos="82000">
                <a:sysClr val="windowText" lastClr="000000">
                  <a:lumMod val="75000"/>
                  <a:lumOff val="25000"/>
                </a:sysClr>
              </a:gs>
            </a:gsLst>
            <a:path path="circle">
              <a:fillToRect l="50000" t="50000" r="50000" b="50000"/>
            </a:path>
            <a:tileRect/>
          </a:gradFill>
          <a:ln w="12700" cap="flat" cmpd="sng" algn="ctr">
            <a:noFill/>
            <a:prstDash val="solid"/>
            <a:miter lim="800000"/>
          </a:ln>
          <a:effectLst/>
        </p:spPr>
        <p:txBody>
          <a:bodyPr lIns="68580" tIns="34290" rIns="68580" bIns="34290" anchor="ctr"/>
          <a:lstStyle/>
          <a:p>
            <a:pPr algn="ctr">
              <a:defRPr/>
            </a:pPr>
            <a:endParaRPr lang="zh-CN" altLang="en-US" sz="1350" kern="0">
              <a:solidFill>
                <a:prstClr val="white"/>
              </a:solidFill>
            </a:endParaRPr>
          </a:p>
        </p:txBody>
      </p:sp>
      <p:sp>
        <p:nvSpPr>
          <p:cNvPr id="69" name="MH_Other_15"/>
          <p:cNvSpPr/>
          <p:nvPr>
            <p:custDataLst>
              <p:tags r:id="rId16"/>
            </p:custDataLst>
          </p:nvPr>
        </p:nvSpPr>
        <p:spPr>
          <a:xfrm rot="18554138" flipH="1">
            <a:off x="331730" y="3366658"/>
            <a:ext cx="724308" cy="475973"/>
          </a:xfrm>
          <a:prstGeom prst="ellipse">
            <a:avLst/>
          </a:prstGeom>
          <a:gradFill flip="none" rotWithShape="1">
            <a:gsLst>
              <a:gs pos="0">
                <a:sysClr val="window" lastClr="F5F5F5">
                  <a:alpha val="20000"/>
                </a:sysClr>
              </a:gs>
              <a:gs pos="62000">
                <a:sysClr val="windowText" lastClr="000000">
                  <a:lumMod val="65000"/>
                  <a:lumOff val="35000"/>
                  <a:alpha val="0"/>
                </a:sysClr>
              </a:gs>
              <a:gs pos="82000">
                <a:sysClr val="windowText" lastClr="000000">
                  <a:lumMod val="75000"/>
                  <a:lumOff val="25000"/>
                  <a:alpha val="0"/>
                </a:sysClr>
              </a:gs>
            </a:gsLst>
            <a:lin ang="16200000" scaled="1"/>
            <a:tileRect/>
          </a:gradFill>
          <a:ln w="12700" cap="flat" cmpd="sng" algn="ctr">
            <a:noFill/>
            <a:prstDash val="solid"/>
            <a:miter lim="800000"/>
          </a:ln>
          <a:effectLst/>
        </p:spPr>
        <p:txBody>
          <a:bodyPr lIns="68580" tIns="34290" rIns="68580" bIns="34290" anchor="ctr"/>
          <a:lstStyle/>
          <a:p>
            <a:pPr algn="ctr">
              <a:defRPr/>
            </a:pPr>
            <a:endParaRPr lang="zh-CN" altLang="en-US" sz="1350" kern="0">
              <a:solidFill>
                <a:prstClr val="white"/>
              </a:solidFill>
            </a:endParaRPr>
          </a:p>
        </p:txBody>
      </p:sp>
      <p:sp>
        <p:nvSpPr>
          <p:cNvPr id="70" name="MH_Other_16"/>
          <p:cNvSpPr/>
          <p:nvPr>
            <p:custDataLst>
              <p:tags r:id="rId17"/>
            </p:custDataLst>
          </p:nvPr>
        </p:nvSpPr>
        <p:spPr>
          <a:xfrm rot="18554138" flipH="1">
            <a:off x="283694" y="3339030"/>
            <a:ext cx="785812" cy="476250"/>
          </a:xfrm>
          <a:prstGeom prst="ellipse">
            <a:avLst/>
          </a:prstGeom>
          <a:solidFill>
            <a:sysClr val="window" lastClr="F5F5F5">
              <a:lumMod val="95000"/>
            </a:sysClr>
          </a:solidFill>
          <a:ln w="12700" cap="flat" cmpd="sng" algn="ctr">
            <a:noFill/>
            <a:prstDash val="solid"/>
            <a:miter lim="800000"/>
          </a:ln>
          <a:effectLst/>
        </p:spPr>
        <p:txBody>
          <a:bodyPr lIns="68580" tIns="34290" rIns="68580" bIns="34290" anchor="ctr"/>
          <a:lstStyle/>
          <a:p>
            <a:pPr algn="ctr">
              <a:defRPr/>
            </a:pPr>
            <a:endParaRPr lang="zh-CN" altLang="en-US" sz="1350" kern="0">
              <a:solidFill>
                <a:prstClr val="white"/>
              </a:solidFill>
            </a:endParaRPr>
          </a:p>
        </p:txBody>
      </p:sp>
      <p:sp>
        <p:nvSpPr>
          <p:cNvPr id="71" name="MH_Other_17"/>
          <p:cNvSpPr/>
          <p:nvPr>
            <p:custDataLst>
              <p:tags r:id="rId18"/>
            </p:custDataLst>
          </p:nvPr>
        </p:nvSpPr>
        <p:spPr bwMode="auto">
          <a:xfrm rot="20031505" flipH="1">
            <a:off x="556845" y="3741600"/>
            <a:ext cx="195159" cy="67186"/>
          </a:xfrm>
          <a:prstGeom prst="ellipse">
            <a:avLst/>
          </a:prstGeom>
          <a:gradFill flip="none" rotWithShape="1">
            <a:gsLst>
              <a:gs pos="0">
                <a:sysClr val="window" lastClr="F5F5F5">
                  <a:alpha val="55000"/>
                </a:sysClr>
              </a:gs>
              <a:gs pos="50000">
                <a:sysClr val="window" lastClr="F5F5F5">
                  <a:shade val="67500"/>
                  <a:satMod val="115000"/>
                  <a:alpha val="12000"/>
                </a:sysClr>
              </a:gs>
              <a:gs pos="100000">
                <a:sysClr val="window" lastClr="F5F5F5">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350" kern="0">
              <a:solidFill>
                <a:prstClr val="white"/>
              </a:solidFill>
            </a:endParaRPr>
          </a:p>
        </p:txBody>
      </p:sp>
      <p:sp>
        <p:nvSpPr>
          <p:cNvPr id="72" name="MH_Other_18"/>
          <p:cNvSpPr/>
          <p:nvPr>
            <p:custDataLst>
              <p:tags r:id="rId19"/>
            </p:custDataLst>
          </p:nvPr>
        </p:nvSpPr>
        <p:spPr>
          <a:xfrm>
            <a:off x="970289" y="2958825"/>
            <a:ext cx="1537695" cy="409575"/>
          </a:xfrm>
          <a:custGeom>
            <a:avLst/>
            <a:gdLst>
              <a:gd name="connsiteX0" fmla="*/ 0 w 4724400"/>
              <a:gd name="connsiteY0" fmla="*/ 562707 h 562707"/>
              <a:gd name="connsiteX1" fmla="*/ 668215 w 4724400"/>
              <a:gd name="connsiteY1" fmla="*/ 0 h 562707"/>
              <a:gd name="connsiteX2" fmla="*/ 4724400 w 4724400"/>
              <a:gd name="connsiteY2" fmla="*/ 0 h 562707"/>
            </a:gdLst>
            <a:ahLst/>
            <a:cxnLst>
              <a:cxn ang="0">
                <a:pos x="connsiteX0" y="connsiteY0"/>
              </a:cxn>
              <a:cxn ang="0">
                <a:pos x="connsiteX1" y="connsiteY1"/>
              </a:cxn>
              <a:cxn ang="0">
                <a:pos x="connsiteX2" y="connsiteY2"/>
              </a:cxn>
            </a:cxnLst>
            <a:rect l="l" t="t" r="r" b="b"/>
            <a:pathLst>
              <a:path w="4724400" h="562707">
                <a:moveTo>
                  <a:pt x="0" y="562707"/>
                </a:moveTo>
                <a:lnTo>
                  <a:pt x="668215" y="0"/>
                </a:lnTo>
                <a:lnTo>
                  <a:pt x="4724400" y="0"/>
                </a:lnTo>
              </a:path>
            </a:pathLst>
          </a:custGeom>
          <a:noFill/>
          <a:ln w="19050" cap="flat" cmpd="sng" algn="ctr">
            <a:solidFill>
              <a:srgbClr val="3494BA"/>
            </a:solidFill>
            <a:prstDash val="sysDash"/>
            <a:miter lim="800000"/>
            <a:headEnd type="none" w="med" len="med"/>
            <a:tailEnd type="oval" w="med" len="med"/>
          </a:ln>
          <a:effectLst/>
        </p:spPr>
        <p:txBody>
          <a:bodyPr anchor="ctr"/>
          <a:lstStyle/>
          <a:p>
            <a:pPr algn="ctr">
              <a:defRPr/>
            </a:pPr>
            <a:endParaRPr lang="zh-CN" altLang="en-US" sz="1350" kern="0">
              <a:solidFill>
                <a:prstClr val="white"/>
              </a:solidFill>
            </a:endParaRPr>
          </a:p>
        </p:txBody>
      </p:sp>
      <p:sp>
        <p:nvSpPr>
          <p:cNvPr id="73" name="MH_Other_19"/>
          <p:cNvSpPr/>
          <p:nvPr>
            <p:custDataLst>
              <p:tags r:id="rId20"/>
            </p:custDataLst>
          </p:nvPr>
        </p:nvSpPr>
        <p:spPr>
          <a:xfrm>
            <a:off x="395613" y="3273149"/>
            <a:ext cx="544512" cy="590550"/>
          </a:xfrm>
          <a:custGeom>
            <a:avLst/>
            <a:gdLst>
              <a:gd name="connsiteX0" fmla="*/ 402078 w 543964"/>
              <a:gd name="connsiteY0" fmla="*/ 1136 h 590101"/>
              <a:gd name="connsiteX1" fmla="*/ 484742 w 543964"/>
              <a:gd name="connsiteY1" fmla="*/ 34513 h 590101"/>
              <a:gd name="connsiteX2" fmla="*/ 441399 w 543964"/>
              <a:gd name="connsiteY2" fmla="*/ 433399 h 590101"/>
              <a:gd name="connsiteX3" fmla="*/ 59223 w 543964"/>
              <a:gd name="connsiteY3" fmla="*/ 555589 h 590101"/>
              <a:gd name="connsiteX4" fmla="*/ 102566 w 543964"/>
              <a:gd name="connsiteY4" fmla="*/ 156702 h 590101"/>
              <a:gd name="connsiteX5" fmla="*/ 402078 w 543964"/>
              <a:gd name="connsiteY5" fmla="*/ 1136 h 59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3964" h="590101">
                <a:moveTo>
                  <a:pt x="402078" y="1136"/>
                </a:moveTo>
                <a:cubicBezTo>
                  <a:pt x="433113" y="4504"/>
                  <a:pt x="461350" y="15411"/>
                  <a:pt x="484742" y="34513"/>
                </a:cubicBezTo>
                <a:cubicBezTo>
                  <a:pt x="578309" y="110921"/>
                  <a:pt x="558903" y="289508"/>
                  <a:pt x="441399" y="433399"/>
                </a:cubicBezTo>
                <a:cubicBezTo>
                  <a:pt x="323895" y="577291"/>
                  <a:pt x="152789" y="631997"/>
                  <a:pt x="59223" y="555589"/>
                </a:cubicBezTo>
                <a:cubicBezTo>
                  <a:pt x="-34344" y="479181"/>
                  <a:pt x="-14938" y="300594"/>
                  <a:pt x="102566" y="156702"/>
                </a:cubicBezTo>
                <a:cubicBezTo>
                  <a:pt x="190694" y="48784"/>
                  <a:pt x="308973" y="-8968"/>
                  <a:pt x="402078" y="1136"/>
                </a:cubicBezTo>
                <a:close/>
              </a:path>
            </a:pathLst>
          </a:custGeom>
          <a:solidFill>
            <a:srgbClr val="3494BA"/>
          </a:solidFill>
          <a:ln w="12700" cap="flat" cmpd="sng" algn="ctr">
            <a:noFill/>
            <a:prstDash val="solid"/>
            <a:miter lim="800000"/>
          </a:ln>
          <a:effectLst/>
        </p:spPr>
        <p:txBody>
          <a:bodyPr anchor="ctr"/>
          <a:lstStyle/>
          <a:p>
            <a:pPr algn="ctr">
              <a:defRPr/>
            </a:pPr>
            <a:r>
              <a:rPr lang="en-US" altLang="zh-CN" sz="2100" b="1" kern="0" dirty="0" smtClean="0">
                <a:solidFill>
                  <a:srgbClr val="FFFFFF"/>
                </a:solidFill>
                <a:latin typeface="Arial" pitchFamily="34" charset="0"/>
                <a:ea typeface="微软雅黑" pitchFamily="34" charset="-122"/>
                <a:cs typeface="Arial" pitchFamily="34" charset="0"/>
              </a:rPr>
              <a:t>4</a:t>
            </a:r>
            <a:endParaRPr lang="zh-CN" altLang="en-US" sz="2100" b="1" kern="0" dirty="0">
              <a:solidFill>
                <a:srgbClr val="FFFFFF"/>
              </a:solidFill>
              <a:latin typeface="Arial" pitchFamily="34" charset="0"/>
              <a:ea typeface="微软雅黑" pitchFamily="34" charset="-122"/>
              <a:cs typeface="Arial" pitchFamily="34" charset="0"/>
            </a:endParaRPr>
          </a:p>
        </p:txBody>
      </p:sp>
      <p:sp>
        <p:nvSpPr>
          <p:cNvPr id="74" name="MH_Other_20"/>
          <p:cNvSpPr/>
          <p:nvPr>
            <p:custDataLst>
              <p:tags r:id="rId21"/>
            </p:custDataLst>
          </p:nvPr>
        </p:nvSpPr>
        <p:spPr>
          <a:xfrm rot="18971162">
            <a:off x="1523733" y="4626520"/>
            <a:ext cx="820822" cy="496813"/>
          </a:xfrm>
          <a:prstGeom prst="ellipse">
            <a:avLst/>
          </a:prstGeom>
          <a:gradFill flip="none" rotWithShape="1">
            <a:gsLst>
              <a:gs pos="0">
                <a:sysClr val="window" lastClr="F5F5F5">
                  <a:lumMod val="95000"/>
                </a:sysClr>
              </a:gs>
              <a:gs pos="62000">
                <a:sysClr val="windowText" lastClr="000000">
                  <a:lumMod val="65000"/>
                  <a:lumOff val="35000"/>
                </a:sysClr>
              </a:gs>
              <a:gs pos="82000">
                <a:sysClr val="windowText" lastClr="000000">
                  <a:lumMod val="75000"/>
                  <a:lumOff val="25000"/>
                </a:sysClr>
              </a:gs>
            </a:gsLst>
            <a:path path="circle">
              <a:fillToRect l="50000" t="50000" r="50000" b="50000"/>
            </a:path>
            <a:tileRect/>
          </a:gradFill>
          <a:ln w="12700" cap="flat" cmpd="sng" algn="ctr">
            <a:noFill/>
            <a:prstDash val="solid"/>
            <a:miter lim="800000"/>
          </a:ln>
          <a:effectLst/>
        </p:spPr>
        <p:txBody>
          <a:bodyPr lIns="68580" tIns="34290" rIns="68580" bIns="34290" anchor="ctr"/>
          <a:lstStyle/>
          <a:p>
            <a:pPr algn="ctr">
              <a:defRPr/>
            </a:pPr>
            <a:endParaRPr lang="zh-CN" altLang="en-US" sz="1350" kern="0">
              <a:solidFill>
                <a:prstClr val="white"/>
              </a:solidFill>
            </a:endParaRPr>
          </a:p>
        </p:txBody>
      </p:sp>
      <p:sp>
        <p:nvSpPr>
          <p:cNvPr id="75" name="MH_Other_21"/>
          <p:cNvSpPr/>
          <p:nvPr>
            <p:custDataLst>
              <p:tags r:id="rId22"/>
            </p:custDataLst>
          </p:nvPr>
        </p:nvSpPr>
        <p:spPr>
          <a:xfrm rot="18971162">
            <a:off x="1556332" y="4611125"/>
            <a:ext cx="756020" cy="496813"/>
          </a:xfrm>
          <a:prstGeom prst="ellipse">
            <a:avLst/>
          </a:prstGeom>
          <a:gradFill flip="none" rotWithShape="1">
            <a:gsLst>
              <a:gs pos="0">
                <a:sysClr val="window" lastClr="F5F5F5">
                  <a:alpha val="20000"/>
                </a:sysClr>
              </a:gs>
              <a:gs pos="62000">
                <a:sysClr val="windowText" lastClr="000000">
                  <a:lumMod val="65000"/>
                  <a:lumOff val="35000"/>
                  <a:alpha val="0"/>
                </a:sysClr>
              </a:gs>
              <a:gs pos="82000">
                <a:sysClr val="windowText" lastClr="000000">
                  <a:lumMod val="75000"/>
                  <a:lumOff val="25000"/>
                  <a:alpha val="0"/>
                </a:sysClr>
              </a:gs>
            </a:gsLst>
            <a:lin ang="16200000" scaled="1"/>
            <a:tileRect/>
          </a:gradFill>
          <a:ln w="12700" cap="flat" cmpd="sng" algn="ctr">
            <a:noFill/>
            <a:prstDash val="solid"/>
            <a:miter lim="800000"/>
          </a:ln>
          <a:effectLst/>
        </p:spPr>
        <p:txBody>
          <a:bodyPr lIns="68580" tIns="34290" rIns="68580" bIns="34290" anchor="ctr"/>
          <a:lstStyle/>
          <a:p>
            <a:pPr algn="ctr">
              <a:defRPr/>
            </a:pPr>
            <a:endParaRPr lang="zh-CN" altLang="en-US" sz="1350" kern="0">
              <a:solidFill>
                <a:prstClr val="white"/>
              </a:solidFill>
            </a:endParaRPr>
          </a:p>
        </p:txBody>
      </p:sp>
      <p:sp>
        <p:nvSpPr>
          <p:cNvPr id="76" name="MH_Other_22"/>
          <p:cNvSpPr/>
          <p:nvPr>
            <p:custDataLst>
              <p:tags r:id="rId23"/>
            </p:custDataLst>
          </p:nvPr>
        </p:nvSpPr>
        <p:spPr>
          <a:xfrm rot="18971162">
            <a:off x="1493572" y="4595181"/>
            <a:ext cx="820737" cy="496888"/>
          </a:xfrm>
          <a:prstGeom prst="ellipse">
            <a:avLst/>
          </a:prstGeom>
          <a:solidFill>
            <a:sysClr val="window" lastClr="F5F5F5">
              <a:lumMod val="95000"/>
            </a:sysClr>
          </a:solidFill>
          <a:ln w="12700" cap="flat" cmpd="sng" algn="ctr">
            <a:noFill/>
            <a:prstDash val="solid"/>
            <a:miter lim="800000"/>
          </a:ln>
          <a:effectLst/>
        </p:spPr>
        <p:txBody>
          <a:bodyPr lIns="68580" tIns="34290" rIns="68580" bIns="34290" anchor="ctr"/>
          <a:lstStyle/>
          <a:p>
            <a:pPr algn="ctr">
              <a:defRPr/>
            </a:pPr>
            <a:endParaRPr lang="zh-CN" altLang="en-US" sz="1350" kern="0">
              <a:solidFill>
                <a:prstClr val="white"/>
              </a:solidFill>
            </a:endParaRPr>
          </a:p>
        </p:txBody>
      </p:sp>
      <p:sp>
        <p:nvSpPr>
          <p:cNvPr id="77" name="MH_Other_24"/>
          <p:cNvSpPr/>
          <p:nvPr>
            <p:custDataLst>
              <p:tags r:id="rId24"/>
            </p:custDataLst>
          </p:nvPr>
        </p:nvSpPr>
        <p:spPr>
          <a:xfrm>
            <a:off x="2219058" y="4188782"/>
            <a:ext cx="1536985" cy="409575"/>
          </a:xfrm>
          <a:custGeom>
            <a:avLst/>
            <a:gdLst>
              <a:gd name="connsiteX0" fmla="*/ 0 w 4724400"/>
              <a:gd name="connsiteY0" fmla="*/ 562707 h 562707"/>
              <a:gd name="connsiteX1" fmla="*/ 668215 w 4724400"/>
              <a:gd name="connsiteY1" fmla="*/ 0 h 562707"/>
              <a:gd name="connsiteX2" fmla="*/ 4724400 w 4724400"/>
              <a:gd name="connsiteY2" fmla="*/ 0 h 562707"/>
            </a:gdLst>
            <a:ahLst/>
            <a:cxnLst>
              <a:cxn ang="0">
                <a:pos x="connsiteX0" y="connsiteY0"/>
              </a:cxn>
              <a:cxn ang="0">
                <a:pos x="connsiteX1" y="connsiteY1"/>
              </a:cxn>
              <a:cxn ang="0">
                <a:pos x="connsiteX2" y="connsiteY2"/>
              </a:cxn>
            </a:cxnLst>
            <a:rect l="l" t="t" r="r" b="b"/>
            <a:pathLst>
              <a:path w="4724400" h="562707">
                <a:moveTo>
                  <a:pt x="0" y="562707"/>
                </a:moveTo>
                <a:lnTo>
                  <a:pt x="668215" y="0"/>
                </a:lnTo>
                <a:lnTo>
                  <a:pt x="4724400" y="0"/>
                </a:lnTo>
              </a:path>
            </a:pathLst>
          </a:custGeom>
          <a:noFill/>
          <a:ln w="19050" cap="flat" cmpd="sng" algn="ctr">
            <a:solidFill>
              <a:srgbClr val="58B6C0"/>
            </a:solidFill>
            <a:prstDash val="sysDash"/>
            <a:miter lim="800000"/>
            <a:headEnd type="none" w="med" len="med"/>
            <a:tailEnd type="oval" w="med" len="med"/>
          </a:ln>
          <a:effectLst/>
        </p:spPr>
        <p:txBody>
          <a:bodyPr anchor="ctr"/>
          <a:lstStyle/>
          <a:p>
            <a:pPr algn="ctr">
              <a:defRPr/>
            </a:pPr>
            <a:endParaRPr lang="zh-CN" altLang="en-US" sz="1350" kern="0">
              <a:solidFill>
                <a:prstClr val="white"/>
              </a:solidFill>
            </a:endParaRPr>
          </a:p>
        </p:txBody>
      </p:sp>
      <p:sp>
        <p:nvSpPr>
          <p:cNvPr id="78" name="MH_Other_25"/>
          <p:cNvSpPr/>
          <p:nvPr>
            <p:custDataLst>
              <p:tags r:id="rId25"/>
            </p:custDataLst>
          </p:nvPr>
        </p:nvSpPr>
        <p:spPr>
          <a:xfrm>
            <a:off x="1591996" y="4538032"/>
            <a:ext cx="596900" cy="587375"/>
          </a:xfrm>
          <a:custGeom>
            <a:avLst/>
            <a:gdLst>
              <a:gd name="connsiteX0" fmla="*/ 420363 w 597306"/>
              <a:gd name="connsiteY0" fmla="*/ 0 h 587338"/>
              <a:gd name="connsiteX1" fmla="*/ 552004 w 597306"/>
              <a:gd name="connsiteY1" fmla="*/ 50596 h 587338"/>
              <a:gd name="connsiteX2" fmla="*/ 456713 w 597306"/>
              <a:gd name="connsiteY2" fmla="*/ 458412 h 587338"/>
              <a:gd name="connsiteX3" fmla="*/ 45302 w 597306"/>
              <a:gd name="connsiteY3" fmla="*/ 536742 h 587338"/>
              <a:gd name="connsiteX4" fmla="*/ 140593 w 597306"/>
              <a:gd name="connsiteY4" fmla="*/ 128926 h 587338"/>
              <a:gd name="connsiteX5" fmla="*/ 420363 w 597306"/>
              <a:gd name="connsiteY5" fmla="*/ 0 h 5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306" h="587338">
                <a:moveTo>
                  <a:pt x="420363" y="0"/>
                </a:moveTo>
                <a:cubicBezTo>
                  <a:pt x="472907" y="83"/>
                  <a:pt x="519269" y="16476"/>
                  <a:pt x="552004" y="50596"/>
                </a:cubicBezTo>
                <a:cubicBezTo>
                  <a:pt x="639298" y="141580"/>
                  <a:pt x="596635" y="324166"/>
                  <a:pt x="456713" y="458412"/>
                </a:cubicBezTo>
                <a:cubicBezTo>
                  <a:pt x="316791" y="592658"/>
                  <a:pt x="132596" y="627727"/>
                  <a:pt x="45302" y="536742"/>
                </a:cubicBezTo>
                <a:cubicBezTo>
                  <a:pt x="-41991" y="445757"/>
                  <a:pt x="672" y="263171"/>
                  <a:pt x="140593" y="128926"/>
                </a:cubicBezTo>
                <a:cubicBezTo>
                  <a:pt x="228044" y="45022"/>
                  <a:pt x="332790" y="-140"/>
                  <a:pt x="420363" y="0"/>
                </a:cubicBezTo>
                <a:close/>
              </a:path>
            </a:pathLst>
          </a:custGeom>
          <a:solidFill>
            <a:srgbClr val="58B6C0"/>
          </a:solidFill>
          <a:ln w="12700" cap="flat" cmpd="sng" algn="ctr">
            <a:noFill/>
            <a:prstDash val="solid"/>
            <a:miter lim="800000"/>
          </a:ln>
          <a:effectLst/>
        </p:spPr>
        <p:txBody>
          <a:bodyPr anchor="ctr"/>
          <a:lstStyle/>
          <a:p>
            <a:pPr algn="ctr">
              <a:defRPr/>
            </a:pPr>
            <a:r>
              <a:rPr lang="en-US" altLang="zh-CN" sz="2100" b="1" kern="0" dirty="0" smtClean="0">
                <a:solidFill>
                  <a:srgbClr val="FFFFFF"/>
                </a:solidFill>
                <a:latin typeface="Arial" pitchFamily="34" charset="0"/>
                <a:ea typeface="微软雅黑" pitchFamily="34" charset="-122"/>
                <a:cs typeface="Arial" pitchFamily="34" charset="0"/>
              </a:rPr>
              <a:t>5</a:t>
            </a:r>
            <a:endParaRPr lang="zh-CN" altLang="en-US" sz="2100" b="1" kern="0" dirty="0">
              <a:solidFill>
                <a:srgbClr val="FFFFFF"/>
              </a:solidFill>
              <a:latin typeface="Arial" pitchFamily="34" charset="0"/>
              <a:ea typeface="微软雅黑" pitchFamily="34" charset="-122"/>
              <a:cs typeface="Arial" pitchFamily="34" charset="0"/>
            </a:endParaRPr>
          </a:p>
        </p:txBody>
      </p:sp>
      <p:sp>
        <p:nvSpPr>
          <p:cNvPr id="79" name="MH_SubTitle_1"/>
          <p:cNvSpPr>
            <a:spLocks noChangeArrowheads="1"/>
          </p:cNvSpPr>
          <p:nvPr>
            <p:custDataLst>
              <p:tags r:id="rId26"/>
            </p:custDataLst>
          </p:nvPr>
        </p:nvSpPr>
        <p:spPr bwMode="auto">
          <a:xfrm>
            <a:off x="2538148" y="2641419"/>
            <a:ext cx="7996770" cy="838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r>
              <a:rPr lang="zh-CN" altLang="en-US"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维护党的政治纪律、组织纪律、廉洁纪律、群众纪律、工作纪律、生活纪律不力，导致违规违纪行为多发，特别是维护政治纪律和政治规矩失职，管辖范围内有令不行、有禁不止，团团伙伙、拉帮结派问题严重，造成恶劣影响的；</a:t>
            </a:r>
          </a:p>
        </p:txBody>
      </p:sp>
      <p:sp>
        <p:nvSpPr>
          <p:cNvPr id="80" name="MH_SubTitle_1"/>
          <p:cNvSpPr>
            <a:spLocks noChangeArrowheads="1"/>
          </p:cNvSpPr>
          <p:nvPr>
            <p:custDataLst>
              <p:tags r:id="rId27"/>
            </p:custDataLst>
          </p:nvPr>
        </p:nvSpPr>
        <p:spPr bwMode="auto">
          <a:xfrm>
            <a:off x="3868288" y="4005869"/>
            <a:ext cx="7374968" cy="637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r>
              <a:rPr lang="zh-CN" altLang="en-US"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推进党风廉政建设和反腐败工作不坚决、不扎实，管辖范围内腐败蔓延势头没有得到有效遏制，损害群众利益的不正之风和腐败问题突出的；</a:t>
            </a:r>
          </a:p>
        </p:txBody>
      </p:sp>
      <p:sp>
        <p:nvSpPr>
          <p:cNvPr id="81" name="MH_SubTitle_1"/>
          <p:cNvSpPr>
            <a:spLocks noChangeArrowheads="1"/>
          </p:cNvSpPr>
          <p:nvPr>
            <p:custDataLst>
              <p:tags r:id="rId28"/>
            </p:custDataLst>
          </p:nvPr>
        </p:nvSpPr>
        <p:spPr bwMode="auto">
          <a:xfrm>
            <a:off x="4981902" y="5168809"/>
            <a:ext cx="4007552" cy="637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r>
              <a:rPr lang="zh-CN" altLang="en-US"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其他应当问责的失职失责</a:t>
            </a:r>
            <a:r>
              <a:rPr lang="zh-CN" altLang="en-US" dirty="0" smtClean="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情形。</a:t>
            </a:r>
            <a:endParaRPr lang="zh-CN" altLang="en-US"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endParaRP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grpSp>
        <p:nvGrpSpPr>
          <p:cNvPr id="31" name="组合 30"/>
          <p:cNvGrpSpPr/>
          <p:nvPr/>
        </p:nvGrpSpPr>
        <p:grpSpPr>
          <a:xfrm>
            <a:off x="0" y="6523831"/>
            <a:ext cx="12192001" cy="46800"/>
            <a:chOff x="5019675" y="4459288"/>
            <a:chExt cx="2124075" cy="46037"/>
          </a:xfrm>
        </p:grpSpPr>
        <p:sp>
          <p:nvSpPr>
            <p:cNvPr id="32" name="矩形 6"/>
            <p:cNvSpPr>
              <a:spLocks noChangeArrowheads="1"/>
            </p:cNvSpPr>
            <p:nvPr/>
          </p:nvSpPr>
          <p:spPr bwMode="auto">
            <a:xfrm>
              <a:off x="5019675" y="4459288"/>
              <a:ext cx="539121" cy="46037"/>
            </a:xfrm>
            <a:prstGeom prst="rect">
              <a:avLst/>
            </a:prstGeom>
            <a:solidFill>
              <a:srgbClr val="9CC0E4"/>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3" name="矩形 17"/>
            <p:cNvSpPr>
              <a:spLocks noChangeArrowheads="1"/>
            </p:cNvSpPr>
            <p:nvPr/>
          </p:nvSpPr>
          <p:spPr bwMode="auto">
            <a:xfrm>
              <a:off x="5555001" y="4459288"/>
              <a:ext cx="539121" cy="46037"/>
            </a:xfrm>
            <a:prstGeom prst="rect">
              <a:avLst/>
            </a:prstGeom>
            <a:solidFill>
              <a:srgbClr val="E9F2F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4" name="矩形 18"/>
            <p:cNvSpPr>
              <a:spLocks noChangeArrowheads="1"/>
            </p:cNvSpPr>
            <p:nvPr/>
          </p:nvSpPr>
          <p:spPr bwMode="auto">
            <a:xfrm>
              <a:off x="6081713" y="4459288"/>
              <a:ext cx="539121" cy="46037"/>
            </a:xfrm>
            <a:prstGeom prst="rect">
              <a:avLst/>
            </a:prstGeom>
            <a:solidFill>
              <a:srgbClr val="3A89C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5" name="矩形 19"/>
            <p:cNvSpPr>
              <a:spLocks noChangeArrowheads="1"/>
            </p:cNvSpPr>
            <p:nvPr/>
          </p:nvSpPr>
          <p:spPr bwMode="auto">
            <a:xfrm>
              <a:off x="6604629" y="4459288"/>
              <a:ext cx="539121" cy="46037"/>
            </a:xfrm>
            <a:prstGeom prst="rect">
              <a:avLst/>
            </a:prstGeom>
            <a:solidFill>
              <a:srgbClr val="F26C4F"/>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sp>
        <p:nvSpPr>
          <p:cNvPr id="46" name="文本框 41"/>
          <p:cNvSpPr txBox="1"/>
          <p:nvPr/>
        </p:nvSpPr>
        <p:spPr>
          <a:xfrm>
            <a:off x="3820759" y="1529056"/>
            <a:ext cx="4339650" cy="646331"/>
          </a:xfrm>
          <a:prstGeom prst="rect">
            <a:avLst/>
          </a:prstGeom>
          <a:noFill/>
        </p:spPr>
        <p:txBody>
          <a:bodyPr wrap="none" rtlCol="0">
            <a:spAutoFit/>
          </a:bodyPr>
          <a:lstStyle/>
          <a:p>
            <a:r>
              <a:rPr lang="zh-CN" altLang="en-US" sz="3600" b="1" dirty="0">
                <a:solidFill>
                  <a:srgbClr val="3A89C9"/>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sym typeface="Calibri" panose="020F0502020204030204" pitchFamily="34" charset="0"/>
              </a:rPr>
              <a:t>条例规定的问责方式</a:t>
            </a:r>
          </a:p>
        </p:txBody>
      </p:sp>
      <p:sp>
        <p:nvSpPr>
          <p:cNvPr id="47" name="MH_Picture_1"/>
          <p:cNvSpPr>
            <a:spLocks/>
          </p:cNvSpPr>
          <p:nvPr>
            <p:custDataLst>
              <p:tags r:id="rId1"/>
            </p:custDataLst>
          </p:nvPr>
        </p:nvSpPr>
        <p:spPr bwMode="auto">
          <a:xfrm>
            <a:off x="0" y="2198244"/>
            <a:ext cx="12192000" cy="4287929"/>
          </a:xfrm>
          <a:custGeom>
            <a:avLst/>
            <a:gdLst>
              <a:gd name="T0" fmla="*/ 0 w 9144000"/>
              <a:gd name="T1" fmla="*/ 0 h 5501814"/>
              <a:gd name="T2" fmla="*/ 9144000 w 9144000"/>
              <a:gd name="T3" fmla="*/ 0 h 5501814"/>
              <a:gd name="T4" fmla="*/ 9144000 w 9144000"/>
              <a:gd name="T5" fmla="*/ 8785643 h 5501814"/>
              <a:gd name="T6" fmla="*/ 0 w 9144000"/>
              <a:gd name="T7" fmla="*/ 20540237 h 5501814"/>
              <a:gd name="T8" fmla="*/ 0 w 9144000"/>
              <a:gd name="T9" fmla="*/ 0 h 5501814"/>
              <a:gd name="T10" fmla="*/ 0 60000 65536"/>
              <a:gd name="T11" fmla="*/ 0 60000 65536"/>
              <a:gd name="T12" fmla="*/ 0 60000 65536"/>
              <a:gd name="T13" fmla="*/ 0 60000 65536"/>
              <a:gd name="T14" fmla="*/ 0 60000 65536"/>
              <a:gd name="connsiteX0" fmla="*/ 0 w 9144000"/>
              <a:gd name="connsiteY0" fmla="*/ 0 h 5501814"/>
              <a:gd name="connsiteX1" fmla="*/ 9144000 w 9144000"/>
              <a:gd name="connsiteY1" fmla="*/ 0 h 5501814"/>
              <a:gd name="connsiteX2" fmla="*/ 9144000 w 9144000"/>
              <a:gd name="connsiteY2" fmla="*/ 2170400 h 5501814"/>
              <a:gd name="connsiteX3" fmla="*/ 0 w 9144000"/>
              <a:gd name="connsiteY3" fmla="*/ 5501814 h 5501814"/>
              <a:gd name="connsiteX4" fmla="*/ 0 w 9144000"/>
              <a:gd name="connsiteY4" fmla="*/ 0 h 5501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501814">
                <a:moveTo>
                  <a:pt x="0" y="0"/>
                </a:moveTo>
                <a:lnTo>
                  <a:pt x="9144000" y="0"/>
                </a:lnTo>
                <a:lnTo>
                  <a:pt x="9144000" y="2170400"/>
                </a:lnTo>
                <a:lnTo>
                  <a:pt x="0" y="5501814"/>
                </a:lnTo>
                <a:lnTo>
                  <a:pt x="0" y="0"/>
                </a:lnTo>
                <a:close/>
              </a:path>
            </a:pathLst>
          </a:custGeom>
          <a:blipFill dpi="0" rotWithShape="1">
            <a:blip r:embed="rId7"/>
            <a:srcRect/>
            <a:stretch>
              <a:fillRect b="-10790"/>
            </a:stretch>
          </a:blipFill>
          <a:ln>
            <a:noFill/>
          </a:ln>
        </p:spPr>
        <p:txBody>
          <a:bodyPr anchor="ctr"/>
          <a:lstStyle/>
          <a:p>
            <a:endParaRPr lang="zh-CN" altLang="en-US"/>
          </a:p>
        </p:txBody>
      </p:sp>
      <p:grpSp>
        <p:nvGrpSpPr>
          <p:cNvPr id="48" name="组合 47"/>
          <p:cNvGrpSpPr/>
          <p:nvPr/>
        </p:nvGrpSpPr>
        <p:grpSpPr>
          <a:xfrm rot="20880000" flipV="1">
            <a:off x="-150948" y="5206743"/>
            <a:ext cx="12492000" cy="46800"/>
            <a:chOff x="5019675" y="4459288"/>
            <a:chExt cx="2124075" cy="46037"/>
          </a:xfrm>
        </p:grpSpPr>
        <p:sp>
          <p:nvSpPr>
            <p:cNvPr id="49" name="矩形 6"/>
            <p:cNvSpPr>
              <a:spLocks noChangeArrowheads="1"/>
            </p:cNvSpPr>
            <p:nvPr/>
          </p:nvSpPr>
          <p:spPr bwMode="auto">
            <a:xfrm>
              <a:off x="5019675" y="4459288"/>
              <a:ext cx="539121" cy="46037"/>
            </a:xfrm>
            <a:prstGeom prst="rect">
              <a:avLst/>
            </a:prstGeom>
            <a:solidFill>
              <a:srgbClr val="9CC0E4"/>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50" name="矩形 17"/>
            <p:cNvSpPr>
              <a:spLocks noChangeArrowheads="1"/>
            </p:cNvSpPr>
            <p:nvPr/>
          </p:nvSpPr>
          <p:spPr bwMode="auto">
            <a:xfrm>
              <a:off x="5555001" y="4459288"/>
              <a:ext cx="539121" cy="46037"/>
            </a:xfrm>
            <a:prstGeom prst="rect">
              <a:avLst/>
            </a:prstGeom>
            <a:solidFill>
              <a:srgbClr val="E9F2F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51" name="矩形 18"/>
            <p:cNvSpPr>
              <a:spLocks noChangeArrowheads="1"/>
            </p:cNvSpPr>
            <p:nvPr/>
          </p:nvSpPr>
          <p:spPr bwMode="auto">
            <a:xfrm>
              <a:off x="6081713" y="4459288"/>
              <a:ext cx="539121" cy="46037"/>
            </a:xfrm>
            <a:prstGeom prst="rect">
              <a:avLst/>
            </a:prstGeom>
            <a:solidFill>
              <a:srgbClr val="3A89C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52" name="矩形 19"/>
            <p:cNvSpPr>
              <a:spLocks noChangeArrowheads="1"/>
            </p:cNvSpPr>
            <p:nvPr/>
          </p:nvSpPr>
          <p:spPr bwMode="auto">
            <a:xfrm>
              <a:off x="6604629" y="4459288"/>
              <a:ext cx="539121" cy="46037"/>
            </a:xfrm>
            <a:prstGeom prst="rect">
              <a:avLst/>
            </a:prstGeom>
            <a:solidFill>
              <a:srgbClr val="F26C4F"/>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grpSp>
        <p:nvGrpSpPr>
          <p:cNvPr id="53" name="组合 52"/>
          <p:cNvGrpSpPr/>
          <p:nvPr/>
        </p:nvGrpSpPr>
        <p:grpSpPr>
          <a:xfrm>
            <a:off x="0" y="2167667"/>
            <a:ext cx="12192001" cy="46800"/>
            <a:chOff x="5019675" y="4459288"/>
            <a:chExt cx="2124075" cy="46037"/>
          </a:xfrm>
        </p:grpSpPr>
        <p:sp>
          <p:nvSpPr>
            <p:cNvPr id="54" name="矩形 6"/>
            <p:cNvSpPr>
              <a:spLocks noChangeArrowheads="1"/>
            </p:cNvSpPr>
            <p:nvPr/>
          </p:nvSpPr>
          <p:spPr bwMode="auto">
            <a:xfrm>
              <a:off x="5019675" y="4459288"/>
              <a:ext cx="539121" cy="46037"/>
            </a:xfrm>
            <a:prstGeom prst="rect">
              <a:avLst/>
            </a:prstGeom>
            <a:solidFill>
              <a:srgbClr val="9CC0E4"/>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55" name="矩形 17"/>
            <p:cNvSpPr>
              <a:spLocks noChangeArrowheads="1"/>
            </p:cNvSpPr>
            <p:nvPr/>
          </p:nvSpPr>
          <p:spPr bwMode="auto">
            <a:xfrm>
              <a:off x="5555001" y="4459288"/>
              <a:ext cx="539121" cy="46037"/>
            </a:xfrm>
            <a:prstGeom prst="rect">
              <a:avLst/>
            </a:prstGeom>
            <a:solidFill>
              <a:srgbClr val="E9F2F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56" name="矩形 18"/>
            <p:cNvSpPr>
              <a:spLocks noChangeArrowheads="1"/>
            </p:cNvSpPr>
            <p:nvPr/>
          </p:nvSpPr>
          <p:spPr bwMode="auto">
            <a:xfrm>
              <a:off x="6081713" y="4459288"/>
              <a:ext cx="539121" cy="46037"/>
            </a:xfrm>
            <a:prstGeom prst="rect">
              <a:avLst/>
            </a:prstGeom>
            <a:solidFill>
              <a:srgbClr val="3A89C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57" name="矩形 19"/>
            <p:cNvSpPr>
              <a:spLocks noChangeArrowheads="1"/>
            </p:cNvSpPr>
            <p:nvPr/>
          </p:nvSpPr>
          <p:spPr bwMode="auto">
            <a:xfrm>
              <a:off x="6604629" y="4459288"/>
              <a:ext cx="539121" cy="46037"/>
            </a:xfrm>
            <a:prstGeom prst="rect">
              <a:avLst/>
            </a:prstGeom>
            <a:solidFill>
              <a:srgbClr val="F26C4F"/>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grpSp>
        <p:nvGrpSpPr>
          <p:cNvPr id="58" name="组合 57"/>
          <p:cNvGrpSpPr/>
          <p:nvPr/>
        </p:nvGrpSpPr>
        <p:grpSpPr>
          <a:xfrm>
            <a:off x="319765" y="2544934"/>
            <a:ext cx="3678238" cy="817684"/>
            <a:chOff x="307975" y="1993765"/>
            <a:chExt cx="3678238" cy="817684"/>
          </a:xfrm>
        </p:grpSpPr>
        <p:sp>
          <p:nvSpPr>
            <p:cNvPr id="59" name="文本框 23"/>
            <p:cNvSpPr txBox="1">
              <a:spLocks noChangeArrowheads="1"/>
            </p:cNvSpPr>
            <p:nvPr/>
          </p:nvSpPr>
          <p:spPr bwMode="auto">
            <a:xfrm>
              <a:off x="307975" y="1993765"/>
              <a:ext cx="14157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dirty="0">
                  <a:solidFill>
                    <a:srgbClr val="3A89C9"/>
                  </a:solidFill>
                  <a:latin typeface="华康俪金黑W8(P)" panose="020B0800000000000000" pitchFamily="34" charset="-122"/>
                  <a:ea typeface="华康俪金黑W8(P)" panose="020B0800000000000000" pitchFamily="34" charset="-122"/>
                </a:rPr>
                <a:t>对党组织</a:t>
              </a:r>
            </a:p>
          </p:txBody>
        </p:sp>
        <p:sp>
          <p:nvSpPr>
            <p:cNvPr id="60" name="矩形 25"/>
            <p:cNvSpPr>
              <a:spLocks noChangeArrowheads="1"/>
            </p:cNvSpPr>
            <p:nvPr/>
          </p:nvSpPr>
          <p:spPr bwMode="auto">
            <a:xfrm>
              <a:off x="307975" y="2306503"/>
              <a:ext cx="3678238" cy="504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171450" indent="-171450">
                <a:lnSpc>
                  <a:spcPct val="150000"/>
                </a:lnSpc>
                <a:spcBef>
                  <a:spcPct val="0"/>
                </a:spcBef>
                <a:buFont typeface="Wingdings" panose="05000000000000000000" pitchFamily="2" charset="2"/>
                <a:buChar char="Ø"/>
              </a:pPr>
              <a:r>
                <a:rPr lang="zh-CN" altLang="en-US" sz="2000" dirty="0">
                  <a:solidFill>
                    <a:schemeClr val="bg1"/>
                  </a:solidFill>
                  <a:latin typeface="方正品尚黑简体" panose="02000000000000000000" pitchFamily="2" charset="-122"/>
                  <a:ea typeface="方正品尚黑简体" panose="02000000000000000000" pitchFamily="2" charset="-122"/>
                </a:rPr>
                <a:t>检查；通报；改组</a:t>
              </a:r>
            </a:p>
          </p:txBody>
        </p:sp>
      </p:grpSp>
      <p:grpSp>
        <p:nvGrpSpPr>
          <p:cNvPr id="61" name="组合 60"/>
          <p:cNvGrpSpPr/>
          <p:nvPr/>
        </p:nvGrpSpPr>
        <p:grpSpPr>
          <a:xfrm>
            <a:off x="4328110" y="2540148"/>
            <a:ext cx="3678238" cy="1235683"/>
            <a:chOff x="4410868" y="1993765"/>
            <a:chExt cx="3678238" cy="1235683"/>
          </a:xfrm>
        </p:grpSpPr>
        <p:sp>
          <p:nvSpPr>
            <p:cNvPr id="62" name="文本框 23"/>
            <p:cNvSpPr txBox="1">
              <a:spLocks noChangeArrowheads="1"/>
            </p:cNvSpPr>
            <p:nvPr/>
          </p:nvSpPr>
          <p:spPr bwMode="auto">
            <a:xfrm>
              <a:off x="4410868" y="1993765"/>
              <a:ext cx="2696572" cy="481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171450" indent="-171450">
                <a:lnSpc>
                  <a:spcPct val="150000"/>
                </a:lnSpc>
                <a:spcBef>
                  <a:spcPct val="0"/>
                </a:spcBef>
                <a:buFont typeface="Wingdings" panose="05000000000000000000" pitchFamily="2" charset="2"/>
                <a:buChar char="Ø"/>
              </a:pPr>
              <a:r>
                <a:rPr lang="zh-CN" altLang="en-US" sz="2000" dirty="0">
                  <a:solidFill>
                    <a:srgbClr val="F26C4F"/>
                  </a:solidFill>
                  <a:latin typeface="华康俪金黑W8(P)" panose="020B0800000000000000" pitchFamily="34" charset="-122"/>
                  <a:ea typeface="华康俪金黑W8(P)" panose="020B0800000000000000" pitchFamily="34" charset="-122"/>
                </a:rPr>
                <a:t>组织调整或组织处理</a:t>
              </a:r>
              <a:endParaRPr lang="en-US" altLang="zh-CN" sz="2000" dirty="0">
                <a:solidFill>
                  <a:srgbClr val="F26C4F"/>
                </a:solidFill>
                <a:latin typeface="华康俪金黑W8(P)" panose="020B0800000000000000" pitchFamily="34" charset="-122"/>
                <a:ea typeface="华康俪金黑W8(P)" panose="020B0800000000000000" pitchFamily="34" charset="-122"/>
              </a:endParaRPr>
            </a:p>
          </p:txBody>
        </p:sp>
        <p:sp>
          <p:nvSpPr>
            <p:cNvPr id="82" name="矩形 25"/>
            <p:cNvSpPr>
              <a:spLocks noChangeArrowheads="1"/>
            </p:cNvSpPr>
            <p:nvPr/>
          </p:nvSpPr>
          <p:spPr bwMode="auto">
            <a:xfrm>
              <a:off x="4410868" y="2306503"/>
              <a:ext cx="3678238" cy="922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171450" indent="-171450">
                <a:lnSpc>
                  <a:spcPct val="150000"/>
                </a:lnSpc>
                <a:spcBef>
                  <a:spcPct val="0"/>
                </a:spcBef>
                <a:buFont typeface="Wingdings" panose="05000000000000000000" pitchFamily="2" charset="2"/>
                <a:buChar char="Ø"/>
              </a:pPr>
              <a:r>
                <a:rPr lang="en-US" altLang="zh-CN" sz="1900" dirty="0">
                  <a:solidFill>
                    <a:schemeClr val="bg1"/>
                  </a:solidFill>
                  <a:latin typeface="方正品尚黑简体" panose="02000000000000000000" pitchFamily="2" charset="-122"/>
                  <a:ea typeface="方正品尚黑简体" panose="02000000000000000000" pitchFamily="2" charset="-122"/>
                </a:rPr>
                <a:t>1.</a:t>
              </a:r>
              <a:r>
                <a:rPr lang="zh-CN" altLang="en-US" sz="1900" dirty="0">
                  <a:solidFill>
                    <a:schemeClr val="bg1"/>
                  </a:solidFill>
                  <a:latin typeface="方正品尚黑简体" panose="02000000000000000000" pitchFamily="2" charset="-122"/>
                  <a:ea typeface="方正品尚黑简体" panose="02000000000000000000" pitchFamily="2" charset="-122"/>
                </a:rPr>
                <a:t>停职检查；</a:t>
              </a:r>
              <a:r>
                <a:rPr lang="en-US" altLang="zh-CN" sz="1900" dirty="0">
                  <a:solidFill>
                    <a:schemeClr val="bg1"/>
                  </a:solidFill>
                  <a:latin typeface="方正品尚黑简体" panose="02000000000000000000" pitchFamily="2" charset="-122"/>
                  <a:ea typeface="方正品尚黑简体" panose="02000000000000000000" pitchFamily="2" charset="-122"/>
                </a:rPr>
                <a:t>2.</a:t>
              </a:r>
              <a:r>
                <a:rPr lang="zh-CN" altLang="en-US" sz="1900" dirty="0">
                  <a:solidFill>
                    <a:schemeClr val="bg1"/>
                  </a:solidFill>
                  <a:latin typeface="方正品尚黑简体" panose="02000000000000000000" pitchFamily="2" charset="-122"/>
                  <a:ea typeface="方正品尚黑简体" panose="02000000000000000000" pitchFamily="2" charset="-122"/>
                </a:rPr>
                <a:t>调整职务</a:t>
              </a:r>
              <a:r>
                <a:rPr lang="zh-CN" altLang="en-US" sz="1900" dirty="0" smtClean="0">
                  <a:solidFill>
                    <a:schemeClr val="bg1"/>
                  </a:solidFill>
                  <a:latin typeface="方正品尚黑简体" panose="02000000000000000000" pitchFamily="2" charset="-122"/>
                  <a:ea typeface="方正品尚黑简体" panose="02000000000000000000" pitchFamily="2" charset="-122"/>
                </a:rPr>
                <a:t>；</a:t>
              </a:r>
              <a:endParaRPr lang="en-US" altLang="zh-CN" sz="1900" dirty="0" smtClean="0">
                <a:solidFill>
                  <a:schemeClr val="bg1"/>
                </a:solidFill>
                <a:latin typeface="方正品尚黑简体" panose="02000000000000000000" pitchFamily="2" charset="-122"/>
                <a:ea typeface="方正品尚黑简体" panose="02000000000000000000" pitchFamily="2" charset="-122"/>
              </a:endParaRPr>
            </a:p>
            <a:p>
              <a:pPr>
                <a:lnSpc>
                  <a:spcPct val="150000"/>
                </a:lnSpc>
                <a:spcBef>
                  <a:spcPct val="0"/>
                </a:spcBef>
                <a:buNone/>
              </a:pPr>
              <a:r>
                <a:rPr lang="en-US" altLang="zh-CN" sz="1900" dirty="0" smtClean="0">
                  <a:solidFill>
                    <a:schemeClr val="bg1"/>
                  </a:solidFill>
                  <a:latin typeface="方正品尚黑简体" panose="02000000000000000000" pitchFamily="2" charset="-122"/>
                  <a:ea typeface="方正品尚黑简体" panose="02000000000000000000" pitchFamily="2" charset="-122"/>
                </a:rPr>
                <a:t>3</a:t>
              </a:r>
              <a:r>
                <a:rPr lang="en-US" altLang="zh-CN" sz="1900" dirty="0">
                  <a:solidFill>
                    <a:schemeClr val="bg1"/>
                  </a:solidFill>
                  <a:latin typeface="方正品尚黑简体" panose="02000000000000000000" pitchFamily="2" charset="-122"/>
                  <a:ea typeface="方正品尚黑简体" panose="02000000000000000000" pitchFamily="2" charset="-122"/>
                </a:rPr>
                <a:t>.</a:t>
              </a:r>
              <a:r>
                <a:rPr lang="zh-CN" altLang="en-US" sz="1900" dirty="0">
                  <a:solidFill>
                    <a:schemeClr val="bg1"/>
                  </a:solidFill>
                  <a:latin typeface="方正品尚黑简体" panose="02000000000000000000" pitchFamily="2" charset="-122"/>
                  <a:ea typeface="方正品尚黑简体" panose="02000000000000000000" pitchFamily="2" charset="-122"/>
                </a:rPr>
                <a:t>责令辞职；</a:t>
              </a:r>
              <a:r>
                <a:rPr lang="en-US" altLang="zh-CN" sz="1900" dirty="0">
                  <a:solidFill>
                    <a:schemeClr val="bg1"/>
                  </a:solidFill>
                  <a:latin typeface="方正品尚黑简体" panose="02000000000000000000" pitchFamily="2" charset="-122"/>
                  <a:ea typeface="方正品尚黑简体" panose="02000000000000000000" pitchFamily="2" charset="-122"/>
                </a:rPr>
                <a:t>4.</a:t>
              </a:r>
              <a:r>
                <a:rPr lang="zh-CN" altLang="en-US" sz="1900" dirty="0">
                  <a:solidFill>
                    <a:schemeClr val="bg1"/>
                  </a:solidFill>
                  <a:latin typeface="方正品尚黑简体" panose="02000000000000000000" pitchFamily="2" charset="-122"/>
                  <a:ea typeface="方正品尚黑简体" panose="02000000000000000000" pitchFamily="2" charset="-122"/>
                </a:rPr>
                <a:t>降职；</a:t>
              </a:r>
              <a:r>
                <a:rPr lang="en-US" altLang="zh-CN" sz="1900" dirty="0">
                  <a:solidFill>
                    <a:schemeClr val="bg1"/>
                  </a:solidFill>
                  <a:latin typeface="方正品尚黑简体" panose="02000000000000000000" pitchFamily="2" charset="-122"/>
                  <a:ea typeface="方正品尚黑简体" panose="02000000000000000000" pitchFamily="2" charset="-122"/>
                </a:rPr>
                <a:t>5.</a:t>
              </a:r>
              <a:r>
                <a:rPr lang="zh-CN" altLang="en-US" sz="1900" dirty="0">
                  <a:solidFill>
                    <a:schemeClr val="bg1"/>
                  </a:solidFill>
                  <a:latin typeface="方正品尚黑简体" panose="02000000000000000000" pitchFamily="2" charset="-122"/>
                  <a:ea typeface="方正品尚黑简体" panose="02000000000000000000" pitchFamily="2" charset="-122"/>
                </a:rPr>
                <a:t>免职</a:t>
              </a:r>
            </a:p>
          </p:txBody>
        </p:sp>
      </p:grpSp>
      <p:grpSp>
        <p:nvGrpSpPr>
          <p:cNvPr id="83" name="组合 82"/>
          <p:cNvGrpSpPr/>
          <p:nvPr/>
        </p:nvGrpSpPr>
        <p:grpSpPr>
          <a:xfrm>
            <a:off x="7921943" y="2559617"/>
            <a:ext cx="3881868" cy="1282234"/>
            <a:chOff x="8301434" y="1993765"/>
            <a:chExt cx="3881868" cy="1282234"/>
          </a:xfrm>
        </p:grpSpPr>
        <p:sp>
          <p:nvSpPr>
            <p:cNvPr id="84" name="文本框 23"/>
            <p:cNvSpPr txBox="1">
              <a:spLocks noChangeArrowheads="1"/>
            </p:cNvSpPr>
            <p:nvPr/>
          </p:nvSpPr>
          <p:spPr bwMode="auto">
            <a:xfrm>
              <a:off x="8301434" y="1993765"/>
              <a:ext cx="12105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dirty="0">
                  <a:solidFill>
                    <a:srgbClr val="3A89C9"/>
                  </a:solidFill>
                  <a:latin typeface="华康俪金黑W8(P)" panose="020B0800000000000000" pitchFamily="34" charset="-122"/>
                  <a:ea typeface="华康俪金黑W8(P)" panose="020B0800000000000000" pitchFamily="34" charset="-122"/>
                </a:rPr>
                <a:t>纪律处分</a:t>
              </a:r>
            </a:p>
          </p:txBody>
        </p:sp>
        <p:sp>
          <p:nvSpPr>
            <p:cNvPr id="85" name="矩形 25"/>
            <p:cNvSpPr>
              <a:spLocks noChangeArrowheads="1"/>
            </p:cNvSpPr>
            <p:nvPr/>
          </p:nvSpPr>
          <p:spPr bwMode="auto">
            <a:xfrm>
              <a:off x="8301434" y="2306503"/>
              <a:ext cx="3881868" cy="969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171450" indent="-171450">
                <a:lnSpc>
                  <a:spcPct val="150000"/>
                </a:lnSpc>
                <a:spcBef>
                  <a:spcPct val="0"/>
                </a:spcBef>
                <a:buFont typeface="Wingdings" panose="05000000000000000000" pitchFamily="2" charset="2"/>
                <a:buChar char="Ø"/>
              </a:pPr>
              <a:r>
                <a:rPr lang="en-US" altLang="zh-CN" sz="1900" dirty="0">
                  <a:solidFill>
                    <a:schemeClr val="bg1"/>
                  </a:solidFill>
                  <a:latin typeface="方正品尚黑简体" panose="02000000000000000000" pitchFamily="2" charset="-122"/>
                  <a:ea typeface="方正品尚黑简体" panose="02000000000000000000" pitchFamily="2" charset="-122"/>
                </a:rPr>
                <a:t>1.</a:t>
              </a:r>
              <a:r>
                <a:rPr lang="zh-CN" altLang="en-US" sz="1900" dirty="0">
                  <a:solidFill>
                    <a:schemeClr val="bg1"/>
                  </a:solidFill>
                  <a:latin typeface="方正品尚黑简体" panose="02000000000000000000" pitchFamily="2" charset="-122"/>
                  <a:ea typeface="方正品尚黑简体" panose="02000000000000000000" pitchFamily="2" charset="-122"/>
                </a:rPr>
                <a:t>警告；</a:t>
              </a:r>
              <a:r>
                <a:rPr lang="en-US" altLang="zh-CN" sz="1900" dirty="0">
                  <a:solidFill>
                    <a:schemeClr val="bg1"/>
                  </a:solidFill>
                  <a:latin typeface="方正品尚黑简体" panose="02000000000000000000" pitchFamily="2" charset="-122"/>
                  <a:ea typeface="方正品尚黑简体" panose="02000000000000000000" pitchFamily="2" charset="-122"/>
                </a:rPr>
                <a:t>2.</a:t>
              </a:r>
              <a:r>
                <a:rPr lang="zh-CN" altLang="en-US" sz="1900" dirty="0">
                  <a:solidFill>
                    <a:schemeClr val="bg1"/>
                  </a:solidFill>
                  <a:latin typeface="方正品尚黑简体" panose="02000000000000000000" pitchFamily="2" charset="-122"/>
                  <a:ea typeface="方正品尚黑简体" panose="02000000000000000000" pitchFamily="2" charset="-122"/>
                </a:rPr>
                <a:t>严重警告；</a:t>
              </a:r>
              <a:r>
                <a:rPr lang="en-US" altLang="zh-CN" sz="1900" dirty="0">
                  <a:solidFill>
                    <a:schemeClr val="bg1"/>
                  </a:solidFill>
                  <a:latin typeface="方正品尚黑简体" panose="02000000000000000000" pitchFamily="2" charset="-122"/>
                  <a:ea typeface="方正品尚黑简体" panose="02000000000000000000" pitchFamily="2" charset="-122"/>
                </a:rPr>
                <a:t>3.</a:t>
              </a:r>
              <a:r>
                <a:rPr lang="zh-CN" altLang="en-US" sz="1900" dirty="0">
                  <a:solidFill>
                    <a:schemeClr val="bg1"/>
                  </a:solidFill>
                  <a:latin typeface="方正品尚黑简体" panose="02000000000000000000" pitchFamily="2" charset="-122"/>
                  <a:ea typeface="方正品尚黑简体" panose="02000000000000000000" pitchFamily="2" charset="-122"/>
                </a:rPr>
                <a:t>撤销党内职务；</a:t>
              </a:r>
              <a:r>
                <a:rPr lang="en-US" altLang="zh-CN" sz="1900" dirty="0">
                  <a:solidFill>
                    <a:schemeClr val="bg1"/>
                  </a:solidFill>
                  <a:latin typeface="方正品尚黑简体" panose="02000000000000000000" pitchFamily="2" charset="-122"/>
                  <a:ea typeface="方正品尚黑简体" panose="02000000000000000000" pitchFamily="2" charset="-122"/>
                </a:rPr>
                <a:t>4.</a:t>
              </a:r>
              <a:r>
                <a:rPr lang="zh-CN" altLang="en-US" sz="1900" dirty="0">
                  <a:solidFill>
                    <a:schemeClr val="bg1"/>
                  </a:solidFill>
                  <a:latin typeface="方正品尚黑简体" panose="02000000000000000000" pitchFamily="2" charset="-122"/>
                  <a:ea typeface="方正品尚黑简体" panose="02000000000000000000" pitchFamily="2" charset="-122"/>
                </a:rPr>
                <a:t>留党察看；</a:t>
              </a:r>
              <a:r>
                <a:rPr lang="en-US" altLang="zh-CN" sz="1900" dirty="0">
                  <a:solidFill>
                    <a:schemeClr val="bg1"/>
                  </a:solidFill>
                  <a:latin typeface="方正品尚黑简体" panose="02000000000000000000" pitchFamily="2" charset="-122"/>
                  <a:ea typeface="方正品尚黑简体" panose="02000000000000000000" pitchFamily="2" charset="-122"/>
                </a:rPr>
                <a:t>5.</a:t>
              </a:r>
              <a:r>
                <a:rPr lang="zh-CN" altLang="en-US" sz="1900" dirty="0">
                  <a:solidFill>
                    <a:schemeClr val="bg1"/>
                  </a:solidFill>
                  <a:latin typeface="方正品尚黑简体" panose="02000000000000000000" pitchFamily="2" charset="-122"/>
                  <a:ea typeface="方正品尚黑简体" panose="02000000000000000000" pitchFamily="2" charset="-122"/>
                </a:rPr>
                <a:t>开除党籍</a:t>
              </a:r>
            </a:p>
          </p:txBody>
        </p:sp>
      </p:grpSp>
      <p:grpSp>
        <p:nvGrpSpPr>
          <p:cNvPr id="86" name="组合 85"/>
          <p:cNvGrpSpPr/>
          <p:nvPr/>
        </p:nvGrpSpPr>
        <p:grpSpPr>
          <a:xfrm>
            <a:off x="320835" y="3539227"/>
            <a:ext cx="4112593" cy="2251730"/>
            <a:chOff x="307974" y="1993765"/>
            <a:chExt cx="4112593" cy="2251730"/>
          </a:xfrm>
        </p:grpSpPr>
        <p:sp>
          <p:nvSpPr>
            <p:cNvPr id="87" name="文本框 23"/>
            <p:cNvSpPr txBox="1">
              <a:spLocks noChangeArrowheads="1"/>
            </p:cNvSpPr>
            <p:nvPr/>
          </p:nvSpPr>
          <p:spPr bwMode="auto">
            <a:xfrm>
              <a:off x="307975" y="1993765"/>
              <a:ext cx="233910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dirty="0">
                  <a:solidFill>
                    <a:srgbClr val="F26C4F"/>
                  </a:solidFill>
                  <a:latin typeface="华康俪金黑W8(P)" panose="020B0800000000000000" pitchFamily="34" charset="-122"/>
                  <a:ea typeface="华康俪金黑W8(P)" panose="020B0800000000000000" pitchFamily="34" charset="-122"/>
                </a:rPr>
                <a:t>对党的领导干部</a:t>
              </a:r>
            </a:p>
          </p:txBody>
        </p:sp>
        <p:sp>
          <p:nvSpPr>
            <p:cNvPr id="88" name="矩形 25"/>
            <p:cNvSpPr>
              <a:spLocks noChangeArrowheads="1"/>
            </p:cNvSpPr>
            <p:nvPr/>
          </p:nvSpPr>
          <p:spPr bwMode="auto">
            <a:xfrm>
              <a:off x="307974" y="2306503"/>
              <a:ext cx="4112593"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171450" indent="-171450">
                <a:lnSpc>
                  <a:spcPct val="150000"/>
                </a:lnSpc>
                <a:spcBef>
                  <a:spcPct val="0"/>
                </a:spcBef>
                <a:buFont typeface="Wingdings" panose="05000000000000000000" pitchFamily="2" charset="2"/>
                <a:buChar char="Ø"/>
              </a:pPr>
              <a:r>
                <a:rPr lang="zh-CN" altLang="en-US" sz="2000" dirty="0" smtClean="0">
                  <a:solidFill>
                    <a:schemeClr val="bg1"/>
                  </a:solidFill>
                  <a:latin typeface="方正品尚黑简体" panose="02000000000000000000" pitchFamily="2" charset="-122"/>
                  <a:ea typeface="方正品尚黑简体" panose="02000000000000000000" pitchFamily="2" charset="-122"/>
                </a:rPr>
                <a:t>通报</a:t>
              </a:r>
              <a:endParaRPr lang="en-US" altLang="zh-CN" sz="2000" dirty="0" smtClean="0">
                <a:solidFill>
                  <a:schemeClr val="bg1"/>
                </a:solidFill>
                <a:latin typeface="方正品尚黑简体" panose="02000000000000000000" pitchFamily="2" charset="-122"/>
                <a:ea typeface="方正品尚黑简体" panose="02000000000000000000" pitchFamily="2" charset="-122"/>
              </a:endParaRPr>
            </a:p>
            <a:p>
              <a:pPr marL="171450" indent="-171450">
                <a:lnSpc>
                  <a:spcPct val="150000"/>
                </a:lnSpc>
                <a:spcBef>
                  <a:spcPct val="0"/>
                </a:spcBef>
                <a:buFont typeface="Wingdings" panose="05000000000000000000" pitchFamily="2" charset="2"/>
                <a:buChar char="Ø"/>
              </a:pPr>
              <a:r>
                <a:rPr lang="zh-CN" altLang="en-US" sz="2000" dirty="0" smtClean="0">
                  <a:solidFill>
                    <a:schemeClr val="bg1"/>
                  </a:solidFill>
                  <a:latin typeface="方正品尚黑简体" panose="02000000000000000000" pitchFamily="2" charset="-122"/>
                  <a:ea typeface="方正品尚黑简体" panose="02000000000000000000" pitchFamily="2" charset="-122"/>
                </a:rPr>
                <a:t>诫</a:t>
              </a:r>
              <a:r>
                <a:rPr lang="zh-CN" altLang="en-US" sz="2000" dirty="0">
                  <a:solidFill>
                    <a:schemeClr val="bg1"/>
                  </a:solidFill>
                  <a:latin typeface="方正品尚黑简体" panose="02000000000000000000" pitchFamily="2" charset="-122"/>
                  <a:ea typeface="方正品尚黑简体" panose="02000000000000000000" pitchFamily="2" charset="-122"/>
                </a:rPr>
                <a:t>勉</a:t>
              </a:r>
              <a:r>
                <a:rPr lang="zh-CN" altLang="en-US" sz="2000" dirty="0" smtClean="0">
                  <a:solidFill>
                    <a:schemeClr val="bg1"/>
                  </a:solidFill>
                  <a:latin typeface="方正品尚黑简体" panose="02000000000000000000" pitchFamily="2" charset="-122"/>
                  <a:ea typeface="方正品尚黑简体" panose="02000000000000000000" pitchFamily="2" charset="-122"/>
                </a:rPr>
                <a:t>：</a:t>
              </a:r>
              <a:r>
                <a:rPr lang="en-US" altLang="zh-CN" sz="2000" dirty="0">
                  <a:solidFill>
                    <a:schemeClr val="bg1"/>
                  </a:solidFill>
                  <a:latin typeface="方正品尚黑简体" panose="02000000000000000000" pitchFamily="2" charset="-122"/>
                  <a:ea typeface="方正品尚黑简体" panose="02000000000000000000" pitchFamily="2" charset="-122"/>
                </a:rPr>
                <a:t>1.</a:t>
              </a:r>
              <a:r>
                <a:rPr lang="zh-CN" altLang="en-US" sz="2000" dirty="0">
                  <a:solidFill>
                    <a:schemeClr val="bg1"/>
                  </a:solidFill>
                  <a:latin typeface="方正品尚黑简体" panose="02000000000000000000" pitchFamily="2" charset="-122"/>
                  <a:ea typeface="方正品尚黑简体" panose="02000000000000000000" pitchFamily="2" charset="-122"/>
                </a:rPr>
                <a:t>谈话诫勉；</a:t>
              </a:r>
              <a:r>
                <a:rPr lang="en-US" altLang="zh-CN" sz="2000" dirty="0">
                  <a:solidFill>
                    <a:schemeClr val="bg1"/>
                  </a:solidFill>
                  <a:latin typeface="方正品尚黑简体" panose="02000000000000000000" pitchFamily="2" charset="-122"/>
                  <a:ea typeface="方正品尚黑简体" panose="02000000000000000000" pitchFamily="2" charset="-122"/>
                </a:rPr>
                <a:t>2.</a:t>
              </a:r>
              <a:r>
                <a:rPr lang="zh-CN" altLang="en-US" sz="2000" dirty="0">
                  <a:solidFill>
                    <a:schemeClr val="bg1"/>
                  </a:solidFill>
                  <a:latin typeface="方正品尚黑简体" panose="02000000000000000000" pitchFamily="2" charset="-122"/>
                  <a:ea typeface="方正品尚黑简体" panose="02000000000000000000" pitchFamily="2" charset="-122"/>
                </a:rPr>
                <a:t>书面诫</a:t>
              </a:r>
              <a:r>
                <a:rPr lang="zh-CN" altLang="en-US" sz="2000" dirty="0" smtClean="0">
                  <a:solidFill>
                    <a:schemeClr val="bg1"/>
                  </a:solidFill>
                  <a:latin typeface="方正品尚黑简体" panose="02000000000000000000" pitchFamily="2" charset="-122"/>
                  <a:ea typeface="方正品尚黑简体" panose="02000000000000000000" pitchFamily="2" charset="-122"/>
                </a:rPr>
                <a:t>勉</a:t>
              </a:r>
              <a:endParaRPr lang="en-US" altLang="zh-CN" sz="2000" dirty="0">
                <a:solidFill>
                  <a:schemeClr val="bg1"/>
                </a:solidFill>
                <a:latin typeface="方正品尚黑简体" panose="02000000000000000000" pitchFamily="2" charset="-122"/>
                <a:ea typeface="方正品尚黑简体" panose="02000000000000000000" pitchFamily="2" charset="-122"/>
              </a:endParaRPr>
            </a:p>
            <a:p>
              <a:pPr marL="171450" indent="-171450">
                <a:lnSpc>
                  <a:spcPct val="150000"/>
                </a:lnSpc>
                <a:spcBef>
                  <a:spcPct val="0"/>
                </a:spcBef>
                <a:buFont typeface="Wingdings" panose="05000000000000000000" pitchFamily="2" charset="2"/>
                <a:buChar char="Ø"/>
              </a:pPr>
              <a:r>
                <a:rPr lang="zh-CN" altLang="en-US" sz="2000" dirty="0">
                  <a:solidFill>
                    <a:schemeClr val="bg1"/>
                  </a:solidFill>
                  <a:latin typeface="方正品尚黑简体" panose="02000000000000000000" pitchFamily="2" charset="-122"/>
                  <a:ea typeface="方正品尚黑简体" panose="02000000000000000000" pitchFamily="2" charset="-122"/>
                </a:rPr>
                <a:t>组织调整或组织</a:t>
              </a:r>
              <a:r>
                <a:rPr lang="zh-CN" altLang="en-US" sz="2000" dirty="0" smtClean="0">
                  <a:solidFill>
                    <a:schemeClr val="bg1"/>
                  </a:solidFill>
                  <a:latin typeface="方正品尚黑简体" panose="02000000000000000000" pitchFamily="2" charset="-122"/>
                  <a:ea typeface="方正品尚黑简体" panose="02000000000000000000" pitchFamily="2" charset="-122"/>
                </a:rPr>
                <a:t>处理</a:t>
              </a:r>
              <a:endParaRPr lang="en-US" altLang="zh-CN" sz="2000" dirty="0">
                <a:solidFill>
                  <a:schemeClr val="bg1"/>
                </a:solidFill>
                <a:latin typeface="方正品尚黑简体" panose="02000000000000000000" pitchFamily="2" charset="-122"/>
                <a:ea typeface="方正品尚黑简体" panose="02000000000000000000" pitchFamily="2" charset="-122"/>
              </a:endParaRPr>
            </a:p>
            <a:p>
              <a:pPr marL="171450" indent="-171450">
                <a:lnSpc>
                  <a:spcPct val="150000"/>
                </a:lnSpc>
                <a:spcBef>
                  <a:spcPct val="0"/>
                </a:spcBef>
                <a:buFont typeface="Wingdings" panose="05000000000000000000" pitchFamily="2" charset="2"/>
                <a:buChar char="Ø"/>
              </a:pPr>
              <a:r>
                <a:rPr lang="zh-CN" altLang="en-US" sz="2000" dirty="0" smtClean="0">
                  <a:solidFill>
                    <a:schemeClr val="bg1"/>
                  </a:solidFill>
                  <a:latin typeface="方正品尚黑简体" panose="02000000000000000000" pitchFamily="2" charset="-122"/>
                  <a:ea typeface="方正品尚黑简体" panose="02000000000000000000" pitchFamily="2" charset="-122"/>
                </a:rPr>
                <a:t>纪律处分</a:t>
              </a:r>
              <a:endParaRPr lang="zh-CN" altLang="en-US" sz="2000" dirty="0">
                <a:solidFill>
                  <a:schemeClr val="bg1"/>
                </a:solidFill>
                <a:latin typeface="方正品尚黑简体" panose="02000000000000000000" pitchFamily="2" charset="-122"/>
                <a:ea typeface="方正品尚黑简体" panose="02000000000000000000" pitchFamily="2" charset="-122"/>
              </a:endParaRPr>
            </a:p>
          </p:txBody>
        </p:sp>
      </p:grpSp>
      <p:sp>
        <p:nvSpPr>
          <p:cNvPr id="89" name="MH_Other_1"/>
          <p:cNvSpPr>
            <a:spLocks noChangeArrowheads="1"/>
          </p:cNvSpPr>
          <p:nvPr>
            <p:custDataLst>
              <p:tags r:id="rId2"/>
            </p:custDataLst>
          </p:nvPr>
        </p:nvSpPr>
        <p:spPr bwMode="auto">
          <a:xfrm>
            <a:off x="583401" y="610354"/>
            <a:ext cx="504825" cy="504825"/>
          </a:xfrm>
          <a:prstGeom prst="rect">
            <a:avLst/>
          </a:prstGeom>
          <a:solidFill>
            <a:srgbClr val="25B4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FFFFFF"/>
                </a:solidFill>
                <a:ea typeface="微软雅黑" panose="020B0503020204020204" pitchFamily="34" charset="-122"/>
              </a:rPr>
              <a:t>07</a:t>
            </a:r>
            <a:endParaRPr lang="zh-CN" altLang="en-US" sz="2400" b="1" dirty="0">
              <a:solidFill>
                <a:srgbClr val="FFFFFF"/>
              </a:solidFill>
              <a:ea typeface="微软雅黑" panose="020B0503020204020204" pitchFamily="34" charset="-122"/>
            </a:endParaRPr>
          </a:p>
        </p:txBody>
      </p:sp>
      <p:sp>
        <p:nvSpPr>
          <p:cNvPr id="90" name="MH_Other_2"/>
          <p:cNvSpPr>
            <a:spLocks noChangeArrowheads="1"/>
          </p:cNvSpPr>
          <p:nvPr>
            <p:custDataLst>
              <p:tags r:id="rId3"/>
            </p:custDataLst>
          </p:nvPr>
        </p:nvSpPr>
        <p:spPr bwMode="auto">
          <a:xfrm>
            <a:off x="1116800" y="715128"/>
            <a:ext cx="400050" cy="400050"/>
          </a:xfrm>
          <a:prstGeom prst="rect">
            <a:avLst/>
          </a:prstGeom>
          <a:solidFill>
            <a:srgbClr val="ACE3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91" name="MH_Other_3"/>
          <p:cNvSpPr>
            <a:spLocks noChangeArrowheads="1"/>
          </p:cNvSpPr>
          <p:nvPr>
            <p:custDataLst>
              <p:tags r:id="rId4"/>
            </p:custDataLst>
          </p:nvPr>
        </p:nvSpPr>
        <p:spPr bwMode="auto">
          <a:xfrm>
            <a:off x="697701" y="1143754"/>
            <a:ext cx="390525" cy="390525"/>
          </a:xfrm>
          <a:prstGeom prst="rect">
            <a:avLst/>
          </a:prstGeom>
          <a:solidFill>
            <a:srgbClr val="67CB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92" name="MH_Other_4"/>
          <p:cNvSpPr>
            <a:spLocks noChangeArrowheads="1"/>
          </p:cNvSpPr>
          <p:nvPr>
            <p:custDataLst>
              <p:tags r:id="rId5"/>
            </p:custDataLst>
          </p:nvPr>
        </p:nvSpPr>
        <p:spPr bwMode="auto">
          <a:xfrm>
            <a:off x="1116801" y="1143754"/>
            <a:ext cx="504825" cy="333375"/>
          </a:xfrm>
          <a:prstGeom prst="rect">
            <a:avLst/>
          </a:prstGeom>
          <a:solidFill>
            <a:srgbClr val="D9F2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93" name="矩形 29"/>
          <p:cNvSpPr>
            <a:spLocks noChangeArrowheads="1"/>
          </p:cNvSpPr>
          <p:nvPr/>
        </p:nvSpPr>
        <p:spPr bwMode="auto">
          <a:xfrm>
            <a:off x="1735537" y="862766"/>
            <a:ext cx="398268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nSpc>
                <a:spcPct val="100000"/>
              </a:lnSpc>
              <a:buFont typeface="Wingdings" panose="05000000000000000000" pitchFamily="2" charset="2"/>
              <a:buChar char="l"/>
            </a:pPr>
            <a:r>
              <a:rPr lang="zh-CN" altLang="en-US" sz="2000" dirty="0">
                <a:solidFill>
                  <a:schemeClr val="bg1"/>
                </a:solidFill>
                <a:latin typeface="方正品尚黑简体" panose="02000000000000000000" pitchFamily="2" charset="-122"/>
                <a:ea typeface="方正品尚黑简体" panose="02000000000000000000" pitchFamily="2" charset="-122"/>
              </a:rPr>
              <a:t>第七</a:t>
            </a:r>
            <a:r>
              <a:rPr lang="zh-CN" altLang="en-US" sz="2000" dirty="0" smtClean="0">
                <a:solidFill>
                  <a:schemeClr val="bg1"/>
                </a:solidFill>
                <a:latin typeface="方正品尚黑简体" panose="02000000000000000000" pitchFamily="2" charset="-122"/>
                <a:ea typeface="方正品尚黑简体" panose="02000000000000000000" pitchFamily="2" charset="-122"/>
              </a:rPr>
              <a:t>条 对</a:t>
            </a:r>
            <a:r>
              <a:rPr lang="zh-CN" altLang="en-US" sz="2000" dirty="0">
                <a:solidFill>
                  <a:schemeClr val="bg1"/>
                </a:solidFill>
                <a:latin typeface="方正品尚黑简体" panose="02000000000000000000" pitchFamily="2" charset="-122"/>
                <a:ea typeface="方正品尚黑简体" panose="02000000000000000000" pitchFamily="2" charset="-122"/>
              </a:rPr>
              <a:t>党组织的问责</a:t>
            </a:r>
            <a:r>
              <a:rPr lang="zh-CN" altLang="en-US" sz="2000" dirty="0" smtClean="0">
                <a:solidFill>
                  <a:schemeClr val="bg1"/>
                </a:solidFill>
                <a:latin typeface="方正品尚黑简体" panose="02000000000000000000" pitchFamily="2" charset="-122"/>
                <a:ea typeface="方正品尚黑简体" panose="02000000000000000000" pitchFamily="2" charset="-122"/>
              </a:rPr>
              <a:t>方式。</a:t>
            </a:r>
            <a:endParaRPr lang="en-US" altLang="zh-CN" sz="2000" dirty="0" smtClean="0">
              <a:solidFill>
                <a:schemeClr val="bg1"/>
              </a:solidFill>
              <a:latin typeface="方正品尚黑简体" panose="02000000000000000000" pitchFamily="2" charset="-122"/>
              <a:ea typeface="方正品尚黑简体" panose="02000000000000000000" pitchFamily="2" charset="-122"/>
            </a:endParaRP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xmlns="" val="0"/>
              </a:ext>
            </a:extLst>
          </a:blip>
          <a:srcRect t="11627"/>
          <a:stretch/>
        </p:blipFill>
        <p:spPr>
          <a:xfrm>
            <a:off x="0" y="0"/>
            <a:ext cx="12192000" cy="6734030"/>
          </a:xfrm>
          <a:prstGeom prst="rect">
            <a:avLst/>
          </a:prstGeom>
          <a:noFill/>
          <a:ln>
            <a:noFill/>
          </a:ln>
        </p:spPr>
      </p:pic>
      <p:sp>
        <p:nvSpPr>
          <p:cNvPr id="5123" name="矩形 10"/>
          <p:cNvSpPr>
            <a:spLocks noChangeArrowheads="1"/>
          </p:cNvSpPr>
          <p:nvPr/>
        </p:nvSpPr>
        <p:spPr bwMode="auto">
          <a:xfrm>
            <a:off x="0" y="3479800"/>
            <a:ext cx="12192000" cy="3378200"/>
          </a:xfrm>
          <a:prstGeom prst="rect">
            <a:avLst/>
          </a:prstGeom>
          <a:solidFill>
            <a:srgbClr val="1B325F"/>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5124" name="矩形 20"/>
          <p:cNvSpPr>
            <a:spLocks noChangeArrowheads="1"/>
          </p:cNvSpPr>
          <p:nvPr/>
        </p:nvSpPr>
        <p:spPr bwMode="auto">
          <a:xfrm>
            <a:off x="3615373" y="4122520"/>
            <a:ext cx="5595938" cy="557894"/>
          </a:xfrm>
          <a:prstGeom prst="rect">
            <a:avLst/>
          </a:prstGeom>
          <a:solidFill>
            <a:srgbClr val="9CC0E4"/>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5126" name="椭圆 13"/>
          <p:cNvSpPr>
            <a:spLocks noChangeArrowheads="1"/>
          </p:cNvSpPr>
          <p:nvPr/>
        </p:nvSpPr>
        <p:spPr bwMode="auto">
          <a:xfrm>
            <a:off x="3249931" y="4122520"/>
            <a:ext cx="579755" cy="568211"/>
          </a:xfrm>
          <a:prstGeom prst="ellipse">
            <a:avLst/>
          </a:prstGeom>
          <a:solidFill>
            <a:srgbClr val="9CC0E4"/>
          </a:solidFill>
          <a:ln w="9525">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5127" name="文本框 15"/>
          <p:cNvSpPr txBox="1">
            <a:spLocks noChangeArrowheads="1"/>
          </p:cNvSpPr>
          <p:nvPr/>
        </p:nvSpPr>
        <p:spPr bwMode="auto">
          <a:xfrm>
            <a:off x="3310572" y="4177961"/>
            <a:ext cx="304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dirty="0" smtClean="0">
                <a:solidFill>
                  <a:srgbClr val="1B325F"/>
                </a:solidFill>
                <a:latin typeface="华康俪金黑W8(P)" panose="020B0800000000000000" pitchFamily="34" charset="-122"/>
                <a:ea typeface="华康俪金黑W8(P)" panose="020B0800000000000000" pitchFamily="34" charset="-122"/>
              </a:rPr>
              <a:t>一</a:t>
            </a:r>
            <a:endParaRPr lang="zh-CN" altLang="en-US" sz="2400" b="1" dirty="0">
              <a:solidFill>
                <a:srgbClr val="1B325F"/>
              </a:solidFill>
              <a:latin typeface="华康俪金黑W8(P)" panose="020B0800000000000000" pitchFamily="34" charset="-122"/>
              <a:ea typeface="华康俪金黑W8(P)" panose="020B0800000000000000" pitchFamily="34" charset="-122"/>
            </a:endParaRPr>
          </a:p>
        </p:txBody>
      </p:sp>
      <p:sp>
        <p:nvSpPr>
          <p:cNvPr id="5128" name="文本框 16"/>
          <p:cNvSpPr txBox="1">
            <a:spLocks noChangeArrowheads="1"/>
          </p:cNvSpPr>
          <p:nvPr/>
        </p:nvSpPr>
        <p:spPr bwMode="auto">
          <a:xfrm>
            <a:off x="3829686" y="4173186"/>
            <a:ext cx="5136197" cy="47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None/>
            </a:pPr>
            <a:r>
              <a:rPr lang="zh-CN" altLang="en-US" sz="2400" b="1" dirty="0">
                <a:solidFill>
                  <a:srgbClr val="1B325F"/>
                </a:solidFill>
                <a:latin typeface="华康俪金黑W8(P)" panose="020B0800000000000000" pitchFamily="34" charset="-122"/>
                <a:ea typeface="华康俪金黑W8(P)" panose="020B0800000000000000" pitchFamily="34" charset="-122"/>
              </a:rPr>
              <a:t>为什么要</a:t>
            </a:r>
            <a:r>
              <a:rPr lang="zh-CN" altLang="en-US" sz="2400" b="1" dirty="0" smtClean="0">
                <a:solidFill>
                  <a:srgbClr val="1B325F"/>
                </a:solidFill>
                <a:latin typeface="华康俪金黑W8(P)" panose="020B0800000000000000" pitchFamily="34" charset="-122"/>
                <a:ea typeface="华康俪金黑W8(P)" panose="020B0800000000000000" pitchFamily="34" charset="-122"/>
              </a:rPr>
              <a:t>学习</a:t>
            </a:r>
            <a:r>
              <a:rPr lang="en-US" altLang="zh-CN" sz="2400" b="1" dirty="0" smtClean="0">
                <a:solidFill>
                  <a:srgbClr val="1B325F"/>
                </a:solidFill>
                <a:latin typeface="华康俪金黑W8(P)" panose="020B0800000000000000" pitchFamily="34" charset="-122"/>
                <a:ea typeface="华康俪金黑W8(P)" panose="020B0800000000000000" pitchFamily="34" charset="-122"/>
              </a:rPr>
              <a:t>《</a:t>
            </a:r>
            <a:r>
              <a:rPr lang="zh-CN" altLang="en-US" sz="2400" b="1" dirty="0">
                <a:solidFill>
                  <a:srgbClr val="1B325F"/>
                </a:solidFill>
                <a:latin typeface="华康俪金黑W8(P)" panose="020B0800000000000000" pitchFamily="34" charset="-122"/>
                <a:ea typeface="华康俪金黑W8(P)" panose="020B0800000000000000" pitchFamily="34" charset="-122"/>
              </a:rPr>
              <a:t>中国共产党问责条例</a:t>
            </a:r>
            <a:r>
              <a:rPr lang="en-US" altLang="zh-CN" sz="2400" b="1" dirty="0">
                <a:solidFill>
                  <a:srgbClr val="1B325F"/>
                </a:solidFill>
                <a:latin typeface="华康俪金黑W8(P)" panose="020B0800000000000000" pitchFamily="34" charset="-122"/>
                <a:ea typeface="华康俪金黑W8(P)" panose="020B0800000000000000" pitchFamily="34" charset="-122"/>
              </a:rPr>
              <a:t>》</a:t>
            </a:r>
          </a:p>
        </p:txBody>
      </p:sp>
      <p:sp>
        <p:nvSpPr>
          <p:cNvPr id="5131" name="矩形 22"/>
          <p:cNvSpPr>
            <a:spLocks noChangeArrowheads="1"/>
          </p:cNvSpPr>
          <p:nvPr/>
        </p:nvSpPr>
        <p:spPr bwMode="auto">
          <a:xfrm rot="-5400000">
            <a:off x="6060282" y="3283744"/>
            <a:ext cx="71437" cy="460375"/>
          </a:xfrm>
          <a:prstGeom prst="rect">
            <a:avLst/>
          </a:prstGeom>
          <a:solidFill>
            <a:srgbClr val="9CC0E4"/>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nvGrpSpPr>
          <p:cNvPr id="4" name="组合 12"/>
          <p:cNvGrpSpPr/>
          <p:nvPr/>
        </p:nvGrpSpPr>
        <p:grpSpPr>
          <a:xfrm>
            <a:off x="0" y="6523831"/>
            <a:ext cx="12192001" cy="46800"/>
            <a:chOff x="5019675" y="4459288"/>
            <a:chExt cx="2124075" cy="46037"/>
          </a:xfrm>
        </p:grpSpPr>
        <p:sp>
          <p:nvSpPr>
            <p:cNvPr id="14" name="矩形 6"/>
            <p:cNvSpPr>
              <a:spLocks noChangeArrowheads="1"/>
            </p:cNvSpPr>
            <p:nvPr/>
          </p:nvSpPr>
          <p:spPr bwMode="auto">
            <a:xfrm>
              <a:off x="5019675" y="4459288"/>
              <a:ext cx="539121" cy="46037"/>
            </a:xfrm>
            <a:prstGeom prst="rect">
              <a:avLst/>
            </a:prstGeom>
            <a:solidFill>
              <a:srgbClr val="9CC0E4"/>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 name="矩形 17"/>
            <p:cNvSpPr>
              <a:spLocks noChangeArrowheads="1"/>
            </p:cNvSpPr>
            <p:nvPr/>
          </p:nvSpPr>
          <p:spPr bwMode="auto">
            <a:xfrm>
              <a:off x="5555001" y="4459288"/>
              <a:ext cx="539121" cy="46037"/>
            </a:xfrm>
            <a:prstGeom prst="rect">
              <a:avLst/>
            </a:prstGeom>
            <a:solidFill>
              <a:srgbClr val="E9F2F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6" name="矩形 18"/>
            <p:cNvSpPr>
              <a:spLocks noChangeArrowheads="1"/>
            </p:cNvSpPr>
            <p:nvPr/>
          </p:nvSpPr>
          <p:spPr bwMode="auto">
            <a:xfrm>
              <a:off x="6081713" y="4459288"/>
              <a:ext cx="539121" cy="46037"/>
            </a:xfrm>
            <a:prstGeom prst="rect">
              <a:avLst/>
            </a:prstGeom>
            <a:solidFill>
              <a:srgbClr val="3A89C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7" name="矩形 19"/>
            <p:cNvSpPr>
              <a:spLocks noChangeArrowheads="1"/>
            </p:cNvSpPr>
            <p:nvPr/>
          </p:nvSpPr>
          <p:spPr bwMode="auto">
            <a:xfrm>
              <a:off x="6604629" y="4459288"/>
              <a:ext cx="539121" cy="46037"/>
            </a:xfrm>
            <a:prstGeom prst="rect">
              <a:avLst/>
            </a:prstGeom>
            <a:solidFill>
              <a:srgbClr val="F26C4F"/>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pic>
        <p:nvPicPr>
          <p:cNvPr id="3" name="图片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87032" y="5683413"/>
            <a:ext cx="2539682" cy="888889"/>
          </a:xfrm>
          <a:prstGeom prst="rect">
            <a:avLst/>
          </a:prstGeom>
        </p:spPr>
      </p:pic>
    </p:spTree>
    <p:extLst>
      <p:ext uri="{BB962C8B-B14F-4D97-AF65-F5344CB8AC3E}">
        <p14:creationId xmlns:p14="http://schemas.microsoft.com/office/powerpoint/2010/main" xmlns="" val="12395225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2" name="任意多边形 1"/>
          <p:cNvSpPr/>
          <p:nvPr>
            <p:custDataLst>
              <p:tags r:id="rId1"/>
            </p:custDataLst>
          </p:nvPr>
        </p:nvSpPr>
        <p:spPr>
          <a:xfrm>
            <a:off x="0" y="0"/>
            <a:ext cx="12192000" cy="789011"/>
          </a:xfrm>
          <a:custGeom>
            <a:avLst/>
            <a:gdLst>
              <a:gd name="connsiteX0" fmla="*/ 0 w 9152709"/>
              <a:gd name="connsiteY0" fmla="*/ 0 h 1384670"/>
              <a:gd name="connsiteX1" fmla="*/ 9152709 w 9152709"/>
              <a:gd name="connsiteY1" fmla="*/ 0 h 1384670"/>
              <a:gd name="connsiteX2" fmla="*/ 9152709 w 9152709"/>
              <a:gd name="connsiteY2" fmla="*/ 1384670 h 1384670"/>
              <a:gd name="connsiteX3" fmla="*/ 6740429 w 9152709"/>
              <a:gd name="connsiteY3" fmla="*/ 1384670 h 1384670"/>
              <a:gd name="connsiteX4" fmla="*/ 6740429 w 9152709"/>
              <a:gd name="connsiteY4" fmla="*/ 921916 h 1384670"/>
              <a:gd name="connsiteX5" fmla="*/ 2081343 w 9152709"/>
              <a:gd name="connsiteY5" fmla="*/ 921916 h 1384670"/>
              <a:gd name="connsiteX6" fmla="*/ 2081343 w 9152709"/>
              <a:gd name="connsiteY6" fmla="*/ 1384670 h 1384670"/>
              <a:gd name="connsiteX7" fmla="*/ 0 w 9152709"/>
              <a:gd name="connsiteY7" fmla="*/ 1384670 h 138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2709" h="1384670">
                <a:moveTo>
                  <a:pt x="0" y="0"/>
                </a:moveTo>
                <a:lnTo>
                  <a:pt x="9152709" y="0"/>
                </a:lnTo>
                <a:lnTo>
                  <a:pt x="9152709" y="1384670"/>
                </a:lnTo>
                <a:lnTo>
                  <a:pt x="6740429" y="1384670"/>
                </a:lnTo>
                <a:lnTo>
                  <a:pt x="6740429" y="921916"/>
                </a:lnTo>
                <a:lnTo>
                  <a:pt x="2081343" y="921916"/>
                </a:lnTo>
                <a:lnTo>
                  <a:pt x="2081343" y="1384670"/>
                </a:lnTo>
                <a:lnTo>
                  <a:pt x="0" y="1384670"/>
                </a:lnTo>
                <a:close/>
              </a:path>
            </a:pathLst>
          </a:custGeom>
          <a:solidFill>
            <a:srgbClr val="3275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任意多边形 2"/>
          <p:cNvSpPr/>
          <p:nvPr>
            <p:custDataLst>
              <p:tags r:id="rId2"/>
            </p:custDataLst>
          </p:nvPr>
        </p:nvSpPr>
        <p:spPr>
          <a:xfrm>
            <a:off x="1972996" y="265136"/>
            <a:ext cx="7724796" cy="523875"/>
          </a:xfrm>
          <a:custGeom>
            <a:avLst/>
            <a:gdLst>
              <a:gd name="connsiteX0" fmla="*/ 0 w 5946721"/>
              <a:gd name="connsiteY0" fmla="*/ 0 h 548991"/>
              <a:gd name="connsiteX1" fmla="*/ 5946721 w 5946721"/>
              <a:gd name="connsiteY1" fmla="*/ 0 h 548991"/>
              <a:gd name="connsiteX2" fmla="*/ 5946721 w 5946721"/>
              <a:gd name="connsiteY2" fmla="*/ 548991 h 548991"/>
              <a:gd name="connsiteX3" fmla="*/ 0 w 5946721"/>
              <a:gd name="connsiteY3" fmla="*/ 548991 h 548991"/>
              <a:gd name="connsiteX0" fmla="*/ 0 w 5946721"/>
              <a:gd name="connsiteY0" fmla="*/ 548991 h 624799"/>
              <a:gd name="connsiteX1" fmla="*/ 0 w 5946721"/>
              <a:gd name="connsiteY1" fmla="*/ 0 h 624799"/>
              <a:gd name="connsiteX2" fmla="*/ 5946721 w 5946721"/>
              <a:gd name="connsiteY2" fmla="*/ 0 h 624799"/>
              <a:gd name="connsiteX3" fmla="*/ 5946721 w 5946721"/>
              <a:gd name="connsiteY3" fmla="*/ 548991 h 624799"/>
              <a:gd name="connsiteX4" fmla="*/ 88694 w 5946721"/>
              <a:gd name="connsiteY4" fmla="*/ 624799 h 624799"/>
              <a:gd name="connsiteX0" fmla="*/ 0 w 5946721"/>
              <a:gd name="connsiteY0" fmla="*/ 548991 h 548991"/>
              <a:gd name="connsiteX1" fmla="*/ 0 w 5946721"/>
              <a:gd name="connsiteY1" fmla="*/ 0 h 548991"/>
              <a:gd name="connsiteX2" fmla="*/ 5946721 w 5946721"/>
              <a:gd name="connsiteY2" fmla="*/ 0 h 548991"/>
              <a:gd name="connsiteX3" fmla="*/ 5946721 w 5946721"/>
              <a:gd name="connsiteY3" fmla="*/ 548991 h 548991"/>
            </a:gdLst>
            <a:ahLst/>
            <a:cxnLst>
              <a:cxn ang="0">
                <a:pos x="connsiteX0" y="connsiteY0"/>
              </a:cxn>
              <a:cxn ang="0">
                <a:pos x="connsiteX1" y="connsiteY1"/>
              </a:cxn>
              <a:cxn ang="0">
                <a:pos x="connsiteX2" y="connsiteY2"/>
              </a:cxn>
              <a:cxn ang="0">
                <a:pos x="connsiteX3" y="connsiteY3"/>
              </a:cxn>
            </a:cxnLst>
            <a:rect l="l" t="t" r="r" b="b"/>
            <a:pathLst>
              <a:path w="5946721" h="548991">
                <a:moveTo>
                  <a:pt x="0" y="548991"/>
                </a:moveTo>
                <a:lnTo>
                  <a:pt x="0" y="0"/>
                </a:lnTo>
                <a:lnTo>
                  <a:pt x="5946721" y="0"/>
                </a:lnTo>
                <a:lnTo>
                  <a:pt x="5946721" y="548991"/>
                </a:lnTo>
              </a:path>
            </a:pathLst>
          </a:custGeom>
          <a:noFill/>
          <a:ln w="28575" cap="flat" cmpd="sng" algn="ctr">
            <a:solidFill>
              <a:srgbClr val="FFFFFF"/>
            </a:solid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4" name="标题 5"/>
          <p:cNvSpPr txBox="1">
            <a:spLocks/>
          </p:cNvSpPr>
          <p:nvPr>
            <p:custDataLst>
              <p:tags r:id="rId3"/>
            </p:custDataLst>
          </p:nvPr>
        </p:nvSpPr>
        <p:spPr>
          <a:xfrm>
            <a:off x="3515537" y="358987"/>
            <a:ext cx="4657725" cy="811213"/>
          </a:xfrm>
          <a:prstGeom prst="rect">
            <a:avLst/>
          </a:prstGeom>
          <a:noFill/>
        </p:spPr>
        <p:txBody>
          <a:bodyPr wrap="none" anchor="b"/>
          <a:lstStyle>
            <a:lvl1pPr algn="ctr" defTabSz="914400" rtl="0" eaLnBrk="1" latinLnBrk="0" hangingPunct="1">
              <a:lnSpc>
                <a:spcPct val="90000"/>
              </a:lnSpc>
              <a:spcBef>
                <a:spcPct val="0"/>
              </a:spcBef>
              <a:buNone/>
              <a:defRPr sz="3600" b="1" i="0" kern="1200" baseline="0">
                <a:solidFill>
                  <a:srgbClr val="3D3F41"/>
                </a:solidFill>
                <a:latin typeface="Arial Black" panose="020B0A04020102020204" pitchFamily="34" charset="0"/>
                <a:ea typeface="微软雅黑" panose="020B0503020204020204" pitchFamily="34" charset="-122"/>
                <a:cs typeface="+mj-cs"/>
              </a:defRPr>
            </a:lvl1pPr>
          </a:lstStyle>
          <a:p>
            <a:pPr>
              <a:lnSpc>
                <a:spcPct val="120000"/>
              </a:lnSpc>
            </a:pPr>
            <a:r>
              <a:rPr lang="en-US" altLang="zh-CN"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中国共产党问责条例</a:t>
            </a:r>
            <a:r>
              <a:rPr lang="en-US" altLang="zh-CN"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解读</a:t>
            </a:r>
            <a:endParaRPr lang="en-US" altLang="zh-CN"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5" name="MH_Other_1"/>
          <p:cNvSpPr>
            <a:spLocks noChangeArrowheads="1"/>
          </p:cNvSpPr>
          <p:nvPr>
            <p:custDataLst>
              <p:tags r:id="rId4"/>
            </p:custDataLst>
          </p:nvPr>
        </p:nvSpPr>
        <p:spPr bwMode="auto">
          <a:xfrm>
            <a:off x="1059040" y="1679573"/>
            <a:ext cx="504825" cy="504825"/>
          </a:xfrm>
          <a:prstGeom prst="rect">
            <a:avLst/>
          </a:prstGeom>
          <a:solidFill>
            <a:srgbClr val="25B4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FFFFFF"/>
                </a:solidFill>
                <a:ea typeface="微软雅黑" panose="020B0503020204020204" pitchFamily="34" charset="-122"/>
              </a:rPr>
              <a:t>08</a:t>
            </a:r>
            <a:endParaRPr lang="zh-CN" altLang="en-US" sz="2400" b="1" dirty="0">
              <a:solidFill>
                <a:srgbClr val="FFFFFF"/>
              </a:solidFill>
              <a:ea typeface="微软雅黑" panose="020B0503020204020204" pitchFamily="34" charset="-122"/>
            </a:endParaRPr>
          </a:p>
        </p:txBody>
      </p:sp>
      <p:sp>
        <p:nvSpPr>
          <p:cNvPr id="6" name="MH_Other_2"/>
          <p:cNvSpPr>
            <a:spLocks noChangeArrowheads="1"/>
          </p:cNvSpPr>
          <p:nvPr>
            <p:custDataLst>
              <p:tags r:id="rId5"/>
            </p:custDataLst>
          </p:nvPr>
        </p:nvSpPr>
        <p:spPr bwMode="auto">
          <a:xfrm>
            <a:off x="1592439" y="1784347"/>
            <a:ext cx="400050" cy="400050"/>
          </a:xfrm>
          <a:prstGeom prst="rect">
            <a:avLst/>
          </a:prstGeom>
          <a:solidFill>
            <a:srgbClr val="ACE3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7" name="MH_Other_3"/>
          <p:cNvSpPr>
            <a:spLocks noChangeArrowheads="1"/>
          </p:cNvSpPr>
          <p:nvPr>
            <p:custDataLst>
              <p:tags r:id="rId6"/>
            </p:custDataLst>
          </p:nvPr>
        </p:nvSpPr>
        <p:spPr bwMode="auto">
          <a:xfrm>
            <a:off x="1173340" y="2212973"/>
            <a:ext cx="390525" cy="390525"/>
          </a:xfrm>
          <a:prstGeom prst="rect">
            <a:avLst/>
          </a:prstGeom>
          <a:solidFill>
            <a:srgbClr val="67CB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8" name="MH_Other_4"/>
          <p:cNvSpPr>
            <a:spLocks noChangeArrowheads="1"/>
          </p:cNvSpPr>
          <p:nvPr>
            <p:custDataLst>
              <p:tags r:id="rId7"/>
            </p:custDataLst>
          </p:nvPr>
        </p:nvSpPr>
        <p:spPr bwMode="auto">
          <a:xfrm>
            <a:off x="1592440" y="2212973"/>
            <a:ext cx="504825" cy="333375"/>
          </a:xfrm>
          <a:prstGeom prst="rect">
            <a:avLst/>
          </a:prstGeom>
          <a:solidFill>
            <a:srgbClr val="D9F2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9" name="矩形 29"/>
          <p:cNvSpPr>
            <a:spLocks noChangeArrowheads="1"/>
          </p:cNvSpPr>
          <p:nvPr/>
        </p:nvSpPr>
        <p:spPr bwMode="auto">
          <a:xfrm>
            <a:off x="2211175" y="1931985"/>
            <a:ext cx="8439653" cy="1759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nSpc>
                <a:spcPct val="100000"/>
              </a:lnSpc>
              <a:buFont typeface="Wingdings" panose="05000000000000000000" pitchFamily="2" charset="2"/>
              <a:buChar char="l"/>
            </a:pPr>
            <a:r>
              <a:rPr lang="zh-CN" altLang="en-US" sz="2000" dirty="0">
                <a:solidFill>
                  <a:schemeClr val="bg1"/>
                </a:solidFill>
                <a:latin typeface="方正品尚黑简体" panose="02000000000000000000" pitchFamily="2" charset="-122"/>
                <a:ea typeface="方正品尚黑简体" panose="02000000000000000000" pitchFamily="2" charset="-122"/>
              </a:rPr>
              <a:t>第八</a:t>
            </a:r>
            <a:r>
              <a:rPr lang="zh-CN" altLang="en-US" sz="2000" dirty="0" smtClean="0">
                <a:solidFill>
                  <a:schemeClr val="bg1"/>
                </a:solidFill>
                <a:latin typeface="方正品尚黑简体" panose="02000000000000000000" pitchFamily="2" charset="-122"/>
                <a:ea typeface="方正品尚黑简体" panose="02000000000000000000" pitchFamily="2" charset="-122"/>
              </a:rPr>
              <a:t>条 问</a:t>
            </a:r>
            <a:r>
              <a:rPr lang="zh-CN" altLang="en-US" sz="2000" dirty="0">
                <a:solidFill>
                  <a:schemeClr val="bg1"/>
                </a:solidFill>
                <a:latin typeface="方正品尚黑简体" panose="02000000000000000000" pitchFamily="2" charset="-122"/>
                <a:ea typeface="方正品尚黑简体" panose="02000000000000000000" pitchFamily="2" charset="-122"/>
              </a:rPr>
              <a:t>责决定应当由党中央或者有管理权限的党组织作出。其中对党的领导干部，纪委（纪检组）、党的工作部门有权采取通报、诫勉方式进行问责；提出组织调整或者组织处理的建议；采取纪律处分方式问责，按照党章和有关党内法规规定的权限和程序执行</a:t>
            </a:r>
            <a:r>
              <a:rPr lang="zh-CN" altLang="en-US" sz="2000" dirty="0" smtClean="0">
                <a:solidFill>
                  <a:schemeClr val="bg1"/>
                </a:solidFill>
                <a:latin typeface="方正品尚黑简体" panose="02000000000000000000" pitchFamily="2" charset="-122"/>
                <a:ea typeface="方正品尚黑简体" panose="02000000000000000000" pitchFamily="2" charset="-122"/>
              </a:rPr>
              <a:t>。</a:t>
            </a:r>
            <a:endParaRPr lang="en-US" altLang="zh-CN" sz="2000" dirty="0" smtClean="0">
              <a:solidFill>
                <a:schemeClr val="bg1"/>
              </a:solidFill>
              <a:latin typeface="方正品尚黑简体" panose="02000000000000000000" pitchFamily="2" charset="-122"/>
              <a:ea typeface="方正品尚黑简体" panose="02000000000000000000" pitchFamily="2" charset="-122"/>
            </a:endParaRPr>
          </a:p>
          <a:p>
            <a:pPr marL="342900" indent="-342900">
              <a:lnSpc>
                <a:spcPct val="100000"/>
              </a:lnSpc>
              <a:buFont typeface="Wingdings" panose="05000000000000000000" pitchFamily="2" charset="2"/>
              <a:buChar char="Ø"/>
            </a:pPr>
            <a:r>
              <a:rPr lang="zh-CN" altLang="en-US" sz="2000" b="1" dirty="0" smtClean="0">
                <a:solidFill>
                  <a:srgbClr val="F26C4F"/>
                </a:solidFill>
                <a:latin typeface="方正品尚黑简体" panose="02000000000000000000" pitchFamily="2" charset="-122"/>
                <a:ea typeface="方正品尚黑简体" panose="02000000000000000000" pitchFamily="2" charset="-122"/>
              </a:rPr>
              <a:t>解读：本条规定了“问责决定”。</a:t>
            </a:r>
            <a:r>
              <a:rPr lang="zh-CN" altLang="en-US" sz="2000" dirty="0" smtClean="0">
                <a:solidFill>
                  <a:schemeClr val="bg1"/>
                </a:solidFill>
                <a:latin typeface="方正品尚黑简体" panose="02000000000000000000" pitchFamily="2" charset="-122"/>
                <a:ea typeface="方正品尚黑简体" panose="02000000000000000000" pitchFamily="2" charset="-122"/>
              </a:rPr>
              <a:t>不同</a:t>
            </a:r>
            <a:r>
              <a:rPr lang="zh-CN" altLang="en-US" sz="2000" dirty="0">
                <a:solidFill>
                  <a:schemeClr val="bg1"/>
                </a:solidFill>
                <a:latin typeface="方正品尚黑简体" panose="02000000000000000000" pitchFamily="2" charset="-122"/>
                <a:ea typeface="方正品尚黑简体" panose="02000000000000000000" pitchFamily="2" charset="-122"/>
              </a:rPr>
              <a:t>的党组织，问责的权限是不同的。</a:t>
            </a:r>
            <a:endParaRPr lang="en-US" altLang="zh-CN" sz="2000" dirty="0" smtClean="0">
              <a:solidFill>
                <a:schemeClr val="bg1"/>
              </a:solidFill>
              <a:latin typeface="方正品尚黑简体" panose="02000000000000000000" pitchFamily="2" charset="-122"/>
              <a:ea typeface="方正品尚黑简体" panose="02000000000000000000" pitchFamily="2" charset="-122"/>
            </a:endParaRPr>
          </a:p>
        </p:txBody>
      </p:sp>
      <p:cxnSp>
        <p:nvCxnSpPr>
          <p:cNvPr id="10" name="MH_Other_1"/>
          <p:cNvCxnSpPr/>
          <p:nvPr>
            <p:custDataLst>
              <p:tags r:id="rId8"/>
            </p:custDataLst>
          </p:nvPr>
        </p:nvCxnSpPr>
        <p:spPr bwMode="auto">
          <a:xfrm>
            <a:off x="1393540" y="4705188"/>
            <a:ext cx="842998" cy="0"/>
          </a:xfrm>
          <a:prstGeom prst="line">
            <a:avLst/>
          </a:prstGeom>
          <a:solidFill>
            <a:srgbClr val="49ACC1"/>
          </a:solidFill>
          <a:ln w="12700">
            <a:solidFill>
              <a:srgbClr val="3275B8"/>
            </a:solidFill>
          </a:ln>
        </p:spPr>
        <p:style>
          <a:lnRef idx="1">
            <a:schemeClr val="accent1"/>
          </a:lnRef>
          <a:fillRef idx="0">
            <a:schemeClr val="accent1"/>
          </a:fillRef>
          <a:effectRef idx="0">
            <a:schemeClr val="accent1"/>
          </a:effectRef>
          <a:fontRef idx="minor">
            <a:schemeClr val="tx1"/>
          </a:fontRef>
        </p:style>
      </p:cxnSp>
      <p:sp>
        <p:nvSpPr>
          <p:cNvPr id="11" name="MH_Other_2"/>
          <p:cNvSpPr/>
          <p:nvPr>
            <p:custDataLst>
              <p:tags r:id="rId9"/>
            </p:custDataLst>
          </p:nvPr>
        </p:nvSpPr>
        <p:spPr>
          <a:xfrm rot="18925946">
            <a:off x="1286620" y="4739773"/>
            <a:ext cx="602495" cy="508157"/>
          </a:xfrm>
          <a:prstGeom prst="notchedRightArrow">
            <a:avLst>
              <a:gd name="adj1" fmla="val 46829"/>
              <a:gd name="adj2" fmla="val 50000"/>
            </a:avLst>
          </a:prstGeom>
          <a:solidFill>
            <a:srgbClr val="3275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latin typeface="Calibri" pitchFamily="34" charset="0"/>
              </a:rPr>
              <a:t>A</a:t>
            </a:r>
            <a:endParaRPr lang="zh-CN" altLang="en-US" dirty="0">
              <a:solidFill>
                <a:srgbClr val="FEFFFF"/>
              </a:solidFill>
              <a:latin typeface="Calibri" pitchFamily="34" charset="0"/>
            </a:endParaRPr>
          </a:p>
        </p:txBody>
      </p:sp>
      <p:sp>
        <p:nvSpPr>
          <p:cNvPr id="12" name="MH_SubTitle_1"/>
          <p:cNvSpPr/>
          <p:nvPr>
            <p:custDataLst>
              <p:tags r:id="rId10"/>
            </p:custDataLst>
          </p:nvPr>
        </p:nvSpPr>
        <p:spPr>
          <a:xfrm>
            <a:off x="1393540" y="4208096"/>
            <a:ext cx="842998" cy="419102"/>
          </a:xfrm>
          <a:prstGeom prst="rect">
            <a:avLst/>
          </a:prstGeom>
          <a:solidFill>
            <a:srgbClr val="327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zh-CN" altLang="en-US" sz="2000" b="1" dirty="0" smtClean="0">
                <a:solidFill>
                  <a:srgbClr val="FEFFFF"/>
                </a:solidFill>
                <a:latin typeface="方正品尚黑简体" panose="02000000000000000000" pitchFamily="2" charset="-122"/>
                <a:ea typeface="方正品尚黑简体" panose="02000000000000000000" pitchFamily="2" charset="-122"/>
              </a:rPr>
              <a:t>比如</a:t>
            </a:r>
            <a:endParaRPr lang="zh-CN" altLang="en-US" sz="2000" b="1" dirty="0">
              <a:solidFill>
                <a:srgbClr val="FEFFFF"/>
              </a:solidFill>
              <a:latin typeface="方正品尚黑简体" panose="02000000000000000000" pitchFamily="2" charset="-122"/>
              <a:ea typeface="方正品尚黑简体" panose="02000000000000000000" pitchFamily="2" charset="-122"/>
            </a:endParaRPr>
          </a:p>
        </p:txBody>
      </p:sp>
      <p:sp>
        <p:nvSpPr>
          <p:cNvPr id="13" name="矩形 29"/>
          <p:cNvSpPr>
            <a:spLocks noChangeArrowheads="1"/>
          </p:cNvSpPr>
          <p:nvPr/>
        </p:nvSpPr>
        <p:spPr bwMode="auto">
          <a:xfrm>
            <a:off x="2435126" y="4156518"/>
            <a:ext cx="8053285" cy="1887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457200" indent="-457200">
              <a:lnSpc>
                <a:spcPct val="100000"/>
              </a:lnSpc>
              <a:buFont typeface="Wingdings" panose="05000000000000000000" pitchFamily="2" charset="2"/>
              <a:buChar char="ü"/>
            </a:pPr>
            <a:r>
              <a:rPr lang="zh-CN" altLang="en-US" sz="2000" dirty="0">
                <a:solidFill>
                  <a:schemeClr val="bg1"/>
                </a:solidFill>
                <a:latin typeface="方正品尚黑简体" panose="02000000000000000000" pitchFamily="2" charset="-122"/>
                <a:ea typeface="方正品尚黑简体" panose="02000000000000000000" pitchFamily="2" charset="-122"/>
              </a:rPr>
              <a:t>中组部、中宣部、政法委、统战部等，</a:t>
            </a:r>
            <a:r>
              <a:rPr lang="zh-CN" altLang="en-US" sz="2000" dirty="0" smtClean="0">
                <a:solidFill>
                  <a:schemeClr val="bg1"/>
                </a:solidFill>
                <a:latin typeface="方正品尚黑简体" panose="02000000000000000000" pitchFamily="2" charset="-122"/>
                <a:ea typeface="方正品尚黑简体" panose="02000000000000000000" pitchFamily="2" charset="-122"/>
              </a:rPr>
              <a:t>这些都</a:t>
            </a:r>
            <a:r>
              <a:rPr lang="zh-CN" altLang="en-US" sz="2000" dirty="0">
                <a:solidFill>
                  <a:schemeClr val="bg1"/>
                </a:solidFill>
                <a:latin typeface="方正品尚黑简体" panose="02000000000000000000" pitchFamily="2" charset="-122"/>
                <a:ea typeface="方正品尚黑简体" panose="02000000000000000000" pitchFamily="2" charset="-122"/>
              </a:rPr>
              <a:t>属于党的工作部门。纪委纪检组和党的工作部门有通报、诫勉的决定权</a:t>
            </a:r>
            <a:r>
              <a:rPr lang="zh-CN" altLang="en-US" sz="2000" dirty="0" smtClean="0">
                <a:solidFill>
                  <a:schemeClr val="bg1"/>
                </a:solidFill>
                <a:latin typeface="方正品尚黑简体" panose="02000000000000000000" pitchFamily="2" charset="-122"/>
                <a:ea typeface="方正品尚黑简体" panose="02000000000000000000" pitchFamily="2" charset="-122"/>
              </a:rPr>
              <a:t>。</a:t>
            </a:r>
            <a:endParaRPr lang="en-US" altLang="zh-CN" sz="2000" dirty="0" smtClean="0">
              <a:solidFill>
                <a:schemeClr val="bg1"/>
              </a:solidFill>
              <a:latin typeface="方正品尚黑简体" panose="02000000000000000000" pitchFamily="2" charset="-122"/>
              <a:ea typeface="方正品尚黑简体" panose="02000000000000000000" pitchFamily="2" charset="-122"/>
            </a:endParaRPr>
          </a:p>
          <a:p>
            <a:pPr marL="457200" indent="-457200">
              <a:lnSpc>
                <a:spcPct val="100000"/>
              </a:lnSpc>
              <a:buFont typeface="Wingdings" panose="05000000000000000000" pitchFamily="2" charset="2"/>
              <a:buChar char="ü"/>
            </a:pPr>
            <a:r>
              <a:rPr lang="zh-CN" altLang="en-US" sz="2000" dirty="0" smtClean="0">
                <a:solidFill>
                  <a:schemeClr val="bg1"/>
                </a:solidFill>
                <a:latin typeface="方正品尚黑简体" panose="02000000000000000000" pitchFamily="2" charset="-122"/>
                <a:ea typeface="方正品尚黑简体" panose="02000000000000000000" pitchFamily="2" charset="-122"/>
              </a:rPr>
              <a:t>中组部有</a:t>
            </a:r>
            <a:r>
              <a:rPr lang="zh-CN" altLang="en-US" sz="2000" dirty="0">
                <a:solidFill>
                  <a:schemeClr val="bg1"/>
                </a:solidFill>
                <a:latin typeface="方正品尚黑简体" panose="02000000000000000000" pitchFamily="2" charset="-122"/>
                <a:ea typeface="方正品尚黑简体" panose="02000000000000000000" pitchFamily="2" charset="-122"/>
              </a:rPr>
              <a:t>对干部进行诫勉的决定权；中宣部对需要问责的干部可以提出怎么处理的建议，但是决定权不在它手里，它只有建议权。</a:t>
            </a:r>
            <a:endParaRPr lang="en-US" altLang="zh-CN" sz="2000" dirty="0" smtClean="0">
              <a:solidFill>
                <a:schemeClr val="bg1"/>
              </a:solidFill>
              <a:latin typeface="方正品尚黑简体" panose="02000000000000000000" pitchFamily="2" charset="-122"/>
              <a:ea typeface="方正品尚黑简体" panose="02000000000000000000" pitchFamily="2" charset="-122"/>
            </a:endParaRPr>
          </a:p>
          <a:p>
            <a:pPr marL="342900" indent="-342900">
              <a:lnSpc>
                <a:spcPct val="100000"/>
              </a:lnSpc>
              <a:buFont typeface="Wingdings" panose="05000000000000000000" pitchFamily="2" charset="2"/>
              <a:buChar char="l"/>
            </a:pPr>
            <a:endParaRPr lang="en-US" altLang="zh-CN" sz="2000" dirty="0" smtClean="0">
              <a:solidFill>
                <a:schemeClr val="bg1"/>
              </a:solidFill>
              <a:latin typeface="方正品尚黑简体" panose="02000000000000000000" pitchFamily="2" charset="-122"/>
              <a:ea typeface="方正品尚黑简体" panose="02000000000000000000" pitchFamily="2" charset="-122"/>
            </a:endParaRP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2" name="任意多边形 1"/>
          <p:cNvSpPr/>
          <p:nvPr>
            <p:custDataLst>
              <p:tags r:id="rId1"/>
            </p:custDataLst>
          </p:nvPr>
        </p:nvSpPr>
        <p:spPr>
          <a:xfrm>
            <a:off x="0" y="0"/>
            <a:ext cx="12192000" cy="789011"/>
          </a:xfrm>
          <a:custGeom>
            <a:avLst/>
            <a:gdLst>
              <a:gd name="connsiteX0" fmla="*/ 0 w 9152709"/>
              <a:gd name="connsiteY0" fmla="*/ 0 h 1384670"/>
              <a:gd name="connsiteX1" fmla="*/ 9152709 w 9152709"/>
              <a:gd name="connsiteY1" fmla="*/ 0 h 1384670"/>
              <a:gd name="connsiteX2" fmla="*/ 9152709 w 9152709"/>
              <a:gd name="connsiteY2" fmla="*/ 1384670 h 1384670"/>
              <a:gd name="connsiteX3" fmla="*/ 6740429 w 9152709"/>
              <a:gd name="connsiteY3" fmla="*/ 1384670 h 1384670"/>
              <a:gd name="connsiteX4" fmla="*/ 6740429 w 9152709"/>
              <a:gd name="connsiteY4" fmla="*/ 921916 h 1384670"/>
              <a:gd name="connsiteX5" fmla="*/ 2081343 w 9152709"/>
              <a:gd name="connsiteY5" fmla="*/ 921916 h 1384670"/>
              <a:gd name="connsiteX6" fmla="*/ 2081343 w 9152709"/>
              <a:gd name="connsiteY6" fmla="*/ 1384670 h 1384670"/>
              <a:gd name="connsiteX7" fmla="*/ 0 w 9152709"/>
              <a:gd name="connsiteY7" fmla="*/ 1384670 h 138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2709" h="1384670">
                <a:moveTo>
                  <a:pt x="0" y="0"/>
                </a:moveTo>
                <a:lnTo>
                  <a:pt x="9152709" y="0"/>
                </a:lnTo>
                <a:lnTo>
                  <a:pt x="9152709" y="1384670"/>
                </a:lnTo>
                <a:lnTo>
                  <a:pt x="6740429" y="1384670"/>
                </a:lnTo>
                <a:lnTo>
                  <a:pt x="6740429" y="921916"/>
                </a:lnTo>
                <a:lnTo>
                  <a:pt x="2081343" y="921916"/>
                </a:lnTo>
                <a:lnTo>
                  <a:pt x="2081343" y="1384670"/>
                </a:lnTo>
                <a:lnTo>
                  <a:pt x="0" y="1384670"/>
                </a:lnTo>
                <a:close/>
              </a:path>
            </a:pathLst>
          </a:custGeom>
          <a:solidFill>
            <a:srgbClr val="3275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任意多边形 2"/>
          <p:cNvSpPr/>
          <p:nvPr>
            <p:custDataLst>
              <p:tags r:id="rId2"/>
            </p:custDataLst>
          </p:nvPr>
        </p:nvSpPr>
        <p:spPr>
          <a:xfrm>
            <a:off x="1972996" y="265136"/>
            <a:ext cx="7724796" cy="523875"/>
          </a:xfrm>
          <a:custGeom>
            <a:avLst/>
            <a:gdLst>
              <a:gd name="connsiteX0" fmla="*/ 0 w 5946721"/>
              <a:gd name="connsiteY0" fmla="*/ 0 h 548991"/>
              <a:gd name="connsiteX1" fmla="*/ 5946721 w 5946721"/>
              <a:gd name="connsiteY1" fmla="*/ 0 h 548991"/>
              <a:gd name="connsiteX2" fmla="*/ 5946721 w 5946721"/>
              <a:gd name="connsiteY2" fmla="*/ 548991 h 548991"/>
              <a:gd name="connsiteX3" fmla="*/ 0 w 5946721"/>
              <a:gd name="connsiteY3" fmla="*/ 548991 h 548991"/>
              <a:gd name="connsiteX0" fmla="*/ 0 w 5946721"/>
              <a:gd name="connsiteY0" fmla="*/ 548991 h 624799"/>
              <a:gd name="connsiteX1" fmla="*/ 0 w 5946721"/>
              <a:gd name="connsiteY1" fmla="*/ 0 h 624799"/>
              <a:gd name="connsiteX2" fmla="*/ 5946721 w 5946721"/>
              <a:gd name="connsiteY2" fmla="*/ 0 h 624799"/>
              <a:gd name="connsiteX3" fmla="*/ 5946721 w 5946721"/>
              <a:gd name="connsiteY3" fmla="*/ 548991 h 624799"/>
              <a:gd name="connsiteX4" fmla="*/ 88694 w 5946721"/>
              <a:gd name="connsiteY4" fmla="*/ 624799 h 624799"/>
              <a:gd name="connsiteX0" fmla="*/ 0 w 5946721"/>
              <a:gd name="connsiteY0" fmla="*/ 548991 h 548991"/>
              <a:gd name="connsiteX1" fmla="*/ 0 w 5946721"/>
              <a:gd name="connsiteY1" fmla="*/ 0 h 548991"/>
              <a:gd name="connsiteX2" fmla="*/ 5946721 w 5946721"/>
              <a:gd name="connsiteY2" fmla="*/ 0 h 548991"/>
              <a:gd name="connsiteX3" fmla="*/ 5946721 w 5946721"/>
              <a:gd name="connsiteY3" fmla="*/ 548991 h 548991"/>
            </a:gdLst>
            <a:ahLst/>
            <a:cxnLst>
              <a:cxn ang="0">
                <a:pos x="connsiteX0" y="connsiteY0"/>
              </a:cxn>
              <a:cxn ang="0">
                <a:pos x="connsiteX1" y="connsiteY1"/>
              </a:cxn>
              <a:cxn ang="0">
                <a:pos x="connsiteX2" y="connsiteY2"/>
              </a:cxn>
              <a:cxn ang="0">
                <a:pos x="connsiteX3" y="connsiteY3"/>
              </a:cxn>
            </a:cxnLst>
            <a:rect l="l" t="t" r="r" b="b"/>
            <a:pathLst>
              <a:path w="5946721" h="548991">
                <a:moveTo>
                  <a:pt x="0" y="548991"/>
                </a:moveTo>
                <a:lnTo>
                  <a:pt x="0" y="0"/>
                </a:lnTo>
                <a:lnTo>
                  <a:pt x="5946721" y="0"/>
                </a:lnTo>
                <a:lnTo>
                  <a:pt x="5946721" y="548991"/>
                </a:lnTo>
              </a:path>
            </a:pathLst>
          </a:custGeom>
          <a:noFill/>
          <a:ln w="28575" cap="flat" cmpd="sng" algn="ctr">
            <a:solidFill>
              <a:srgbClr val="FFFFFF"/>
            </a:solid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4" name="标题 5"/>
          <p:cNvSpPr txBox="1">
            <a:spLocks/>
          </p:cNvSpPr>
          <p:nvPr>
            <p:custDataLst>
              <p:tags r:id="rId3"/>
            </p:custDataLst>
          </p:nvPr>
        </p:nvSpPr>
        <p:spPr>
          <a:xfrm>
            <a:off x="3515537" y="358987"/>
            <a:ext cx="4657725" cy="811213"/>
          </a:xfrm>
          <a:prstGeom prst="rect">
            <a:avLst/>
          </a:prstGeom>
          <a:noFill/>
        </p:spPr>
        <p:txBody>
          <a:bodyPr wrap="none" anchor="b"/>
          <a:lstStyle>
            <a:lvl1pPr algn="ctr" defTabSz="914400" rtl="0" eaLnBrk="1" latinLnBrk="0" hangingPunct="1">
              <a:lnSpc>
                <a:spcPct val="90000"/>
              </a:lnSpc>
              <a:spcBef>
                <a:spcPct val="0"/>
              </a:spcBef>
              <a:buNone/>
              <a:defRPr sz="3600" b="1" i="0" kern="1200" baseline="0">
                <a:solidFill>
                  <a:srgbClr val="3D3F41"/>
                </a:solidFill>
                <a:latin typeface="Arial Black" panose="020B0A04020102020204" pitchFamily="34" charset="0"/>
                <a:ea typeface="微软雅黑" panose="020B0503020204020204" pitchFamily="34" charset="-122"/>
                <a:cs typeface="+mj-cs"/>
              </a:defRPr>
            </a:lvl1pPr>
          </a:lstStyle>
          <a:p>
            <a:pPr>
              <a:lnSpc>
                <a:spcPct val="120000"/>
              </a:lnSpc>
            </a:pPr>
            <a:r>
              <a:rPr lang="en-US" altLang="zh-CN"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中国共产党问责条例</a:t>
            </a:r>
            <a:r>
              <a:rPr lang="en-US" altLang="zh-CN"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解读</a:t>
            </a:r>
            <a:endParaRPr lang="en-US" altLang="zh-CN"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5" name="MH_Other_1"/>
          <p:cNvSpPr>
            <a:spLocks noChangeArrowheads="1"/>
          </p:cNvSpPr>
          <p:nvPr>
            <p:custDataLst>
              <p:tags r:id="rId4"/>
            </p:custDataLst>
          </p:nvPr>
        </p:nvSpPr>
        <p:spPr bwMode="auto">
          <a:xfrm>
            <a:off x="1212843" y="1421660"/>
            <a:ext cx="504825" cy="504825"/>
          </a:xfrm>
          <a:prstGeom prst="rect">
            <a:avLst/>
          </a:prstGeom>
          <a:solidFill>
            <a:srgbClr val="25B4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FFFFFF"/>
                </a:solidFill>
                <a:ea typeface="微软雅黑" panose="020B0503020204020204" pitchFamily="34" charset="-122"/>
              </a:rPr>
              <a:t>09</a:t>
            </a:r>
            <a:endParaRPr lang="zh-CN" altLang="en-US" sz="2400" b="1" dirty="0">
              <a:solidFill>
                <a:srgbClr val="FFFFFF"/>
              </a:solidFill>
              <a:ea typeface="微软雅黑" panose="020B0503020204020204" pitchFamily="34" charset="-122"/>
            </a:endParaRPr>
          </a:p>
        </p:txBody>
      </p:sp>
      <p:sp>
        <p:nvSpPr>
          <p:cNvPr id="6" name="MH_Other_2"/>
          <p:cNvSpPr>
            <a:spLocks noChangeArrowheads="1"/>
          </p:cNvSpPr>
          <p:nvPr>
            <p:custDataLst>
              <p:tags r:id="rId5"/>
            </p:custDataLst>
          </p:nvPr>
        </p:nvSpPr>
        <p:spPr bwMode="auto">
          <a:xfrm>
            <a:off x="1746242" y="1526434"/>
            <a:ext cx="400050" cy="400050"/>
          </a:xfrm>
          <a:prstGeom prst="rect">
            <a:avLst/>
          </a:prstGeom>
          <a:solidFill>
            <a:srgbClr val="ACE3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7" name="MH_Other_3"/>
          <p:cNvSpPr>
            <a:spLocks noChangeArrowheads="1"/>
          </p:cNvSpPr>
          <p:nvPr>
            <p:custDataLst>
              <p:tags r:id="rId6"/>
            </p:custDataLst>
          </p:nvPr>
        </p:nvSpPr>
        <p:spPr bwMode="auto">
          <a:xfrm>
            <a:off x="1327143" y="1955060"/>
            <a:ext cx="390525" cy="390525"/>
          </a:xfrm>
          <a:prstGeom prst="rect">
            <a:avLst/>
          </a:prstGeom>
          <a:solidFill>
            <a:srgbClr val="67CB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8" name="MH_Other_4"/>
          <p:cNvSpPr>
            <a:spLocks noChangeArrowheads="1"/>
          </p:cNvSpPr>
          <p:nvPr>
            <p:custDataLst>
              <p:tags r:id="rId7"/>
            </p:custDataLst>
          </p:nvPr>
        </p:nvSpPr>
        <p:spPr bwMode="auto">
          <a:xfrm>
            <a:off x="1746243" y="1955060"/>
            <a:ext cx="504825" cy="333375"/>
          </a:xfrm>
          <a:prstGeom prst="rect">
            <a:avLst/>
          </a:prstGeom>
          <a:solidFill>
            <a:srgbClr val="D9F2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9" name="矩形 29"/>
          <p:cNvSpPr>
            <a:spLocks noChangeArrowheads="1"/>
          </p:cNvSpPr>
          <p:nvPr/>
        </p:nvSpPr>
        <p:spPr bwMode="auto">
          <a:xfrm>
            <a:off x="2279643" y="1442249"/>
            <a:ext cx="8053285" cy="1759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nSpc>
                <a:spcPct val="100000"/>
              </a:lnSpc>
              <a:buFont typeface="Wingdings" panose="05000000000000000000" pitchFamily="2" charset="2"/>
              <a:buChar char="l"/>
            </a:pPr>
            <a:r>
              <a:rPr lang="zh-CN" altLang="en-US" sz="2000" dirty="0" smtClean="0">
                <a:solidFill>
                  <a:schemeClr val="bg1"/>
                </a:solidFill>
                <a:latin typeface="方正品尚黑简体" panose="02000000000000000000" pitchFamily="2" charset="-122"/>
                <a:ea typeface="方正品尚黑简体" panose="02000000000000000000" pitchFamily="2" charset="-122"/>
              </a:rPr>
              <a:t>第九</a:t>
            </a:r>
            <a:r>
              <a:rPr lang="zh-CN" altLang="en-US" sz="2000" dirty="0">
                <a:solidFill>
                  <a:schemeClr val="bg1"/>
                </a:solidFill>
                <a:latin typeface="方正品尚黑简体" panose="02000000000000000000" pitchFamily="2" charset="-122"/>
                <a:ea typeface="方正品尚黑简体" panose="02000000000000000000" pitchFamily="2" charset="-122"/>
              </a:rPr>
              <a:t>条 </a:t>
            </a:r>
            <a:r>
              <a:rPr lang="zh-CN" altLang="en-US" sz="2000" dirty="0" smtClean="0">
                <a:solidFill>
                  <a:schemeClr val="bg1"/>
                </a:solidFill>
                <a:latin typeface="方正品尚黑简体" panose="02000000000000000000" pitchFamily="2" charset="-122"/>
                <a:ea typeface="方正品尚黑简体" panose="02000000000000000000" pitchFamily="2" charset="-122"/>
              </a:rPr>
              <a:t>问责</a:t>
            </a:r>
            <a:r>
              <a:rPr lang="zh-CN" altLang="en-US" sz="2000" dirty="0">
                <a:solidFill>
                  <a:schemeClr val="bg1"/>
                </a:solidFill>
                <a:latin typeface="方正品尚黑简体" panose="02000000000000000000" pitchFamily="2" charset="-122"/>
                <a:ea typeface="方正品尚黑简体" panose="02000000000000000000" pitchFamily="2" charset="-122"/>
              </a:rPr>
              <a:t>决定作出后，应当及时向被问责党组织或者党的领导干部及其所在党组织宣布并督促执行</a:t>
            </a:r>
            <a:r>
              <a:rPr lang="zh-CN" altLang="en-US" sz="2000" dirty="0" smtClean="0">
                <a:solidFill>
                  <a:schemeClr val="bg1"/>
                </a:solidFill>
                <a:latin typeface="方正品尚黑简体" panose="02000000000000000000" pitchFamily="2" charset="-122"/>
                <a:ea typeface="方正品尚黑简体" panose="02000000000000000000" pitchFamily="2" charset="-122"/>
              </a:rPr>
              <a:t>。</a:t>
            </a:r>
            <a:endParaRPr lang="en-US" altLang="zh-CN" sz="2000" dirty="0" smtClean="0">
              <a:solidFill>
                <a:schemeClr val="bg1"/>
              </a:solidFill>
              <a:latin typeface="方正品尚黑简体" panose="02000000000000000000" pitchFamily="2" charset="-122"/>
              <a:ea typeface="方正品尚黑简体" panose="02000000000000000000" pitchFamily="2" charset="-122"/>
            </a:endParaRPr>
          </a:p>
          <a:p>
            <a:pPr marL="342900" indent="-342900">
              <a:lnSpc>
                <a:spcPct val="100000"/>
              </a:lnSpc>
              <a:buFont typeface="Wingdings" panose="05000000000000000000" pitchFamily="2" charset="2"/>
              <a:buChar char="Ø"/>
            </a:pPr>
            <a:r>
              <a:rPr lang="zh-CN" altLang="en-US" sz="2000" b="1" dirty="0">
                <a:solidFill>
                  <a:srgbClr val="F26C4F"/>
                </a:solidFill>
                <a:latin typeface="方正品尚黑简体" panose="02000000000000000000" pitchFamily="2" charset="-122"/>
                <a:ea typeface="方正品尚黑简体" panose="02000000000000000000" pitchFamily="2" charset="-122"/>
              </a:rPr>
              <a:t>解读：本条规定了“问责执行”。</a:t>
            </a:r>
            <a:r>
              <a:rPr lang="zh-CN" altLang="en-US" sz="2000" dirty="0">
                <a:solidFill>
                  <a:schemeClr val="bg1"/>
                </a:solidFill>
                <a:latin typeface="方正品尚黑简体" panose="02000000000000000000" pitchFamily="2" charset="-122"/>
                <a:ea typeface="方正品尚黑简体" panose="02000000000000000000" pitchFamily="2" charset="-122"/>
              </a:rPr>
              <a:t>对党组织问责的，应当向该党组织宣布并督促执行；对党的领导干部问责的，应当向该领导干部及其所在党组织宣布并督促执行。</a:t>
            </a:r>
          </a:p>
        </p:txBody>
      </p:sp>
      <p:sp>
        <p:nvSpPr>
          <p:cNvPr id="10" name="MH_Other_2"/>
          <p:cNvSpPr/>
          <p:nvPr>
            <p:custDataLst>
              <p:tags r:id="rId8"/>
            </p:custDataLst>
          </p:nvPr>
        </p:nvSpPr>
        <p:spPr>
          <a:xfrm flipH="1">
            <a:off x="7000658" y="6687373"/>
            <a:ext cx="325316" cy="160480"/>
          </a:xfrm>
          <a:custGeom>
            <a:avLst/>
            <a:gdLst>
              <a:gd name="connsiteX0" fmla="*/ 325316 w 325316"/>
              <a:gd name="connsiteY0" fmla="*/ 0 h 445584"/>
              <a:gd name="connsiteX1" fmla="*/ 0 w 325316"/>
              <a:gd name="connsiteY1" fmla="*/ 0 h 445584"/>
              <a:gd name="connsiteX2" fmla="*/ 0 w 325316"/>
              <a:gd name="connsiteY2" fmla="*/ 445584 h 445584"/>
              <a:gd name="connsiteX3" fmla="*/ 325316 w 325316"/>
              <a:gd name="connsiteY3" fmla="*/ 445584 h 445584"/>
            </a:gdLst>
            <a:ahLst/>
            <a:cxnLst>
              <a:cxn ang="0">
                <a:pos x="connsiteX0" y="connsiteY0"/>
              </a:cxn>
              <a:cxn ang="0">
                <a:pos x="connsiteX1" y="connsiteY1"/>
              </a:cxn>
              <a:cxn ang="0">
                <a:pos x="connsiteX2" y="connsiteY2"/>
              </a:cxn>
              <a:cxn ang="0">
                <a:pos x="connsiteX3" y="connsiteY3"/>
              </a:cxn>
            </a:cxnLst>
            <a:rect l="l" t="t" r="r" b="b"/>
            <a:pathLst>
              <a:path w="325316" h="445584">
                <a:moveTo>
                  <a:pt x="325316" y="0"/>
                </a:moveTo>
                <a:lnTo>
                  <a:pt x="0" y="0"/>
                </a:lnTo>
                <a:lnTo>
                  <a:pt x="0" y="445584"/>
                </a:lnTo>
                <a:lnTo>
                  <a:pt x="325316" y="445584"/>
                </a:lnTo>
                <a:close/>
              </a:path>
            </a:pathLst>
          </a:custGeom>
          <a:solidFill>
            <a:srgbClr val="76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endParaRPr>
          </a:p>
        </p:txBody>
      </p:sp>
      <p:sp>
        <p:nvSpPr>
          <p:cNvPr id="11" name="MH_Other_3"/>
          <p:cNvSpPr/>
          <p:nvPr>
            <p:custDataLst>
              <p:tags r:id="rId9"/>
            </p:custDataLst>
          </p:nvPr>
        </p:nvSpPr>
        <p:spPr>
          <a:xfrm flipH="1">
            <a:off x="7000658" y="6425927"/>
            <a:ext cx="1253696" cy="281354"/>
          </a:xfrm>
          <a:custGeom>
            <a:avLst/>
            <a:gdLst>
              <a:gd name="connsiteX0" fmla="*/ 0 w 1253696"/>
              <a:gd name="connsiteY0" fmla="*/ 0 h 281354"/>
              <a:gd name="connsiteX1" fmla="*/ 1102479 w 1253696"/>
              <a:gd name="connsiteY1" fmla="*/ 0 h 281354"/>
              <a:gd name="connsiteX2" fmla="*/ 1253696 w 1253696"/>
              <a:gd name="connsiteY2" fmla="*/ 281354 h 281354"/>
              <a:gd name="connsiteX3" fmla="*/ 0 w 1253696"/>
              <a:gd name="connsiteY3" fmla="*/ 281354 h 281354"/>
            </a:gdLst>
            <a:ahLst/>
            <a:cxnLst>
              <a:cxn ang="0">
                <a:pos x="connsiteX0" y="connsiteY0"/>
              </a:cxn>
              <a:cxn ang="0">
                <a:pos x="connsiteX1" y="connsiteY1"/>
              </a:cxn>
              <a:cxn ang="0">
                <a:pos x="connsiteX2" y="connsiteY2"/>
              </a:cxn>
              <a:cxn ang="0">
                <a:pos x="connsiteX3" y="connsiteY3"/>
              </a:cxn>
            </a:cxnLst>
            <a:rect l="l" t="t" r="r" b="b"/>
            <a:pathLst>
              <a:path w="1253696" h="281354">
                <a:moveTo>
                  <a:pt x="0" y="0"/>
                </a:moveTo>
                <a:lnTo>
                  <a:pt x="1102479" y="0"/>
                </a:lnTo>
                <a:lnTo>
                  <a:pt x="1253696" y="281354"/>
                </a:lnTo>
                <a:lnTo>
                  <a:pt x="0" y="281354"/>
                </a:lnTo>
                <a:close/>
              </a:path>
            </a:pathLst>
          </a:custGeom>
          <a:solidFill>
            <a:srgbClr val="245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endParaRPr>
          </a:p>
        </p:txBody>
      </p:sp>
      <p:sp>
        <p:nvSpPr>
          <p:cNvPr id="12" name="MH_Other_4"/>
          <p:cNvSpPr/>
          <p:nvPr>
            <p:custDataLst>
              <p:tags r:id="rId10"/>
            </p:custDataLst>
          </p:nvPr>
        </p:nvSpPr>
        <p:spPr>
          <a:xfrm>
            <a:off x="6306286" y="5898525"/>
            <a:ext cx="325316" cy="949330"/>
          </a:xfrm>
          <a:custGeom>
            <a:avLst/>
            <a:gdLst>
              <a:gd name="connsiteX0" fmla="*/ 0 w 325316"/>
              <a:gd name="connsiteY0" fmla="*/ 0 h 2013439"/>
              <a:gd name="connsiteX1" fmla="*/ 325316 w 325316"/>
              <a:gd name="connsiteY1" fmla="*/ 0 h 2013439"/>
              <a:gd name="connsiteX2" fmla="*/ 325316 w 325316"/>
              <a:gd name="connsiteY2" fmla="*/ 2013439 h 2013439"/>
              <a:gd name="connsiteX3" fmla="*/ 0 w 325316"/>
              <a:gd name="connsiteY3" fmla="*/ 2013439 h 2013439"/>
            </a:gdLst>
            <a:ahLst/>
            <a:cxnLst>
              <a:cxn ang="0">
                <a:pos x="connsiteX0" y="connsiteY0"/>
              </a:cxn>
              <a:cxn ang="0">
                <a:pos x="connsiteX1" y="connsiteY1"/>
              </a:cxn>
              <a:cxn ang="0">
                <a:pos x="connsiteX2" y="connsiteY2"/>
              </a:cxn>
              <a:cxn ang="0">
                <a:pos x="connsiteX3" y="connsiteY3"/>
              </a:cxn>
            </a:cxnLst>
            <a:rect l="l" t="t" r="r" b="b"/>
            <a:pathLst>
              <a:path w="325316" h="2013439">
                <a:moveTo>
                  <a:pt x="0" y="0"/>
                </a:moveTo>
                <a:lnTo>
                  <a:pt x="325316" y="0"/>
                </a:lnTo>
                <a:lnTo>
                  <a:pt x="325316" y="2013439"/>
                </a:lnTo>
                <a:lnTo>
                  <a:pt x="0" y="2013439"/>
                </a:lnTo>
                <a:close/>
              </a:path>
            </a:pathLst>
          </a:custGeom>
          <a:solidFill>
            <a:srgbClr val="76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endParaRPr>
          </a:p>
        </p:txBody>
      </p:sp>
      <p:sp>
        <p:nvSpPr>
          <p:cNvPr id="13" name="MH_Other_5"/>
          <p:cNvSpPr/>
          <p:nvPr>
            <p:custDataLst>
              <p:tags r:id="rId11"/>
            </p:custDataLst>
          </p:nvPr>
        </p:nvSpPr>
        <p:spPr>
          <a:xfrm flipH="1">
            <a:off x="5611914" y="6350467"/>
            <a:ext cx="325316" cy="497385"/>
          </a:xfrm>
          <a:custGeom>
            <a:avLst/>
            <a:gdLst>
              <a:gd name="connsiteX0" fmla="*/ 325316 w 325316"/>
              <a:gd name="connsiteY0" fmla="*/ 0 h 1381022"/>
              <a:gd name="connsiteX1" fmla="*/ 0 w 325316"/>
              <a:gd name="connsiteY1" fmla="*/ 0 h 1381022"/>
              <a:gd name="connsiteX2" fmla="*/ 0 w 325316"/>
              <a:gd name="connsiteY2" fmla="*/ 1381022 h 1381022"/>
              <a:gd name="connsiteX3" fmla="*/ 325316 w 325316"/>
              <a:gd name="connsiteY3" fmla="*/ 1381022 h 1381022"/>
            </a:gdLst>
            <a:ahLst/>
            <a:cxnLst>
              <a:cxn ang="0">
                <a:pos x="connsiteX0" y="connsiteY0"/>
              </a:cxn>
              <a:cxn ang="0">
                <a:pos x="connsiteX1" y="connsiteY1"/>
              </a:cxn>
              <a:cxn ang="0">
                <a:pos x="connsiteX2" y="connsiteY2"/>
              </a:cxn>
              <a:cxn ang="0">
                <a:pos x="connsiteX3" y="connsiteY3"/>
              </a:cxn>
            </a:cxnLst>
            <a:rect l="l" t="t" r="r" b="b"/>
            <a:pathLst>
              <a:path w="325316" h="1381022">
                <a:moveTo>
                  <a:pt x="325316" y="0"/>
                </a:moveTo>
                <a:lnTo>
                  <a:pt x="0" y="0"/>
                </a:lnTo>
                <a:lnTo>
                  <a:pt x="0" y="1381022"/>
                </a:lnTo>
                <a:lnTo>
                  <a:pt x="325316" y="1381022"/>
                </a:lnTo>
                <a:close/>
              </a:path>
            </a:pathLst>
          </a:custGeom>
          <a:solidFill>
            <a:srgbClr val="76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endParaRPr>
          </a:p>
        </p:txBody>
      </p:sp>
      <p:sp>
        <p:nvSpPr>
          <p:cNvPr id="14" name="MH_SubTitle_4"/>
          <p:cNvSpPr/>
          <p:nvPr>
            <p:custDataLst>
              <p:tags r:id="rId12"/>
            </p:custDataLst>
          </p:nvPr>
        </p:nvSpPr>
        <p:spPr>
          <a:xfrm flipH="1">
            <a:off x="8254354" y="6069113"/>
            <a:ext cx="325316" cy="638169"/>
          </a:xfrm>
          <a:custGeom>
            <a:avLst/>
            <a:gdLst>
              <a:gd name="connsiteX0" fmla="*/ 162658 w 325316"/>
              <a:gd name="connsiteY0" fmla="*/ 0 h 1405093"/>
              <a:gd name="connsiteX1" fmla="*/ 325316 w 325316"/>
              <a:gd name="connsiteY1" fmla="*/ 162658 h 1405093"/>
              <a:gd name="connsiteX2" fmla="*/ 325315 w 325316"/>
              <a:gd name="connsiteY2" fmla="*/ 1405093 h 1405093"/>
              <a:gd name="connsiteX3" fmla="*/ 0 w 325316"/>
              <a:gd name="connsiteY3" fmla="*/ 1235997 h 1405093"/>
              <a:gd name="connsiteX4" fmla="*/ 0 w 325316"/>
              <a:gd name="connsiteY4" fmla="*/ 162658 h 1405093"/>
              <a:gd name="connsiteX5" fmla="*/ 162658 w 325316"/>
              <a:gd name="connsiteY5" fmla="*/ 0 h 140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16" h="1405093">
                <a:moveTo>
                  <a:pt x="162658" y="0"/>
                </a:moveTo>
                <a:cubicBezTo>
                  <a:pt x="252492" y="0"/>
                  <a:pt x="325316" y="72824"/>
                  <a:pt x="325316" y="162658"/>
                </a:cubicBezTo>
                <a:lnTo>
                  <a:pt x="325315" y="1405093"/>
                </a:lnTo>
                <a:lnTo>
                  <a:pt x="0" y="1235997"/>
                </a:lnTo>
                <a:lnTo>
                  <a:pt x="0" y="162658"/>
                </a:lnTo>
                <a:cubicBezTo>
                  <a:pt x="0" y="72824"/>
                  <a:pt x="72824" y="0"/>
                  <a:pt x="162658" y="0"/>
                </a:cubicBezTo>
                <a:close/>
              </a:path>
            </a:pathLst>
          </a:custGeom>
          <a:solidFill>
            <a:srgbClr val="3275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440" tIns="45720" rIns="91440" bIns="45720" numCol="1" spcCol="0" rtlCol="0" fromWordArt="0" anchor="ctr" anchorCtr="0" forceAA="0" compatLnSpc="1">
            <a:noAutofit/>
          </a:bodyPr>
          <a:lstStyle/>
          <a:p>
            <a:pPr algn="ctr"/>
            <a:endParaRPr lang="zh-CN" altLang="en-US" sz="1400" dirty="0">
              <a:solidFill>
                <a:srgbClr val="FEFFFF"/>
              </a:solidFill>
              <a:latin typeface="Calibri" pitchFamily="34" charset="0"/>
            </a:endParaRPr>
          </a:p>
        </p:txBody>
      </p:sp>
      <p:sp>
        <p:nvSpPr>
          <p:cNvPr id="15" name="MH_Other_6"/>
          <p:cNvSpPr/>
          <p:nvPr>
            <p:custDataLst>
              <p:tags r:id="rId13"/>
            </p:custDataLst>
          </p:nvPr>
        </p:nvSpPr>
        <p:spPr>
          <a:xfrm>
            <a:off x="4917542" y="6526817"/>
            <a:ext cx="325316" cy="321036"/>
          </a:xfrm>
          <a:custGeom>
            <a:avLst/>
            <a:gdLst>
              <a:gd name="connsiteX0" fmla="*/ 0 w 325316"/>
              <a:gd name="connsiteY0" fmla="*/ 0 h 891378"/>
              <a:gd name="connsiteX1" fmla="*/ 325316 w 325316"/>
              <a:gd name="connsiteY1" fmla="*/ 0 h 891378"/>
              <a:gd name="connsiteX2" fmla="*/ 325316 w 325316"/>
              <a:gd name="connsiteY2" fmla="*/ 891378 h 891378"/>
              <a:gd name="connsiteX3" fmla="*/ 0 w 325316"/>
              <a:gd name="connsiteY3" fmla="*/ 891378 h 891378"/>
            </a:gdLst>
            <a:ahLst/>
            <a:cxnLst>
              <a:cxn ang="0">
                <a:pos x="connsiteX0" y="connsiteY0"/>
              </a:cxn>
              <a:cxn ang="0">
                <a:pos x="connsiteX1" y="connsiteY1"/>
              </a:cxn>
              <a:cxn ang="0">
                <a:pos x="connsiteX2" y="connsiteY2"/>
              </a:cxn>
              <a:cxn ang="0">
                <a:pos x="connsiteX3" y="connsiteY3"/>
              </a:cxn>
            </a:cxnLst>
            <a:rect l="l" t="t" r="r" b="b"/>
            <a:pathLst>
              <a:path w="325316" h="891378">
                <a:moveTo>
                  <a:pt x="0" y="0"/>
                </a:moveTo>
                <a:lnTo>
                  <a:pt x="325316" y="0"/>
                </a:lnTo>
                <a:lnTo>
                  <a:pt x="325316" y="891378"/>
                </a:lnTo>
                <a:lnTo>
                  <a:pt x="0" y="891378"/>
                </a:lnTo>
                <a:close/>
              </a:path>
            </a:pathLst>
          </a:custGeom>
          <a:solidFill>
            <a:srgbClr val="76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endParaRPr>
          </a:p>
        </p:txBody>
      </p:sp>
      <p:sp>
        <p:nvSpPr>
          <p:cNvPr id="16" name="MH_Other_7"/>
          <p:cNvSpPr/>
          <p:nvPr>
            <p:custDataLst>
              <p:tags r:id="rId14"/>
            </p:custDataLst>
          </p:nvPr>
        </p:nvSpPr>
        <p:spPr>
          <a:xfrm>
            <a:off x="3989162" y="6245462"/>
            <a:ext cx="1253696" cy="281354"/>
          </a:xfrm>
          <a:custGeom>
            <a:avLst/>
            <a:gdLst>
              <a:gd name="connsiteX0" fmla="*/ 0 w 1253696"/>
              <a:gd name="connsiteY0" fmla="*/ 0 h 281354"/>
              <a:gd name="connsiteX1" fmla="*/ 1102479 w 1253696"/>
              <a:gd name="connsiteY1" fmla="*/ 0 h 281354"/>
              <a:gd name="connsiteX2" fmla="*/ 1253696 w 1253696"/>
              <a:gd name="connsiteY2" fmla="*/ 281354 h 281354"/>
              <a:gd name="connsiteX3" fmla="*/ 0 w 1253696"/>
              <a:gd name="connsiteY3" fmla="*/ 281354 h 281354"/>
            </a:gdLst>
            <a:ahLst/>
            <a:cxnLst>
              <a:cxn ang="0">
                <a:pos x="connsiteX0" y="connsiteY0"/>
              </a:cxn>
              <a:cxn ang="0">
                <a:pos x="connsiteX1" y="connsiteY1"/>
              </a:cxn>
              <a:cxn ang="0">
                <a:pos x="connsiteX2" y="connsiteY2"/>
              </a:cxn>
              <a:cxn ang="0">
                <a:pos x="connsiteX3" y="connsiteY3"/>
              </a:cxn>
            </a:cxnLst>
            <a:rect l="l" t="t" r="r" b="b"/>
            <a:pathLst>
              <a:path w="1253696" h="281354">
                <a:moveTo>
                  <a:pt x="0" y="0"/>
                </a:moveTo>
                <a:lnTo>
                  <a:pt x="1102479" y="0"/>
                </a:lnTo>
                <a:lnTo>
                  <a:pt x="1253696" y="281354"/>
                </a:lnTo>
                <a:lnTo>
                  <a:pt x="0" y="281354"/>
                </a:lnTo>
                <a:close/>
              </a:path>
            </a:pathLst>
          </a:custGeom>
          <a:solidFill>
            <a:srgbClr val="245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endParaRPr>
          </a:p>
        </p:txBody>
      </p:sp>
      <p:sp>
        <p:nvSpPr>
          <p:cNvPr id="17" name="MH_SubTitle_1"/>
          <p:cNvSpPr/>
          <p:nvPr>
            <p:custDataLst>
              <p:tags r:id="rId15"/>
            </p:custDataLst>
          </p:nvPr>
        </p:nvSpPr>
        <p:spPr>
          <a:xfrm>
            <a:off x="3663846" y="5896613"/>
            <a:ext cx="325316" cy="630204"/>
          </a:xfrm>
          <a:custGeom>
            <a:avLst/>
            <a:gdLst>
              <a:gd name="connsiteX0" fmla="*/ 162658 w 325316"/>
              <a:gd name="connsiteY0" fmla="*/ 0 h 1405093"/>
              <a:gd name="connsiteX1" fmla="*/ 325316 w 325316"/>
              <a:gd name="connsiteY1" fmla="*/ 162658 h 1405093"/>
              <a:gd name="connsiteX2" fmla="*/ 325315 w 325316"/>
              <a:gd name="connsiteY2" fmla="*/ 1405093 h 1405093"/>
              <a:gd name="connsiteX3" fmla="*/ 0 w 325316"/>
              <a:gd name="connsiteY3" fmla="*/ 1235997 h 1405093"/>
              <a:gd name="connsiteX4" fmla="*/ 0 w 325316"/>
              <a:gd name="connsiteY4" fmla="*/ 162658 h 1405093"/>
              <a:gd name="connsiteX5" fmla="*/ 162658 w 325316"/>
              <a:gd name="connsiteY5" fmla="*/ 0 h 140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16" h="1405093">
                <a:moveTo>
                  <a:pt x="162658" y="0"/>
                </a:moveTo>
                <a:cubicBezTo>
                  <a:pt x="252492" y="0"/>
                  <a:pt x="325316" y="72824"/>
                  <a:pt x="325316" y="162658"/>
                </a:cubicBezTo>
                <a:lnTo>
                  <a:pt x="325315" y="1405093"/>
                </a:lnTo>
                <a:lnTo>
                  <a:pt x="0" y="1235997"/>
                </a:lnTo>
                <a:lnTo>
                  <a:pt x="0" y="162658"/>
                </a:lnTo>
                <a:cubicBezTo>
                  <a:pt x="0" y="72824"/>
                  <a:pt x="72824" y="0"/>
                  <a:pt x="162658" y="0"/>
                </a:cubicBezTo>
                <a:close/>
              </a:path>
            </a:pathLst>
          </a:custGeom>
          <a:solidFill>
            <a:srgbClr val="3275B8"/>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400" dirty="0">
              <a:solidFill>
                <a:srgbClr val="FEFFFF"/>
              </a:solidFill>
              <a:latin typeface="Calibri" pitchFamily="34" charset="0"/>
            </a:endParaRPr>
          </a:p>
        </p:txBody>
      </p:sp>
      <p:sp>
        <p:nvSpPr>
          <p:cNvPr id="18" name="MH_Other_8"/>
          <p:cNvSpPr/>
          <p:nvPr>
            <p:custDataLst>
              <p:tags r:id="rId16"/>
            </p:custDataLst>
          </p:nvPr>
        </p:nvSpPr>
        <p:spPr>
          <a:xfrm>
            <a:off x="3663848" y="5479543"/>
            <a:ext cx="325315" cy="325315"/>
          </a:xfrm>
          <a:prstGeom prst="ellipse">
            <a:avLst/>
          </a:prstGeom>
          <a:solidFill>
            <a:srgbClr val="F26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latin typeface="Calibri" pitchFamily="34" charset="0"/>
              </a:rPr>
              <a:t>A</a:t>
            </a:r>
            <a:endParaRPr lang="zh-CN" altLang="en-US" dirty="0">
              <a:solidFill>
                <a:srgbClr val="FEFFFF"/>
              </a:solidFill>
              <a:latin typeface="Calibri" pitchFamily="34" charset="0"/>
            </a:endParaRPr>
          </a:p>
        </p:txBody>
      </p:sp>
      <p:sp>
        <p:nvSpPr>
          <p:cNvPr id="19" name="MH_Other_9"/>
          <p:cNvSpPr/>
          <p:nvPr>
            <p:custDataLst>
              <p:tags r:id="rId17"/>
            </p:custDataLst>
          </p:nvPr>
        </p:nvSpPr>
        <p:spPr>
          <a:xfrm>
            <a:off x="5341495" y="5615259"/>
            <a:ext cx="1290108" cy="281354"/>
          </a:xfrm>
          <a:custGeom>
            <a:avLst/>
            <a:gdLst>
              <a:gd name="connsiteX0" fmla="*/ 0 w 1253696"/>
              <a:gd name="connsiteY0" fmla="*/ 0 h 281354"/>
              <a:gd name="connsiteX1" fmla="*/ 1102479 w 1253696"/>
              <a:gd name="connsiteY1" fmla="*/ 0 h 281354"/>
              <a:gd name="connsiteX2" fmla="*/ 1253696 w 1253696"/>
              <a:gd name="connsiteY2" fmla="*/ 281354 h 281354"/>
              <a:gd name="connsiteX3" fmla="*/ 0 w 1253696"/>
              <a:gd name="connsiteY3" fmla="*/ 281354 h 281354"/>
            </a:gdLst>
            <a:ahLst/>
            <a:cxnLst>
              <a:cxn ang="0">
                <a:pos x="connsiteX0" y="connsiteY0"/>
              </a:cxn>
              <a:cxn ang="0">
                <a:pos x="connsiteX1" y="connsiteY1"/>
              </a:cxn>
              <a:cxn ang="0">
                <a:pos x="connsiteX2" y="connsiteY2"/>
              </a:cxn>
              <a:cxn ang="0">
                <a:pos x="connsiteX3" y="connsiteY3"/>
              </a:cxn>
            </a:cxnLst>
            <a:rect l="l" t="t" r="r" b="b"/>
            <a:pathLst>
              <a:path w="1253696" h="281354">
                <a:moveTo>
                  <a:pt x="0" y="0"/>
                </a:moveTo>
                <a:lnTo>
                  <a:pt x="1102479" y="0"/>
                </a:lnTo>
                <a:lnTo>
                  <a:pt x="1253696" y="281354"/>
                </a:lnTo>
                <a:lnTo>
                  <a:pt x="0" y="281354"/>
                </a:lnTo>
                <a:close/>
              </a:path>
            </a:pathLst>
          </a:custGeom>
          <a:solidFill>
            <a:srgbClr val="245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endParaRPr>
          </a:p>
        </p:txBody>
      </p:sp>
      <p:sp>
        <p:nvSpPr>
          <p:cNvPr id="20" name="MH_SubTitle_2"/>
          <p:cNvSpPr/>
          <p:nvPr>
            <p:custDataLst>
              <p:tags r:id="rId18"/>
            </p:custDataLst>
          </p:nvPr>
        </p:nvSpPr>
        <p:spPr>
          <a:xfrm>
            <a:off x="5072051" y="5237608"/>
            <a:ext cx="325316" cy="659006"/>
          </a:xfrm>
          <a:custGeom>
            <a:avLst/>
            <a:gdLst>
              <a:gd name="connsiteX0" fmla="*/ 162658 w 325316"/>
              <a:gd name="connsiteY0" fmla="*/ 0 h 1405093"/>
              <a:gd name="connsiteX1" fmla="*/ 325316 w 325316"/>
              <a:gd name="connsiteY1" fmla="*/ 162658 h 1405093"/>
              <a:gd name="connsiteX2" fmla="*/ 325315 w 325316"/>
              <a:gd name="connsiteY2" fmla="*/ 1405093 h 1405093"/>
              <a:gd name="connsiteX3" fmla="*/ 0 w 325316"/>
              <a:gd name="connsiteY3" fmla="*/ 1235997 h 1405093"/>
              <a:gd name="connsiteX4" fmla="*/ 0 w 325316"/>
              <a:gd name="connsiteY4" fmla="*/ 162658 h 1405093"/>
              <a:gd name="connsiteX5" fmla="*/ 162658 w 325316"/>
              <a:gd name="connsiteY5" fmla="*/ 0 h 140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16" h="1405093">
                <a:moveTo>
                  <a:pt x="162658" y="0"/>
                </a:moveTo>
                <a:cubicBezTo>
                  <a:pt x="252492" y="0"/>
                  <a:pt x="325316" y="72824"/>
                  <a:pt x="325316" y="162658"/>
                </a:cubicBezTo>
                <a:lnTo>
                  <a:pt x="325315" y="1405093"/>
                </a:lnTo>
                <a:lnTo>
                  <a:pt x="0" y="1235997"/>
                </a:lnTo>
                <a:lnTo>
                  <a:pt x="0" y="162658"/>
                </a:lnTo>
                <a:cubicBezTo>
                  <a:pt x="0" y="72824"/>
                  <a:pt x="72824" y="0"/>
                  <a:pt x="162658" y="0"/>
                </a:cubicBezTo>
                <a:close/>
              </a:path>
            </a:pathLst>
          </a:custGeom>
          <a:solidFill>
            <a:srgbClr val="3275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440" tIns="45720" rIns="91440" bIns="45720" numCol="1" spcCol="0" rtlCol="0" fromWordArt="0" anchor="ctr" anchorCtr="0" forceAA="0" compatLnSpc="1">
            <a:noAutofit/>
          </a:bodyPr>
          <a:lstStyle/>
          <a:p>
            <a:pPr algn="ctr"/>
            <a:endParaRPr lang="zh-CN" altLang="en-US" sz="1400" dirty="0">
              <a:solidFill>
                <a:srgbClr val="FEFFFF"/>
              </a:solidFill>
              <a:latin typeface="Calibri" pitchFamily="34" charset="0"/>
            </a:endParaRPr>
          </a:p>
        </p:txBody>
      </p:sp>
      <p:sp>
        <p:nvSpPr>
          <p:cNvPr id="21" name="MH_Other_10"/>
          <p:cNvSpPr/>
          <p:nvPr>
            <p:custDataLst>
              <p:tags r:id="rId19"/>
            </p:custDataLst>
          </p:nvPr>
        </p:nvSpPr>
        <p:spPr>
          <a:xfrm>
            <a:off x="5072052" y="4844570"/>
            <a:ext cx="325315" cy="325315"/>
          </a:xfrm>
          <a:prstGeom prst="ellipse">
            <a:avLst/>
          </a:prstGeom>
          <a:solidFill>
            <a:srgbClr val="F26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latin typeface="Calibri" pitchFamily="34" charset="0"/>
              </a:rPr>
              <a:t>B</a:t>
            </a:r>
            <a:endParaRPr lang="zh-CN" altLang="en-US" dirty="0">
              <a:solidFill>
                <a:srgbClr val="FEFFFF"/>
              </a:solidFill>
              <a:latin typeface="Calibri" pitchFamily="34" charset="0"/>
            </a:endParaRPr>
          </a:p>
        </p:txBody>
      </p:sp>
      <p:sp>
        <p:nvSpPr>
          <p:cNvPr id="22" name="MH_Other_11"/>
          <p:cNvSpPr/>
          <p:nvPr>
            <p:custDataLst>
              <p:tags r:id="rId20"/>
            </p:custDataLst>
          </p:nvPr>
        </p:nvSpPr>
        <p:spPr>
          <a:xfrm flipH="1">
            <a:off x="5611914" y="6069113"/>
            <a:ext cx="1253696" cy="281354"/>
          </a:xfrm>
          <a:custGeom>
            <a:avLst/>
            <a:gdLst>
              <a:gd name="connsiteX0" fmla="*/ 0 w 1253696"/>
              <a:gd name="connsiteY0" fmla="*/ 0 h 281354"/>
              <a:gd name="connsiteX1" fmla="*/ 1102479 w 1253696"/>
              <a:gd name="connsiteY1" fmla="*/ 0 h 281354"/>
              <a:gd name="connsiteX2" fmla="*/ 1253696 w 1253696"/>
              <a:gd name="connsiteY2" fmla="*/ 281354 h 281354"/>
              <a:gd name="connsiteX3" fmla="*/ 0 w 1253696"/>
              <a:gd name="connsiteY3" fmla="*/ 281354 h 281354"/>
            </a:gdLst>
            <a:ahLst/>
            <a:cxnLst>
              <a:cxn ang="0">
                <a:pos x="connsiteX0" y="connsiteY0"/>
              </a:cxn>
              <a:cxn ang="0">
                <a:pos x="connsiteX1" y="connsiteY1"/>
              </a:cxn>
              <a:cxn ang="0">
                <a:pos x="connsiteX2" y="connsiteY2"/>
              </a:cxn>
              <a:cxn ang="0">
                <a:pos x="connsiteX3" y="connsiteY3"/>
              </a:cxn>
            </a:cxnLst>
            <a:rect l="l" t="t" r="r" b="b"/>
            <a:pathLst>
              <a:path w="1253696" h="281354">
                <a:moveTo>
                  <a:pt x="0" y="0"/>
                </a:moveTo>
                <a:lnTo>
                  <a:pt x="1102479" y="0"/>
                </a:lnTo>
                <a:lnTo>
                  <a:pt x="1253696" y="281354"/>
                </a:lnTo>
                <a:lnTo>
                  <a:pt x="0" y="281354"/>
                </a:lnTo>
                <a:close/>
              </a:path>
            </a:pathLst>
          </a:custGeom>
          <a:solidFill>
            <a:srgbClr val="245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itchFamily="34" charset="0"/>
            </a:endParaRPr>
          </a:p>
        </p:txBody>
      </p:sp>
      <p:sp>
        <p:nvSpPr>
          <p:cNvPr id="23" name="MH_SubTitle_3"/>
          <p:cNvSpPr/>
          <p:nvPr>
            <p:custDataLst>
              <p:tags r:id="rId21"/>
            </p:custDataLst>
          </p:nvPr>
        </p:nvSpPr>
        <p:spPr>
          <a:xfrm flipH="1">
            <a:off x="6865610" y="5663189"/>
            <a:ext cx="325316" cy="687279"/>
          </a:xfrm>
          <a:custGeom>
            <a:avLst/>
            <a:gdLst>
              <a:gd name="connsiteX0" fmla="*/ 162658 w 325316"/>
              <a:gd name="connsiteY0" fmla="*/ 0 h 1405093"/>
              <a:gd name="connsiteX1" fmla="*/ 325316 w 325316"/>
              <a:gd name="connsiteY1" fmla="*/ 162658 h 1405093"/>
              <a:gd name="connsiteX2" fmla="*/ 325315 w 325316"/>
              <a:gd name="connsiteY2" fmla="*/ 1405093 h 1405093"/>
              <a:gd name="connsiteX3" fmla="*/ 0 w 325316"/>
              <a:gd name="connsiteY3" fmla="*/ 1235997 h 1405093"/>
              <a:gd name="connsiteX4" fmla="*/ 0 w 325316"/>
              <a:gd name="connsiteY4" fmla="*/ 162658 h 1405093"/>
              <a:gd name="connsiteX5" fmla="*/ 162658 w 325316"/>
              <a:gd name="connsiteY5" fmla="*/ 0 h 140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316" h="1405093">
                <a:moveTo>
                  <a:pt x="162658" y="0"/>
                </a:moveTo>
                <a:cubicBezTo>
                  <a:pt x="252492" y="0"/>
                  <a:pt x="325316" y="72824"/>
                  <a:pt x="325316" y="162658"/>
                </a:cubicBezTo>
                <a:lnTo>
                  <a:pt x="325315" y="1405093"/>
                </a:lnTo>
                <a:lnTo>
                  <a:pt x="0" y="1235997"/>
                </a:lnTo>
                <a:lnTo>
                  <a:pt x="0" y="162658"/>
                </a:lnTo>
                <a:cubicBezTo>
                  <a:pt x="0" y="72824"/>
                  <a:pt x="72824" y="0"/>
                  <a:pt x="162658" y="0"/>
                </a:cubicBezTo>
                <a:close/>
              </a:path>
            </a:pathLst>
          </a:custGeom>
          <a:solidFill>
            <a:srgbClr val="3275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440" tIns="45720" rIns="91440" bIns="45720" numCol="1" spcCol="0" rtlCol="0" fromWordArt="0" anchor="ctr" anchorCtr="0" forceAA="0" compatLnSpc="1">
            <a:noAutofit/>
          </a:bodyPr>
          <a:lstStyle/>
          <a:p>
            <a:pPr algn="ctr"/>
            <a:endParaRPr lang="zh-CN" altLang="en-US" sz="1400" dirty="0">
              <a:solidFill>
                <a:srgbClr val="FEFFFF"/>
              </a:solidFill>
              <a:latin typeface="Calibri" pitchFamily="34" charset="0"/>
            </a:endParaRPr>
          </a:p>
        </p:txBody>
      </p:sp>
      <p:sp>
        <p:nvSpPr>
          <p:cNvPr id="24" name="MH_Other_12"/>
          <p:cNvSpPr/>
          <p:nvPr>
            <p:custDataLst>
              <p:tags r:id="rId22"/>
            </p:custDataLst>
          </p:nvPr>
        </p:nvSpPr>
        <p:spPr>
          <a:xfrm>
            <a:off x="6865612" y="5266651"/>
            <a:ext cx="325315" cy="325315"/>
          </a:xfrm>
          <a:prstGeom prst="ellipse">
            <a:avLst/>
          </a:prstGeom>
          <a:solidFill>
            <a:srgbClr val="F26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latin typeface="Calibri" pitchFamily="34" charset="0"/>
              </a:rPr>
              <a:t>C</a:t>
            </a:r>
            <a:endParaRPr lang="zh-CN" altLang="en-US" dirty="0">
              <a:solidFill>
                <a:srgbClr val="FEFFFF"/>
              </a:solidFill>
              <a:latin typeface="Calibri" pitchFamily="34" charset="0"/>
            </a:endParaRPr>
          </a:p>
        </p:txBody>
      </p:sp>
      <p:sp>
        <p:nvSpPr>
          <p:cNvPr id="25" name="MH_Other_13"/>
          <p:cNvSpPr/>
          <p:nvPr>
            <p:custDataLst>
              <p:tags r:id="rId23"/>
            </p:custDataLst>
          </p:nvPr>
        </p:nvSpPr>
        <p:spPr>
          <a:xfrm>
            <a:off x="8254356" y="5672149"/>
            <a:ext cx="325315" cy="325315"/>
          </a:xfrm>
          <a:prstGeom prst="ellipse">
            <a:avLst/>
          </a:prstGeom>
          <a:solidFill>
            <a:srgbClr val="F26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latin typeface="Calibri" pitchFamily="34" charset="0"/>
              </a:rPr>
              <a:t>D</a:t>
            </a:r>
            <a:endParaRPr lang="zh-CN" altLang="en-US" dirty="0">
              <a:solidFill>
                <a:srgbClr val="FEFFFF"/>
              </a:solidFill>
              <a:latin typeface="Calibri" pitchFamily="34" charset="0"/>
            </a:endParaRPr>
          </a:p>
        </p:txBody>
      </p:sp>
      <p:sp>
        <p:nvSpPr>
          <p:cNvPr id="26" name="MH_SubTitle_1"/>
          <p:cNvSpPr>
            <a:spLocks noChangeArrowheads="1"/>
          </p:cNvSpPr>
          <p:nvPr>
            <p:custDataLst>
              <p:tags r:id="rId24"/>
            </p:custDataLst>
          </p:nvPr>
        </p:nvSpPr>
        <p:spPr bwMode="auto">
          <a:xfrm>
            <a:off x="1746242" y="5208541"/>
            <a:ext cx="1820415" cy="637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a:r>
              <a:rPr lang="zh-CN" altLang="en-US" sz="2000"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及时宣布问责决定，并督促执行制度</a:t>
            </a:r>
          </a:p>
        </p:txBody>
      </p:sp>
      <p:sp>
        <p:nvSpPr>
          <p:cNvPr id="27" name="MH_SubTitle_1"/>
          <p:cNvSpPr>
            <a:spLocks noChangeArrowheads="1"/>
          </p:cNvSpPr>
          <p:nvPr>
            <p:custDataLst>
              <p:tags r:id="rId25"/>
            </p:custDataLst>
          </p:nvPr>
        </p:nvSpPr>
        <p:spPr bwMode="auto">
          <a:xfrm>
            <a:off x="4220308" y="4028485"/>
            <a:ext cx="2018454" cy="637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a:r>
              <a:rPr lang="zh-CN" altLang="en-US" sz="2000"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向组织部门通报，由组织部门进行跟进处理制度</a:t>
            </a:r>
          </a:p>
        </p:txBody>
      </p:sp>
      <p:sp>
        <p:nvSpPr>
          <p:cNvPr id="28" name="MH_SubTitle_1"/>
          <p:cNvSpPr>
            <a:spLocks noChangeArrowheads="1"/>
          </p:cNvSpPr>
          <p:nvPr>
            <p:custDataLst>
              <p:tags r:id="rId26"/>
            </p:custDataLst>
          </p:nvPr>
        </p:nvSpPr>
        <p:spPr bwMode="auto">
          <a:xfrm>
            <a:off x="6269621" y="4432690"/>
            <a:ext cx="2015591" cy="637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a:r>
              <a:rPr lang="zh-CN" altLang="en-US" sz="2000"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被问责的干部进行书面检讨与深刻检查制度</a:t>
            </a:r>
          </a:p>
        </p:txBody>
      </p:sp>
      <p:sp>
        <p:nvSpPr>
          <p:cNvPr id="29" name="MH_SubTitle_1"/>
          <p:cNvSpPr>
            <a:spLocks noChangeArrowheads="1"/>
          </p:cNvSpPr>
          <p:nvPr>
            <p:custDataLst>
              <p:tags r:id="rId27"/>
            </p:custDataLst>
          </p:nvPr>
        </p:nvSpPr>
        <p:spPr bwMode="auto">
          <a:xfrm>
            <a:off x="8379074" y="5035014"/>
            <a:ext cx="1881184" cy="637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a:r>
              <a:rPr lang="zh-CN" altLang="en-US" sz="2000"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通报曝光制度，在一定范围内进行曝光</a:t>
            </a:r>
          </a:p>
        </p:txBody>
      </p:sp>
      <p:sp>
        <p:nvSpPr>
          <p:cNvPr id="30" name="MH_SubTitle_1"/>
          <p:cNvSpPr/>
          <p:nvPr>
            <p:custDataLst>
              <p:tags r:id="rId28"/>
            </p:custDataLst>
          </p:nvPr>
        </p:nvSpPr>
        <p:spPr>
          <a:xfrm>
            <a:off x="-36893" y="3776541"/>
            <a:ext cx="2882619" cy="511175"/>
          </a:xfrm>
          <a:custGeom>
            <a:avLst/>
            <a:gdLst>
              <a:gd name="connsiteX0" fmla="*/ 0 w 2286028"/>
              <a:gd name="connsiteY0" fmla="*/ 0 h 449944"/>
              <a:gd name="connsiteX1" fmla="*/ 2061028 w 2286028"/>
              <a:gd name="connsiteY1" fmla="*/ 0 h 449944"/>
              <a:gd name="connsiteX2" fmla="*/ 2286028 w 2286028"/>
              <a:gd name="connsiteY2" fmla="*/ 224972 h 449944"/>
              <a:gd name="connsiteX3" fmla="*/ 2061028 w 2286028"/>
              <a:gd name="connsiteY3" fmla="*/ 449944 h 449944"/>
              <a:gd name="connsiteX4" fmla="*/ 2061018 w 2286028"/>
              <a:gd name="connsiteY4" fmla="*/ 449943 h 449944"/>
              <a:gd name="connsiteX5" fmla="*/ 0 w 2286028"/>
              <a:gd name="connsiteY5" fmla="*/ 449943 h 44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28" h="449944">
                <a:moveTo>
                  <a:pt x="0" y="0"/>
                </a:moveTo>
                <a:lnTo>
                  <a:pt x="2061028" y="0"/>
                </a:lnTo>
                <a:cubicBezTo>
                  <a:pt x="2185292" y="0"/>
                  <a:pt x="2286028" y="100723"/>
                  <a:pt x="2286028" y="224972"/>
                </a:cubicBezTo>
                <a:cubicBezTo>
                  <a:pt x="2286028" y="349221"/>
                  <a:pt x="2185292" y="449944"/>
                  <a:pt x="2061028" y="449944"/>
                </a:cubicBezTo>
                <a:lnTo>
                  <a:pt x="2061018" y="449943"/>
                </a:lnTo>
                <a:lnTo>
                  <a:pt x="0" y="449943"/>
                </a:lnTo>
                <a:close/>
              </a:path>
            </a:pathLst>
          </a:custGeom>
          <a:solidFill>
            <a:srgbClr val="F26C4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800" b="1" dirty="0">
                <a:solidFill>
                  <a:srgbClr val="FFFFF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四项执行制度</a:t>
            </a:r>
          </a:p>
        </p:txBody>
      </p:sp>
      <p:sp>
        <p:nvSpPr>
          <p:cNvPr id="31" name="MH_Other_1"/>
          <p:cNvSpPr/>
          <p:nvPr>
            <p:custDataLst>
              <p:tags r:id="rId29"/>
            </p:custDataLst>
          </p:nvPr>
        </p:nvSpPr>
        <p:spPr>
          <a:xfrm>
            <a:off x="2544002" y="3806353"/>
            <a:ext cx="431800" cy="431800"/>
          </a:xfrm>
          <a:custGeom>
            <a:avLst/>
            <a:gdLst>
              <a:gd name="connsiteX0" fmla="*/ 162177 w 379914"/>
              <a:gd name="connsiteY0" fmla="*/ 97631 h 379866"/>
              <a:gd name="connsiteX1" fmla="*/ 219804 w 379914"/>
              <a:gd name="connsiteY1" fmla="*/ 189932 h 379866"/>
              <a:gd name="connsiteX2" fmla="*/ 162177 w 379914"/>
              <a:gd name="connsiteY2" fmla="*/ 282233 h 379866"/>
              <a:gd name="connsiteX3" fmla="*/ 198210 w 379914"/>
              <a:gd name="connsiteY3" fmla="*/ 282233 h 379866"/>
              <a:gd name="connsiteX4" fmla="*/ 255837 w 379914"/>
              <a:gd name="connsiteY4" fmla="*/ 189932 h 379866"/>
              <a:gd name="connsiteX5" fmla="*/ 198210 w 379914"/>
              <a:gd name="connsiteY5" fmla="*/ 97631 h 379866"/>
              <a:gd name="connsiteX6" fmla="*/ 189957 w 379914"/>
              <a:gd name="connsiteY6" fmla="*/ 0 h 379866"/>
              <a:gd name="connsiteX7" fmla="*/ 379914 w 379914"/>
              <a:gd name="connsiteY7" fmla="*/ 189933 h 379866"/>
              <a:gd name="connsiteX8" fmla="*/ 189957 w 379914"/>
              <a:gd name="connsiteY8" fmla="*/ 379866 h 379866"/>
              <a:gd name="connsiteX9" fmla="*/ 0 w 379914"/>
              <a:gd name="connsiteY9" fmla="*/ 189933 h 379866"/>
              <a:gd name="connsiteX10" fmla="*/ 189957 w 379914"/>
              <a:gd name="connsiteY10" fmla="*/ 0 h 37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914" h="379866">
                <a:moveTo>
                  <a:pt x="162177" y="97631"/>
                </a:moveTo>
                <a:lnTo>
                  <a:pt x="219804" y="189932"/>
                </a:lnTo>
                <a:lnTo>
                  <a:pt x="162177" y="282233"/>
                </a:lnTo>
                <a:lnTo>
                  <a:pt x="198210" y="282233"/>
                </a:lnTo>
                <a:lnTo>
                  <a:pt x="255837" y="189932"/>
                </a:lnTo>
                <a:lnTo>
                  <a:pt x="198210" y="97631"/>
                </a:lnTo>
                <a:close/>
                <a:moveTo>
                  <a:pt x="189957" y="0"/>
                </a:moveTo>
                <a:cubicBezTo>
                  <a:pt x="294867" y="0"/>
                  <a:pt x="379914" y="85036"/>
                  <a:pt x="379914" y="189933"/>
                </a:cubicBezTo>
                <a:cubicBezTo>
                  <a:pt x="379914" y="294830"/>
                  <a:pt x="294867" y="379866"/>
                  <a:pt x="189957" y="379866"/>
                </a:cubicBezTo>
                <a:cubicBezTo>
                  <a:pt x="85047" y="379866"/>
                  <a:pt x="0" y="294830"/>
                  <a:pt x="0" y="189933"/>
                </a:cubicBezTo>
                <a:cubicBezTo>
                  <a:pt x="0" y="85036"/>
                  <a:pt x="85047" y="0"/>
                  <a:pt x="189957"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600">
              <a:solidFill>
                <a:schemeClr val="accent1"/>
              </a:solidFill>
              <a:ea typeface="微软雅黑" panose="020B0503020204020204" pitchFamily="34" charset="-122"/>
            </a:endParaRP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2" name="任意多边形 1"/>
          <p:cNvSpPr/>
          <p:nvPr>
            <p:custDataLst>
              <p:tags r:id="rId1"/>
            </p:custDataLst>
          </p:nvPr>
        </p:nvSpPr>
        <p:spPr>
          <a:xfrm>
            <a:off x="0" y="0"/>
            <a:ext cx="12192000" cy="789011"/>
          </a:xfrm>
          <a:custGeom>
            <a:avLst/>
            <a:gdLst>
              <a:gd name="connsiteX0" fmla="*/ 0 w 9152709"/>
              <a:gd name="connsiteY0" fmla="*/ 0 h 1384670"/>
              <a:gd name="connsiteX1" fmla="*/ 9152709 w 9152709"/>
              <a:gd name="connsiteY1" fmla="*/ 0 h 1384670"/>
              <a:gd name="connsiteX2" fmla="*/ 9152709 w 9152709"/>
              <a:gd name="connsiteY2" fmla="*/ 1384670 h 1384670"/>
              <a:gd name="connsiteX3" fmla="*/ 6740429 w 9152709"/>
              <a:gd name="connsiteY3" fmla="*/ 1384670 h 1384670"/>
              <a:gd name="connsiteX4" fmla="*/ 6740429 w 9152709"/>
              <a:gd name="connsiteY4" fmla="*/ 921916 h 1384670"/>
              <a:gd name="connsiteX5" fmla="*/ 2081343 w 9152709"/>
              <a:gd name="connsiteY5" fmla="*/ 921916 h 1384670"/>
              <a:gd name="connsiteX6" fmla="*/ 2081343 w 9152709"/>
              <a:gd name="connsiteY6" fmla="*/ 1384670 h 1384670"/>
              <a:gd name="connsiteX7" fmla="*/ 0 w 9152709"/>
              <a:gd name="connsiteY7" fmla="*/ 1384670 h 138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2709" h="1384670">
                <a:moveTo>
                  <a:pt x="0" y="0"/>
                </a:moveTo>
                <a:lnTo>
                  <a:pt x="9152709" y="0"/>
                </a:lnTo>
                <a:lnTo>
                  <a:pt x="9152709" y="1384670"/>
                </a:lnTo>
                <a:lnTo>
                  <a:pt x="6740429" y="1384670"/>
                </a:lnTo>
                <a:lnTo>
                  <a:pt x="6740429" y="921916"/>
                </a:lnTo>
                <a:lnTo>
                  <a:pt x="2081343" y="921916"/>
                </a:lnTo>
                <a:lnTo>
                  <a:pt x="2081343" y="1384670"/>
                </a:lnTo>
                <a:lnTo>
                  <a:pt x="0" y="1384670"/>
                </a:lnTo>
                <a:close/>
              </a:path>
            </a:pathLst>
          </a:custGeom>
          <a:solidFill>
            <a:srgbClr val="3275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任意多边形 2"/>
          <p:cNvSpPr/>
          <p:nvPr>
            <p:custDataLst>
              <p:tags r:id="rId2"/>
            </p:custDataLst>
          </p:nvPr>
        </p:nvSpPr>
        <p:spPr>
          <a:xfrm>
            <a:off x="1972996" y="265136"/>
            <a:ext cx="7724796" cy="523875"/>
          </a:xfrm>
          <a:custGeom>
            <a:avLst/>
            <a:gdLst>
              <a:gd name="connsiteX0" fmla="*/ 0 w 5946721"/>
              <a:gd name="connsiteY0" fmla="*/ 0 h 548991"/>
              <a:gd name="connsiteX1" fmla="*/ 5946721 w 5946721"/>
              <a:gd name="connsiteY1" fmla="*/ 0 h 548991"/>
              <a:gd name="connsiteX2" fmla="*/ 5946721 w 5946721"/>
              <a:gd name="connsiteY2" fmla="*/ 548991 h 548991"/>
              <a:gd name="connsiteX3" fmla="*/ 0 w 5946721"/>
              <a:gd name="connsiteY3" fmla="*/ 548991 h 548991"/>
              <a:gd name="connsiteX0" fmla="*/ 0 w 5946721"/>
              <a:gd name="connsiteY0" fmla="*/ 548991 h 624799"/>
              <a:gd name="connsiteX1" fmla="*/ 0 w 5946721"/>
              <a:gd name="connsiteY1" fmla="*/ 0 h 624799"/>
              <a:gd name="connsiteX2" fmla="*/ 5946721 w 5946721"/>
              <a:gd name="connsiteY2" fmla="*/ 0 h 624799"/>
              <a:gd name="connsiteX3" fmla="*/ 5946721 w 5946721"/>
              <a:gd name="connsiteY3" fmla="*/ 548991 h 624799"/>
              <a:gd name="connsiteX4" fmla="*/ 88694 w 5946721"/>
              <a:gd name="connsiteY4" fmla="*/ 624799 h 624799"/>
              <a:gd name="connsiteX0" fmla="*/ 0 w 5946721"/>
              <a:gd name="connsiteY0" fmla="*/ 548991 h 548991"/>
              <a:gd name="connsiteX1" fmla="*/ 0 w 5946721"/>
              <a:gd name="connsiteY1" fmla="*/ 0 h 548991"/>
              <a:gd name="connsiteX2" fmla="*/ 5946721 w 5946721"/>
              <a:gd name="connsiteY2" fmla="*/ 0 h 548991"/>
              <a:gd name="connsiteX3" fmla="*/ 5946721 w 5946721"/>
              <a:gd name="connsiteY3" fmla="*/ 548991 h 548991"/>
            </a:gdLst>
            <a:ahLst/>
            <a:cxnLst>
              <a:cxn ang="0">
                <a:pos x="connsiteX0" y="connsiteY0"/>
              </a:cxn>
              <a:cxn ang="0">
                <a:pos x="connsiteX1" y="connsiteY1"/>
              </a:cxn>
              <a:cxn ang="0">
                <a:pos x="connsiteX2" y="connsiteY2"/>
              </a:cxn>
              <a:cxn ang="0">
                <a:pos x="connsiteX3" y="connsiteY3"/>
              </a:cxn>
            </a:cxnLst>
            <a:rect l="l" t="t" r="r" b="b"/>
            <a:pathLst>
              <a:path w="5946721" h="548991">
                <a:moveTo>
                  <a:pt x="0" y="548991"/>
                </a:moveTo>
                <a:lnTo>
                  <a:pt x="0" y="0"/>
                </a:lnTo>
                <a:lnTo>
                  <a:pt x="5946721" y="0"/>
                </a:lnTo>
                <a:lnTo>
                  <a:pt x="5946721" y="548991"/>
                </a:lnTo>
              </a:path>
            </a:pathLst>
          </a:custGeom>
          <a:noFill/>
          <a:ln w="28575" cap="flat" cmpd="sng" algn="ctr">
            <a:solidFill>
              <a:srgbClr val="FFFFFF"/>
            </a:solid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4" name="标题 5"/>
          <p:cNvSpPr txBox="1">
            <a:spLocks/>
          </p:cNvSpPr>
          <p:nvPr>
            <p:custDataLst>
              <p:tags r:id="rId3"/>
            </p:custDataLst>
          </p:nvPr>
        </p:nvSpPr>
        <p:spPr>
          <a:xfrm>
            <a:off x="3515537" y="358987"/>
            <a:ext cx="4657725" cy="811213"/>
          </a:xfrm>
          <a:prstGeom prst="rect">
            <a:avLst/>
          </a:prstGeom>
          <a:noFill/>
        </p:spPr>
        <p:txBody>
          <a:bodyPr wrap="none" anchor="b"/>
          <a:lstStyle>
            <a:lvl1pPr algn="ctr" defTabSz="914400" rtl="0" eaLnBrk="1" latinLnBrk="0" hangingPunct="1">
              <a:lnSpc>
                <a:spcPct val="90000"/>
              </a:lnSpc>
              <a:spcBef>
                <a:spcPct val="0"/>
              </a:spcBef>
              <a:buNone/>
              <a:defRPr sz="3600" b="1" i="0" kern="1200" baseline="0">
                <a:solidFill>
                  <a:srgbClr val="3D3F41"/>
                </a:solidFill>
                <a:latin typeface="Arial Black" panose="020B0A04020102020204" pitchFamily="34" charset="0"/>
                <a:ea typeface="微软雅黑" panose="020B0503020204020204" pitchFamily="34" charset="-122"/>
                <a:cs typeface="+mj-cs"/>
              </a:defRPr>
            </a:lvl1pPr>
          </a:lstStyle>
          <a:p>
            <a:pPr>
              <a:lnSpc>
                <a:spcPct val="120000"/>
              </a:lnSpc>
            </a:pPr>
            <a:r>
              <a:rPr lang="en-US" altLang="zh-CN"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中国共产党问责条例</a:t>
            </a:r>
            <a:r>
              <a:rPr lang="en-US" altLang="zh-CN"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解读</a:t>
            </a:r>
            <a:endParaRPr lang="en-US" altLang="zh-CN"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5" name="MH_Other_1"/>
          <p:cNvSpPr>
            <a:spLocks noChangeArrowheads="1"/>
          </p:cNvSpPr>
          <p:nvPr>
            <p:custDataLst>
              <p:tags r:id="rId4"/>
            </p:custDataLst>
          </p:nvPr>
        </p:nvSpPr>
        <p:spPr bwMode="auto">
          <a:xfrm>
            <a:off x="1225722" y="1538557"/>
            <a:ext cx="504825" cy="504825"/>
          </a:xfrm>
          <a:prstGeom prst="rect">
            <a:avLst/>
          </a:prstGeom>
          <a:solidFill>
            <a:srgbClr val="25B4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FFFFFF"/>
                </a:solidFill>
                <a:ea typeface="微软雅黑" panose="020B0503020204020204" pitchFamily="34" charset="-122"/>
              </a:rPr>
              <a:t>10</a:t>
            </a:r>
            <a:endParaRPr lang="zh-CN" altLang="en-US" sz="2400" b="1" dirty="0">
              <a:solidFill>
                <a:srgbClr val="FFFFFF"/>
              </a:solidFill>
              <a:ea typeface="微软雅黑" panose="020B0503020204020204" pitchFamily="34" charset="-122"/>
            </a:endParaRPr>
          </a:p>
        </p:txBody>
      </p:sp>
      <p:sp>
        <p:nvSpPr>
          <p:cNvPr id="6" name="MH_Other_2"/>
          <p:cNvSpPr>
            <a:spLocks noChangeArrowheads="1"/>
          </p:cNvSpPr>
          <p:nvPr>
            <p:custDataLst>
              <p:tags r:id="rId5"/>
            </p:custDataLst>
          </p:nvPr>
        </p:nvSpPr>
        <p:spPr bwMode="auto">
          <a:xfrm>
            <a:off x="1759121" y="1643331"/>
            <a:ext cx="400050" cy="400050"/>
          </a:xfrm>
          <a:prstGeom prst="rect">
            <a:avLst/>
          </a:prstGeom>
          <a:solidFill>
            <a:srgbClr val="ACE3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7" name="MH_Other_3"/>
          <p:cNvSpPr>
            <a:spLocks noChangeArrowheads="1"/>
          </p:cNvSpPr>
          <p:nvPr>
            <p:custDataLst>
              <p:tags r:id="rId6"/>
            </p:custDataLst>
          </p:nvPr>
        </p:nvSpPr>
        <p:spPr bwMode="auto">
          <a:xfrm>
            <a:off x="1340022" y="2071957"/>
            <a:ext cx="390525" cy="390525"/>
          </a:xfrm>
          <a:prstGeom prst="rect">
            <a:avLst/>
          </a:prstGeom>
          <a:solidFill>
            <a:srgbClr val="67CB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8" name="MH_Other_4"/>
          <p:cNvSpPr>
            <a:spLocks noChangeArrowheads="1"/>
          </p:cNvSpPr>
          <p:nvPr>
            <p:custDataLst>
              <p:tags r:id="rId7"/>
            </p:custDataLst>
          </p:nvPr>
        </p:nvSpPr>
        <p:spPr bwMode="auto">
          <a:xfrm>
            <a:off x="1759122" y="2071957"/>
            <a:ext cx="504825" cy="333375"/>
          </a:xfrm>
          <a:prstGeom prst="rect">
            <a:avLst/>
          </a:prstGeom>
          <a:solidFill>
            <a:srgbClr val="D9F2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9" name="矩形 29"/>
          <p:cNvSpPr>
            <a:spLocks noChangeArrowheads="1"/>
          </p:cNvSpPr>
          <p:nvPr/>
        </p:nvSpPr>
        <p:spPr bwMode="auto">
          <a:xfrm>
            <a:off x="2292522" y="1559146"/>
            <a:ext cx="8165123" cy="1451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nSpc>
                <a:spcPct val="100000"/>
              </a:lnSpc>
              <a:buFont typeface="Wingdings" panose="05000000000000000000" pitchFamily="2" charset="2"/>
              <a:buChar char="l"/>
            </a:pPr>
            <a:r>
              <a:rPr lang="zh-CN" altLang="en-US" sz="2000" dirty="0" smtClean="0">
                <a:solidFill>
                  <a:schemeClr val="bg1"/>
                </a:solidFill>
                <a:latin typeface="方正品尚黑简体" panose="02000000000000000000" pitchFamily="2" charset="-122"/>
                <a:ea typeface="方正品尚黑简体" panose="02000000000000000000" pitchFamily="2" charset="-122"/>
              </a:rPr>
              <a:t>第十</a:t>
            </a:r>
            <a:r>
              <a:rPr lang="zh-CN" altLang="en-US" sz="2000" dirty="0">
                <a:solidFill>
                  <a:schemeClr val="bg1"/>
                </a:solidFill>
                <a:latin typeface="方正品尚黑简体" panose="02000000000000000000" pitchFamily="2" charset="-122"/>
                <a:ea typeface="方正品尚黑简体" panose="02000000000000000000" pitchFamily="2" charset="-122"/>
              </a:rPr>
              <a:t>条 </a:t>
            </a:r>
            <a:r>
              <a:rPr lang="zh-CN" altLang="en-US" sz="2000" dirty="0" smtClean="0">
                <a:solidFill>
                  <a:schemeClr val="bg1"/>
                </a:solidFill>
                <a:latin typeface="方正品尚黑简体" panose="02000000000000000000" pitchFamily="2" charset="-122"/>
                <a:ea typeface="方正品尚黑简体" panose="02000000000000000000" pitchFamily="2" charset="-122"/>
              </a:rPr>
              <a:t>实行</a:t>
            </a:r>
            <a:r>
              <a:rPr lang="zh-CN" altLang="en-US" sz="2000" dirty="0">
                <a:solidFill>
                  <a:schemeClr val="bg1"/>
                </a:solidFill>
                <a:latin typeface="方正品尚黑简体" panose="02000000000000000000" pitchFamily="2" charset="-122"/>
                <a:ea typeface="方正品尚黑简体" panose="02000000000000000000" pitchFamily="2" charset="-122"/>
              </a:rPr>
              <a:t>终身问责，对失职失责性质恶劣、后果严重的，不论其责任人是否调离转岗、提拔或者退休，都应当严肃问责</a:t>
            </a:r>
            <a:r>
              <a:rPr lang="zh-CN" altLang="en-US" sz="2000" dirty="0" smtClean="0">
                <a:solidFill>
                  <a:schemeClr val="bg1"/>
                </a:solidFill>
                <a:latin typeface="方正品尚黑简体" panose="02000000000000000000" pitchFamily="2" charset="-122"/>
                <a:ea typeface="方正品尚黑简体" panose="02000000000000000000" pitchFamily="2" charset="-122"/>
              </a:rPr>
              <a:t>。</a:t>
            </a:r>
            <a:endParaRPr lang="en-US" altLang="zh-CN" sz="2000" dirty="0" smtClean="0">
              <a:solidFill>
                <a:schemeClr val="bg1"/>
              </a:solidFill>
              <a:latin typeface="方正品尚黑简体" panose="02000000000000000000" pitchFamily="2" charset="-122"/>
              <a:ea typeface="方正品尚黑简体" panose="02000000000000000000" pitchFamily="2" charset="-122"/>
            </a:endParaRPr>
          </a:p>
          <a:p>
            <a:pPr marL="342900" indent="-342900">
              <a:lnSpc>
                <a:spcPct val="100000"/>
              </a:lnSpc>
              <a:buFont typeface="Wingdings" panose="05000000000000000000" pitchFamily="2" charset="2"/>
              <a:buChar char="Ø"/>
            </a:pPr>
            <a:r>
              <a:rPr lang="zh-CN" altLang="en-US" sz="2000" b="1" dirty="0">
                <a:solidFill>
                  <a:srgbClr val="F26C4F"/>
                </a:solidFill>
                <a:latin typeface="方正品尚黑简体" panose="02000000000000000000" pitchFamily="2" charset="-122"/>
                <a:ea typeface="方正品尚黑简体" panose="02000000000000000000" pitchFamily="2" charset="-122"/>
              </a:rPr>
              <a:t>解读：本条规定了“终身问责”。</a:t>
            </a:r>
            <a:r>
              <a:rPr lang="en-US" altLang="zh-CN" sz="2000" dirty="0" smtClean="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问责</a:t>
            </a:r>
            <a:r>
              <a:rPr lang="zh-CN" altLang="en-US" sz="2000" dirty="0" smtClean="0">
                <a:solidFill>
                  <a:schemeClr val="bg1"/>
                </a:solidFill>
                <a:latin typeface="方正品尚黑简体" panose="02000000000000000000" pitchFamily="2" charset="-122"/>
                <a:ea typeface="方正品尚黑简体" panose="02000000000000000000" pitchFamily="2" charset="-122"/>
              </a:rPr>
              <a:t>条例</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贯彻全面从严治党要求，坚持“失责必问、问责必严”原则，确立了“终身问责”制度。</a:t>
            </a:r>
          </a:p>
        </p:txBody>
      </p:sp>
      <p:sp>
        <p:nvSpPr>
          <p:cNvPr id="10" name="MH_Other_1"/>
          <p:cNvSpPr>
            <a:spLocks noChangeArrowheads="1"/>
          </p:cNvSpPr>
          <p:nvPr>
            <p:custDataLst>
              <p:tags r:id="rId8"/>
            </p:custDataLst>
          </p:nvPr>
        </p:nvSpPr>
        <p:spPr bwMode="auto">
          <a:xfrm>
            <a:off x="1225722" y="3399771"/>
            <a:ext cx="504825" cy="504825"/>
          </a:xfrm>
          <a:prstGeom prst="rect">
            <a:avLst/>
          </a:prstGeom>
          <a:solidFill>
            <a:srgbClr val="25B4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FFFFFF"/>
                </a:solidFill>
                <a:ea typeface="微软雅黑" panose="020B0503020204020204" pitchFamily="34" charset="-122"/>
              </a:rPr>
              <a:t>11</a:t>
            </a:r>
            <a:endParaRPr lang="zh-CN" altLang="en-US" sz="2400" b="1" dirty="0">
              <a:solidFill>
                <a:srgbClr val="FFFFFF"/>
              </a:solidFill>
              <a:ea typeface="微软雅黑" panose="020B0503020204020204" pitchFamily="34" charset="-122"/>
            </a:endParaRPr>
          </a:p>
        </p:txBody>
      </p:sp>
      <p:sp>
        <p:nvSpPr>
          <p:cNvPr id="11" name="MH_Other_2"/>
          <p:cNvSpPr>
            <a:spLocks noChangeArrowheads="1"/>
          </p:cNvSpPr>
          <p:nvPr>
            <p:custDataLst>
              <p:tags r:id="rId9"/>
            </p:custDataLst>
          </p:nvPr>
        </p:nvSpPr>
        <p:spPr bwMode="auto">
          <a:xfrm>
            <a:off x="1759121" y="3504545"/>
            <a:ext cx="400050" cy="400050"/>
          </a:xfrm>
          <a:prstGeom prst="rect">
            <a:avLst/>
          </a:prstGeom>
          <a:solidFill>
            <a:srgbClr val="ACE3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12" name="MH_Other_3"/>
          <p:cNvSpPr>
            <a:spLocks noChangeArrowheads="1"/>
          </p:cNvSpPr>
          <p:nvPr>
            <p:custDataLst>
              <p:tags r:id="rId10"/>
            </p:custDataLst>
          </p:nvPr>
        </p:nvSpPr>
        <p:spPr bwMode="auto">
          <a:xfrm>
            <a:off x="1340022" y="3933171"/>
            <a:ext cx="390525" cy="390525"/>
          </a:xfrm>
          <a:prstGeom prst="rect">
            <a:avLst/>
          </a:prstGeom>
          <a:solidFill>
            <a:srgbClr val="67CB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13" name="MH_Other_4"/>
          <p:cNvSpPr>
            <a:spLocks noChangeArrowheads="1"/>
          </p:cNvSpPr>
          <p:nvPr>
            <p:custDataLst>
              <p:tags r:id="rId11"/>
            </p:custDataLst>
          </p:nvPr>
        </p:nvSpPr>
        <p:spPr bwMode="auto">
          <a:xfrm>
            <a:off x="1759122" y="3933171"/>
            <a:ext cx="504825" cy="333375"/>
          </a:xfrm>
          <a:prstGeom prst="rect">
            <a:avLst/>
          </a:prstGeom>
          <a:solidFill>
            <a:srgbClr val="D9F2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14" name="矩形 29"/>
          <p:cNvSpPr>
            <a:spLocks noChangeArrowheads="1"/>
          </p:cNvSpPr>
          <p:nvPr/>
        </p:nvSpPr>
        <p:spPr bwMode="auto">
          <a:xfrm>
            <a:off x="2292522" y="3420360"/>
            <a:ext cx="8708413" cy="2067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nSpc>
                <a:spcPct val="100000"/>
              </a:lnSpc>
              <a:buFont typeface="Wingdings" panose="05000000000000000000" pitchFamily="2" charset="2"/>
              <a:buChar char="l"/>
            </a:pPr>
            <a:r>
              <a:rPr lang="zh-CN" altLang="en-US" sz="2000" dirty="0">
                <a:solidFill>
                  <a:schemeClr val="bg1"/>
                </a:solidFill>
                <a:latin typeface="方正品尚黑简体" panose="02000000000000000000" pitchFamily="2" charset="-122"/>
                <a:ea typeface="方正品尚黑简体" panose="02000000000000000000" pitchFamily="2" charset="-122"/>
              </a:rPr>
              <a:t>第十一</a:t>
            </a:r>
            <a:r>
              <a:rPr lang="zh-CN" altLang="en-US" sz="2000" dirty="0" smtClean="0">
                <a:solidFill>
                  <a:schemeClr val="bg1"/>
                </a:solidFill>
                <a:latin typeface="方正品尚黑简体" panose="02000000000000000000" pitchFamily="2" charset="-122"/>
                <a:ea typeface="方正品尚黑简体" panose="02000000000000000000" pitchFamily="2" charset="-122"/>
              </a:rPr>
              <a:t>条 各</a:t>
            </a:r>
            <a:r>
              <a:rPr lang="zh-CN" altLang="en-US" sz="2000" dirty="0">
                <a:solidFill>
                  <a:schemeClr val="bg1"/>
                </a:solidFill>
                <a:latin typeface="方正品尚黑简体" panose="02000000000000000000" pitchFamily="2" charset="-122"/>
                <a:ea typeface="方正品尚黑简体" panose="02000000000000000000" pitchFamily="2" charset="-122"/>
              </a:rPr>
              <a:t>省、自治区、直辖市党委，中央各部委，中央国家机关各部委党组（党委），可以根据本条例制定实施办法。这实际上是一个授权规定，中央军事委员会可以根据本条例制定具体的实施办法或者实施细则</a:t>
            </a:r>
            <a:r>
              <a:rPr lang="zh-CN" altLang="en-US" sz="2000" dirty="0" smtClean="0">
                <a:solidFill>
                  <a:schemeClr val="bg1"/>
                </a:solidFill>
                <a:latin typeface="方正品尚黑简体" panose="02000000000000000000" pitchFamily="2" charset="-122"/>
                <a:ea typeface="方正品尚黑简体" panose="02000000000000000000" pitchFamily="2" charset="-122"/>
              </a:rPr>
              <a:t>。</a:t>
            </a:r>
            <a:endParaRPr lang="en-US" altLang="zh-CN" sz="2000" dirty="0" smtClean="0">
              <a:solidFill>
                <a:schemeClr val="bg1"/>
              </a:solidFill>
              <a:latin typeface="方正品尚黑简体" panose="02000000000000000000" pitchFamily="2" charset="-122"/>
              <a:ea typeface="方正品尚黑简体" panose="02000000000000000000" pitchFamily="2" charset="-122"/>
            </a:endParaRPr>
          </a:p>
          <a:p>
            <a:pPr marL="342900" indent="-342900">
              <a:lnSpc>
                <a:spcPct val="100000"/>
              </a:lnSpc>
              <a:buFont typeface="Wingdings" panose="05000000000000000000" pitchFamily="2" charset="2"/>
              <a:buChar char="Ø"/>
            </a:pPr>
            <a:r>
              <a:rPr lang="zh-CN" altLang="en-US" sz="2000" b="1" dirty="0" smtClean="0">
                <a:solidFill>
                  <a:srgbClr val="F26C4F"/>
                </a:solidFill>
                <a:latin typeface="方正品尚黑简体" panose="02000000000000000000" pitchFamily="2" charset="-122"/>
                <a:ea typeface="方正品尚黑简体" panose="02000000000000000000" pitchFamily="2" charset="-122"/>
              </a:rPr>
              <a:t>解读：本条规定了“授权规定”。</a:t>
            </a:r>
            <a:r>
              <a:rPr lang="en-US" altLang="zh-CN" sz="2000" dirty="0" smtClean="0">
                <a:solidFill>
                  <a:schemeClr val="bg1"/>
                </a:solidFill>
                <a:latin typeface="方正品尚黑简体" panose="02000000000000000000" pitchFamily="2" charset="-122"/>
                <a:ea typeface="方正品尚黑简体" panose="02000000000000000000" pitchFamily="2" charset="-122"/>
              </a:rPr>
              <a:t>《</a:t>
            </a:r>
            <a:r>
              <a:rPr lang="zh-CN" altLang="en-US" sz="2000" dirty="0" smtClean="0">
                <a:solidFill>
                  <a:schemeClr val="bg1"/>
                </a:solidFill>
                <a:latin typeface="方正品尚黑简体" panose="02000000000000000000" pitchFamily="2" charset="-122"/>
                <a:ea typeface="方正品尚黑简体" panose="02000000000000000000" pitchFamily="2" charset="-122"/>
              </a:rPr>
              <a:t>问责条例</a:t>
            </a:r>
            <a:r>
              <a:rPr lang="en-US" altLang="zh-CN" sz="2000" dirty="0" smtClean="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从中央的角度提出了原则性、方向性要求，对其他党内法规中的问责内容不重复、不替代，为各级党组织结合实际贯彻执行留下空间，体现了求真务实的科学态度。</a:t>
            </a: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2" name="任意多边形 1"/>
          <p:cNvSpPr/>
          <p:nvPr>
            <p:custDataLst>
              <p:tags r:id="rId1"/>
            </p:custDataLst>
          </p:nvPr>
        </p:nvSpPr>
        <p:spPr>
          <a:xfrm>
            <a:off x="0" y="0"/>
            <a:ext cx="12192000" cy="789011"/>
          </a:xfrm>
          <a:custGeom>
            <a:avLst/>
            <a:gdLst>
              <a:gd name="connsiteX0" fmla="*/ 0 w 9152709"/>
              <a:gd name="connsiteY0" fmla="*/ 0 h 1384670"/>
              <a:gd name="connsiteX1" fmla="*/ 9152709 w 9152709"/>
              <a:gd name="connsiteY1" fmla="*/ 0 h 1384670"/>
              <a:gd name="connsiteX2" fmla="*/ 9152709 w 9152709"/>
              <a:gd name="connsiteY2" fmla="*/ 1384670 h 1384670"/>
              <a:gd name="connsiteX3" fmla="*/ 6740429 w 9152709"/>
              <a:gd name="connsiteY3" fmla="*/ 1384670 h 1384670"/>
              <a:gd name="connsiteX4" fmla="*/ 6740429 w 9152709"/>
              <a:gd name="connsiteY4" fmla="*/ 921916 h 1384670"/>
              <a:gd name="connsiteX5" fmla="*/ 2081343 w 9152709"/>
              <a:gd name="connsiteY5" fmla="*/ 921916 h 1384670"/>
              <a:gd name="connsiteX6" fmla="*/ 2081343 w 9152709"/>
              <a:gd name="connsiteY6" fmla="*/ 1384670 h 1384670"/>
              <a:gd name="connsiteX7" fmla="*/ 0 w 9152709"/>
              <a:gd name="connsiteY7" fmla="*/ 1384670 h 138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2709" h="1384670">
                <a:moveTo>
                  <a:pt x="0" y="0"/>
                </a:moveTo>
                <a:lnTo>
                  <a:pt x="9152709" y="0"/>
                </a:lnTo>
                <a:lnTo>
                  <a:pt x="9152709" y="1384670"/>
                </a:lnTo>
                <a:lnTo>
                  <a:pt x="6740429" y="1384670"/>
                </a:lnTo>
                <a:lnTo>
                  <a:pt x="6740429" y="921916"/>
                </a:lnTo>
                <a:lnTo>
                  <a:pt x="2081343" y="921916"/>
                </a:lnTo>
                <a:lnTo>
                  <a:pt x="2081343" y="1384670"/>
                </a:lnTo>
                <a:lnTo>
                  <a:pt x="0" y="1384670"/>
                </a:lnTo>
                <a:close/>
              </a:path>
            </a:pathLst>
          </a:custGeom>
          <a:solidFill>
            <a:srgbClr val="3275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任意多边形 2"/>
          <p:cNvSpPr/>
          <p:nvPr>
            <p:custDataLst>
              <p:tags r:id="rId2"/>
            </p:custDataLst>
          </p:nvPr>
        </p:nvSpPr>
        <p:spPr>
          <a:xfrm>
            <a:off x="1972996" y="265136"/>
            <a:ext cx="7724796" cy="523875"/>
          </a:xfrm>
          <a:custGeom>
            <a:avLst/>
            <a:gdLst>
              <a:gd name="connsiteX0" fmla="*/ 0 w 5946721"/>
              <a:gd name="connsiteY0" fmla="*/ 0 h 548991"/>
              <a:gd name="connsiteX1" fmla="*/ 5946721 w 5946721"/>
              <a:gd name="connsiteY1" fmla="*/ 0 h 548991"/>
              <a:gd name="connsiteX2" fmla="*/ 5946721 w 5946721"/>
              <a:gd name="connsiteY2" fmla="*/ 548991 h 548991"/>
              <a:gd name="connsiteX3" fmla="*/ 0 w 5946721"/>
              <a:gd name="connsiteY3" fmla="*/ 548991 h 548991"/>
              <a:gd name="connsiteX0" fmla="*/ 0 w 5946721"/>
              <a:gd name="connsiteY0" fmla="*/ 548991 h 624799"/>
              <a:gd name="connsiteX1" fmla="*/ 0 w 5946721"/>
              <a:gd name="connsiteY1" fmla="*/ 0 h 624799"/>
              <a:gd name="connsiteX2" fmla="*/ 5946721 w 5946721"/>
              <a:gd name="connsiteY2" fmla="*/ 0 h 624799"/>
              <a:gd name="connsiteX3" fmla="*/ 5946721 w 5946721"/>
              <a:gd name="connsiteY3" fmla="*/ 548991 h 624799"/>
              <a:gd name="connsiteX4" fmla="*/ 88694 w 5946721"/>
              <a:gd name="connsiteY4" fmla="*/ 624799 h 624799"/>
              <a:gd name="connsiteX0" fmla="*/ 0 w 5946721"/>
              <a:gd name="connsiteY0" fmla="*/ 548991 h 548991"/>
              <a:gd name="connsiteX1" fmla="*/ 0 w 5946721"/>
              <a:gd name="connsiteY1" fmla="*/ 0 h 548991"/>
              <a:gd name="connsiteX2" fmla="*/ 5946721 w 5946721"/>
              <a:gd name="connsiteY2" fmla="*/ 0 h 548991"/>
              <a:gd name="connsiteX3" fmla="*/ 5946721 w 5946721"/>
              <a:gd name="connsiteY3" fmla="*/ 548991 h 548991"/>
            </a:gdLst>
            <a:ahLst/>
            <a:cxnLst>
              <a:cxn ang="0">
                <a:pos x="connsiteX0" y="connsiteY0"/>
              </a:cxn>
              <a:cxn ang="0">
                <a:pos x="connsiteX1" y="connsiteY1"/>
              </a:cxn>
              <a:cxn ang="0">
                <a:pos x="connsiteX2" y="connsiteY2"/>
              </a:cxn>
              <a:cxn ang="0">
                <a:pos x="connsiteX3" y="connsiteY3"/>
              </a:cxn>
            </a:cxnLst>
            <a:rect l="l" t="t" r="r" b="b"/>
            <a:pathLst>
              <a:path w="5946721" h="548991">
                <a:moveTo>
                  <a:pt x="0" y="548991"/>
                </a:moveTo>
                <a:lnTo>
                  <a:pt x="0" y="0"/>
                </a:lnTo>
                <a:lnTo>
                  <a:pt x="5946721" y="0"/>
                </a:lnTo>
                <a:lnTo>
                  <a:pt x="5946721" y="548991"/>
                </a:lnTo>
              </a:path>
            </a:pathLst>
          </a:custGeom>
          <a:noFill/>
          <a:ln w="28575" cap="flat" cmpd="sng" algn="ctr">
            <a:solidFill>
              <a:srgbClr val="FFFFFF"/>
            </a:solid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4" name="标题 5"/>
          <p:cNvSpPr txBox="1">
            <a:spLocks/>
          </p:cNvSpPr>
          <p:nvPr>
            <p:custDataLst>
              <p:tags r:id="rId3"/>
            </p:custDataLst>
          </p:nvPr>
        </p:nvSpPr>
        <p:spPr>
          <a:xfrm>
            <a:off x="3515537" y="358987"/>
            <a:ext cx="4657725" cy="811213"/>
          </a:xfrm>
          <a:prstGeom prst="rect">
            <a:avLst/>
          </a:prstGeom>
          <a:noFill/>
        </p:spPr>
        <p:txBody>
          <a:bodyPr wrap="none" anchor="b"/>
          <a:lstStyle>
            <a:lvl1pPr algn="ctr" defTabSz="914400" rtl="0" eaLnBrk="1" latinLnBrk="0" hangingPunct="1">
              <a:lnSpc>
                <a:spcPct val="90000"/>
              </a:lnSpc>
              <a:spcBef>
                <a:spcPct val="0"/>
              </a:spcBef>
              <a:buNone/>
              <a:defRPr sz="3600" b="1" i="0" kern="1200" baseline="0">
                <a:solidFill>
                  <a:srgbClr val="3D3F41"/>
                </a:solidFill>
                <a:latin typeface="Arial Black" panose="020B0A04020102020204" pitchFamily="34" charset="0"/>
                <a:ea typeface="微软雅黑" panose="020B0503020204020204" pitchFamily="34" charset="-122"/>
                <a:cs typeface="+mj-cs"/>
              </a:defRPr>
            </a:lvl1pPr>
          </a:lstStyle>
          <a:p>
            <a:pPr>
              <a:lnSpc>
                <a:spcPct val="120000"/>
              </a:lnSpc>
            </a:pPr>
            <a:r>
              <a:rPr lang="en-US" altLang="zh-CN"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中国共产党问责条例</a:t>
            </a:r>
            <a:r>
              <a:rPr lang="en-US" altLang="zh-CN"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解读</a:t>
            </a:r>
            <a:endParaRPr lang="en-US" altLang="zh-CN"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5" name="MH_Other_1"/>
          <p:cNvSpPr>
            <a:spLocks noChangeArrowheads="1"/>
          </p:cNvSpPr>
          <p:nvPr>
            <p:custDataLst>
              <p:tags r:id="rId4"/>
            </p:custDataLst>
          </p:nvPr>
        </p:nvSpPr>
        <p:spPr bwMode="auto">
          <a:xfrm>
            <a:off x="1225722" y="1590073"/>
            <a:ext cx="504825" cy="504825"/>
          </a:xfrm>
          <a:prstGeom prst="rect">
            <a:avLst/>
          </a:prstGeom>
          <a:solidFill>
            <a:srgbClr val="25B4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FFFFFF"/>
                </a:solidFill>
                <a:ea typeface="微软雅黑" panose="020B0503020204020204" pitchFamily="34" charset="-122"/>
              </a:rPr>
              <a:t>12</a:t>
            </a:r>
            <a:endParaRPr lang="zh-CN" altLang="en-US" sz="2400" b="1" dirty="0">
              <a:solidFill>
                <a:srgbClr val="FFFFFF"/>
              </a:solidFill>
              <a:ea typeface="微软雅黑" panose="020B0503020204020204" pitchFamily="34" charset="-122"/>
            </a:endParaRPr>
          </a:p>
        </p:txBody>
      </p:sp>
      <p:sp>
        <p:nvSpPr>
          <p:cNvPr id="6" name="MH_Other_2"/>
          <p:cNvSpPr>
            <a:spLocks noChangeArrowheads="1"/>
          </p:cNvSpPr>
          <p:nvPr>
            <p:custDataLst>
              <p:tags r:id="rId5"/>
            </p:custDataLst>
          </p:nvPr>
        </p:nvSpPr>
        <p:spPr bwMode="auto">
          <a:xfrm>
            <a:off x="1759121" y="1694847"/>
            <a:ext cx="400050" cy="400050"/>
          </a:xfrm>
          <a:prstGeom prst="rect">
            <a:avLst/>
          </a:prstGeom>
          <a:solidFill>
            <a:srgbClr val="ACE3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7" name="MH_Other_3"/>
          <p:cNvSpPr>
            <a:spLocks noChangeArrowheads="1"/>
          </p:cNvSpPr>
          <p:nvPr>
            <p:custDataLst>
              <p:tags r:id="rId6"/>
            </p:custDataLst>
          </p:nvPr>
        </p:nvSpPr>
        <p:spPr bwMode="auto">
          <a:xfrm>
            <a:off x="1340022" y="2123473"/>
            <a:ext cx="390525" cy="390525"/>
          </a:xfrm>
          <a:prstGeom prst="rect">
            <a:avLst/>
          </a:prstGeom>
          <a:solidFill>
            <a:srgbClr val="67CB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8" name="MH_Other_4"/>
          <p:cNvSpPr>
            <a:spLocks noChangeArrowheads="1"/>
          </p:cNvSpPr>
          <p:nvPr>
            <p:custDataLst>
              <p:tags r:id="rId7"/>
            </p:custDataLst>
          </p:nvPr>
        </p:nvSpPr>
        <p:spPr bwMode="auto">
          <a:xfrm>
            <a:off x="1759122" y="2123473"/>
            <a:ext cx="504825" cy="333375"/>
          </a:xfrm>
          <a:prstGeom prst="rect">
            <a:avLst/>
          </a:prstGeom>
          <a:solidFill>
            <a:srgbClr val="D9F2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9" name="矩形 29"/>
          <p:cNvSpPr>
            <a:spLocks noChangeArrowheads="1"/>
          </p:cNvSpPr>
          <p:nvPr/>
        </p:nvSpPr>
        <p:spPr bwMode="auto">
          <a:xfrm>
            <a:off x="2292522" y="1610662"/>
            <a:ext cx="8053285" cy="1451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nSpc>
                <a:spcPct val="100000"/>
              </a:lnSpc>
              <a:buFont typeface="Wingdings" panose="05000000000000000000" pitchFamily="2" charset="2"/>
              <a:buChar char="l"/>
            </a:pPr>
            <a:r>
              <a:rPr lang="zh-CN" altLang="en-US" sz="2000" dirty="0">
                <a:solidFill>
                  <a:schemeClr val="bg1"/>
                </a:solidFill>
                <a:latin typeface="方正品尚黑简体" panose="02000000000000000000" pitchFamily="2" charset="-122"/>
                <a:ea typeface="方正品尚黑简体" panose="02000000000000000000" pitchFamily="2" charset="-122"/>
              </a:rPr>
              <a:t>第十二</a:t>
            </a:r>
            <a:r>
              <a:rPr lang="zh-CN" altLang="en-US" sz="2000" dirty="0" smtClean="0">
                <a:solidFill>
                  <a:schemeClr val="bg1"/>
                </a:solidFill>
                <a:latin typeface="方正品尚黑简体" panose="02000000000000000000" pitchFamily="2" charset="-122"/>
                <a:ea typeface="方正品尚黑简体" panose="02000000000000000000" pitchFamily="2" charset="-122"/>
              </a:rPr>
              <a:t>条 本</a:t>
            </a:r>
            <a:r>
              <a:rPr lang="zh-CN" altLang="en-US" sz="2000" dirty="0">
                <a:solidFill>
                  <a:schemeClr val="bg1"/>
                </a:solidFill>
                <a:latin typeface="方正品尚黑简体" panose="02000000000000000000" pitchFamily="2" charset="-122"/>
                <a:ea typeface="方正品尚黑简体" panose="02000000000000000000" pitchFamily="2" charset="-122"/>
              </a:rPr>
              <a:t>条例由中央纪律检查委员会负责解释</a:t>
            </a:r>
            <a:r>
              <a:rPr lang="zh-CN" altLang="en-US" sz="2000" dirty="0" smtClean="0">
                <a:solidFill>
                  <a:schemeClr val="bg1"/>
                </a:solidFill>
                <a:latin typeface="方正品尚黑简体" panose="02000000000000000000" pitchFamily="2" charset="-122"/>
                <a:ea typeface="方正品尚黑简体" panose="02000000000000000000" pitchFamily="2" charset="-122"/>
              </a:rPr>
              <a:t>。</a:t>
            </a:r>
            <a:endParaRPr lang="en-US" altLang="zh-CN" sz="2000" dirty="0" smtClean="0">
              <a:solidFill>
                <a:schemeClr val="bg1"/>
              </a:solidFill>
              <a:latin typeface="方正品尚黑简体" panose="02000000000000000000" pitchFamily="2" charset="-122"/>
              <a:ea typeface="方正品尚黑简体" panose="02000000000000000000" pitchFamily="2" charset="-122"/>
            </a:endParaRPr>
          </a:p>
          <a:p>
            <a:pPr marL="342900" indent="-342900">
              <a:lnSpc>
                <a:spcPct val="100000"/>
              </a:lnSpc>
              <a:buFont typeface="Wingdings" panose="05000000000000000000" pitchFamily="2" charset="2"/>
              <a:buChar char="Ø"/>
            </a:pPr>
            <a:r>
              <a:rPr lang="zh-CN" altLang="en-US" sz="2000" b="1" dirty="0">
                <a:solidFill>
                  <a:srgbClr val="F26C4F"/>
                </a:solidFill>
                <a:latin typeface="方正品尚黑简体" panose="02000000000000000000" pitchFamily="2" charset="-122"/>
                <a:ea typeface="方正品尚黑简体" panose="02000000000000000000" pitchFamily="2" charset="-122"/>
              </a:rPr>
              <a:t>解读</a:t>
            </a:r>
            <a:r>
              <a:rPr lang="zh-CN" altLang="en-US" sz="2000" b="1" dirty="0" smtClean="0">
                <a:solidFill>
                  <a:srgbClr val="F26C4F"/>
                </a:solidFill>
                <a:latin typeface="方正品尚黑简体" panose="02000000000000000000" pitchFamily="2" charset="-122"/>
                <a:ea typeface="方正品尚黑简体" panose="02000000000000000000" pitchFamily="2" charset="-122"/>
              </a:rPr>
              <a:t>：本条规定了</a:t>
            </a:r>
            <a:r>
              <a:rPr lang="zh-CN" altLang="en-US" sz="2000" b="1" dirty="0">
                <a:solidFill>
                  <a:srgbClr val="F26C4F"/>
                </a:solidFill>
                <a:latin typeface="方正品尚黑简体" panose="02000000000000000000" pitchFamily="2" charset="-122"/>
                <a:ea typeface="方正品尚黑简体" panose="02000000000000000000" pitchFamily="2" charset="-122"/>
              </a:rPr>
              <a:t>“解释机关”。</a:t>
            </a:r>
            <a:r>
              <a:rPr lang="zh-CN" altLang="en-US" sz="2000" dirty="0">
                <a:solidFill>
                  <a:schemeClr val="bg1"/>
                </a:solidFill>
                <a:latin typeface="方正品尚黑简体" panose="02000000000000000000" pitchFamily="2" charset="-122"/>
                <a:ea typeface="方正品尚黑简体" panose="02000000000000000000" pitchFamily="2" charset="-122"/>
              </a:rPr>
              <a:t>中央纪律检查委员会是</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条例</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的解释机关。根据</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中国共产党党内法规制定条例</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，党内法规的解释同党内法规具有同等效力</a:t>
            </a:r>
            <a:r>
              <a:rPr lang="zh-CN" altLang="en-US" sz="2000" dirty="0" smtClean="0">
                <a:solidFill>
                  <a:schemeClr val="bg1"/>
                </a:solidFill>
                <a:latin typeface="方正品尚黑简体" panose="02000000000000000000" pitchFamily="2" charset="-122"/>
                <a:ea typeface="方正品尚黑简体" panose="02000000000000000000" pitchFamily="2" charset="-122"/>
              </a:rPr>
              <a:t>。</a:t>
            </a:r>
            <a:endParaRPr lang="zh-CN" altLang="en-US" sz="2000" dirty="0">
              <a:solidFill>
                <a:schemeClr val="bg1"/>
              </a:solidFill>
              <a:latin typeface="方正品尚黑简体" panose="02000000000000000000" pitchFamily="2" charset="-122"/>
              <a:ea typeface="方正品尚黑简体" panose="02000000000000000000" pitchFamily="2" charset="-122"/>
            </a:endParaRPr>
          </a:p>
        </p:txBody>
      </p:sp>
      <p:sp>
        <p:nvSpPr>
          <p:cNvPr id="10" name="MH_Other_1"/>
          <p:cNvSpPr>
            <a:spLocks noChangeArrowheads="1"/>
          </p:cNvSpPr>
          <p:nvPr>
            <p:custDataLst>
              <p:tags r:id="rId8"/>
            </p:custDataLst>
          </p:nvPr>
        </p:nvSpPr>
        <p:spPr bwMode="auto">
          <a:xfrm>
            <a:off x="1225722" y="3451287"/>
            <a:ext cx="504825" cy="504825"/>
          </a:xfrm>
          <a:prstGeom prst="rect">
            <a:avLst/>
          </a:prstGeom>
          <a:solidFill>
            <a:srgbClr val="25B4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rgbClr val="FFFFFF"/>
                </a:solidFill>
                <a:ea typeface="微软雅黑" panose="020B0503020204020204" pitchFamily="34" charset="-122"/>
              </a:rPr>
              <a:t>13</a:t>
            </a:r>
            <a:endParaRPr lang="zh-CN" altLang="en-US" sz="2400" b="1" dirty="0">
              <a:solidFill>
                <a:srgbClr val="FFFFFF"/>
              </a:solidFill>
              <a:ea typeface="微软雅黑" panose="020B0503020204020204" pitchFamily="34" charset="-122"/>
            </a:endParaRPr>
          </a:p>
        </p:txBody>
      </p:sp>
      <p:sp>
        <p:nvSpPr>
          <p:cNvPr id="11" name="MH_Other_2"/>
          <p:cNvSpPr>
            <a:spLocks noChangeArrowheads="1"/>
          </p:cNvSpPr>
          <p:nvPr>
            <p:custDataLst>
              <p:tags r:id="rId9"/>
            </p:custDataLst>
          </p:nvPr>
        </p:nvSpPr>
        <p:spPr bwMode="auto">
          <a:xfrm>
            <a:off x="1759121" y="3556061"/>
            <a:ext cx="400050" cy="400050"/>
          </a:xfrm>
          <a:prstGeom prst="rect">
            <a:avLst/>
          </a:prstGeom>
          <a:solidFill>
            <a:srgbClr val="ACE3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12" name="MH_Other_3"/>
          <p:cNvSpPr>
            <a:spLocks noChangeArrowheads="1"/>
          </p:cNvSpPr>
          <p:nvPr>
            <p:custDataLst>
              <p:tags r:id="rId10"/>
            </p:custDataLst>
          </p:nvPr>
        </p:nvSpPr>
        <p:spPr bwMode="auto">
          <a:xfrm>
            <a:off x="1340022" y="3984687"/>
            <a:ext cx="390525" cy="390525"/>
          </a:xfrm>
          <a:prstGeom prst="rect">
            <a:avLst/>
          </a:prstGeom>
          <a:solidFill>
            <a:srgbClr val="67CB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13" name="MH_Other_4"/>
          <p:cNvSpPr>
            <a:spLocks noChangeArrowheads="1"/>
          </p:cNvSpPr>
          <p:nvPr>
            <p:custDataLst>
              <p:tags r:id="rId11"/>
            </p:custDataLst>
          </p:nvPr>
        </p:nvSpPr>
        <p:spPr bwMode="auto">
          <a:xfrm>
            <a:off x="1759122" y="3984687"/>
            <a:ext cx="504825" cy="333375"/>
          </a:xfrm>
          <a:prstGeom prst="rect">
            <a:avLst/>
          </a:prstGeom>
          <a:solidFill>
            <a:srgbClr val="D9F2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14" name="矩形 29"/>
          <p:cNvSpPr>
            <a:spLocks noChangeArrowheads="1"/>
          </p:cNvSpPr>
          <p:nvPr/>
        </p:nvSpPr>
        <p:spPr bwMode="auto">
          <a:xfrm>
            <a:off x="2292522" y="3471876"/>
            <a:ext cx="8053285" cy="1759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42900" indent="-342900">
              <a:lnSpc>
                <a:spcPct val="100000"/>
              </a:lnSpc>
              <a:buFont typeface="Wingdings" panose="05000000000000000000" pitchFamily="2" charset="2"/>
              <a:buChar char="l"/>
            </a:pPr>
            <a:r>
              <a:rPr lang="zh-CN" altLang="en-US" sz="2000" dirty="0" smtClean="0">
                <a:solidFill>
                  <a:schemeClr val="bg1"/>
                </a:solidFill>
                <a:latin typeface="方正品尚黑简体" panose="02000000000000000000" pitchFamily="2" charset="-122"/>
                <a:ea typeface="方正品尚黑简体" panose="02000000000000000000" pitchFamily="2" charset="-122"/>
              </a:rPr>
              <a:t>第十三条 本条例自</a:t>
            </a:r>
            <a:r>
              <a:rPr lang="en-US" altLang="zh-CN" sz="2000" dirty="0" smtClean="0">
                <a:solidFill>
                  <a:schemeClr val="bg1"/>
                </a:solidFill>
                <a:latin typeface="方正品尚黑简体" panose="02000000000000000000" pitchFamily="2" charset="-122"/>
                <a:ea typeface="方正品尚黑简体" panose="02000000000000000000" pitchFamily="2" charset="-122"/>
              </a:rPr>
              <a:t>2016</a:t>
            </a:r>
            <a:r>
              <a:rPr lang="zh-CN" altLang="en-US" sz="2000" dirty="0" smtClean="0">
                <a:solidFill>
                  <a:schemeClr val="bg1"/>
                </a:solidFill>
                <a:latin typeface="方正品尚黑简体" panose="02000000000000000000" pitchFamily="2" charset="-122"/>
                <a:ea typeface="方正品尚黑简体" panose="02000000000000000000" pitchFamily="2" charset="-122"/>
              </a:rPr>
              <a:t>年</a:t>
            </a:r>
            <a:r>
              <a:rPr lang="en-US" altLang="zh-CN" sz="2000" dirty="0" smtClean="0">
                <a:solidFill>
                  <a:schemeClr val="bg1"/>
                </a:solidFill>
                <a:latin typeface="方正品尚黑简体" panose="02000000000000000000" pitchFamily="2" charset="-122"/>
                <a:ea typeface="方正品尚黑简体" panose="02000000000000000000" pitchFamily="2" charset="-122"/>
              </a:rPr>
              <a:t>7</a:t>
            </a:r>
            <a:r>
              <a:rPr lang="zh-CN" altLang="en-US" sz="2000" dirty="0" smtClean="0">
                <a:solidFill>
                  <a:schemeClr val="bg1"/>
                </a:solidFill>
                <a:latin typeface="方正品尚黑简体" panose="02000000000000000000" pitchFamily="2" charset="-122"/>
                <a:ea typeface="方正品尚黑简体" panose="02000000000000000000" pitchFamily="2" charset="-122"/>
              </a:rPr>
              <a:t>月</a:t>
            </a:r>
            <a:r>
              <a:rPr lang="en-US" altLang="zh-CN" sz="2000" dirty="0" smtClean="0">
                <a:solidFill>
                  <a:schemeClr val="bg1"/>
                </a:solidFill>
                <a:latin typeface="方正品尚黑简体" panose="02000000000000000000" pitchFamily="2" charset="-122"/>
                <a:ea typeface="方正品尚黑简体" panose="02000000000000000000" pitchFamily="2" charset="-122"/>
              </a:rPr>
              <a:t>8</a:t>
            </a:r>
            <a:r>
              <a:rPr lang="zh-CN" altLang="en-US" sz="2000" dirty="0">
                <a:solidFill>
                  <a:schemeClr val="bg1"/>
                </a:solidFill>
                <a:latin typeface="方正品尚黑简体" panose="02000000000000000000" pitchFamily="2" charset="-122"/>
                <a:ea typeface="方正品尚黑简体" panose="02000000000000000000" pitchFamily="2" charset="-122"/>
              </a:rPr>
              <a:t>日起施行。此前发布的有关问责的规定，凡与本条例不一致的，按照本条例执行。</a:t>
            </a:r>
          </a:p>
          <a:p>
            <a:pPr marL="342900" indent="-342900">
              <a:lnSpc>
                <a:spcPct val="100000"/>
              </a:lnSpc>
              <a:buFont typeface="Wingdings" panose="05000000000000000000" pitchFamily="2" charset="2"/>
              <a:buChar char="Ø"/>
            </a:pPr>
            <a:r>
              <a:rPr lang="zh-CN" altLang="en-US" sz="2000" b="1" dirty="0" smtClean="0">
                <a:solidFill>
                  <a:srgbClr val="F26C4F"/>
                </a:solidFill>
                <a:latin typeface="方正品尚黑简体" panose="02000000000000000000" pitchFamily="2" charset="-122"/>
                <a:ea typeface="方正品尚黑简体" panose="02000000000000000000" pitchFamily="2" charset="-122"/>
              </a:rPr>
              <a:t>解读：本条规定了“施行日期和法规效力”。</a:t>
            </a:r>
            <a:r>
              <a:rPr lang="en-US" altLang="zh-CN" sz="2000" dirty="0" smtClean="0">
                <a:solidFill>
                  <a:schemeClr val="bg1"/>
                </a:solidFill>
                <a:latin typeface="方正品尚黑简体" panose="02000000000000000000" pitchFamily="2" charset="-122"/>
                <a:ea typeface="方正品尚黑简体" panose="02000000000000000000" pitchFamily="2" charset="-122"/>
              </a:rPr>
              <a:t>《</a:t>
            </a:r>
            <a:r>
              <a:rPr lang="zh-CN" altLang="en-US" sz="2000" dirty="0" smtClean="0">
                <a:solidFill>
                  <a:schemeClr val="bg1"/>
                </a:solidFill>
                <a:latin typeface="方正品尚黑简体" panose="02000000000000000000" pitchFamily="2" charset="-122"/>
                <a:ea typeface="方正品尚黑简体" panose="02000000000000000000" pitchFamily="2" charset="-122"/>
              </a:rPr>
              <a:t>问责条例</a:t>
            </a:r>
            <a:r>
              <a:rPr lang="en-US" altLang="zh-CN" sz="2000" dirty="0" smtClean="0">
                <a:solidFill>
                  <a:schemeClr val="bg1"/>
                </a:solidFill>
                <a:latin typeface="方正品尚黑简体" panose="02000000000000000000" pitchFamily="2" charset="-122"/>
                <a:ea typeface="方正品尚黑简体" panose="02000000000000000000" pitchFamily="2" charset="-122"/>
              </a:rPr>
              <a:t>》</a:t>
            </a:r>
            <a:r>
              <a:rPr lang="zh-CN" altLang="en-US" sz="2000" dirty="0" smtClean="0">
                <a:solidFill>
                  <a:schemeClr val="bg1"/>
                </a:solidFill>
                <a:latin typeface="方正品尚黑简体" panose="02000000000000000000" pitchFamily="2" charset="-122"/>
                <a:ea typeface="方正品尚黑简体" panose="02000000000000000000" pitchFamily="2" charset="-122"/>
              </a:rPr>
              <a:t>是</a:t>
            </a:r>
            <a:r>
              <a:rPr lang="zh-CN" altLang="en-US" sz="2000" dirty="0">
                <a:solidFill>
                  <a:schemeClr val="bg1"/>
                </a:solidFill>
                <a:latin typeface="方正品尚黑简体" panose="02000000000000000000" pitchFamily="2" charset="-122"/>
                <a:ea typeface="方正品尚黑简体" panose="02000000000000000000" pitchFamily="2" charset="-122"/>
              </a:rPr>
              <a:t>关于党的问责工作的基础性党内法规，囊括而不替代此前发布的其他有关问责的党内法规和规范性文件</a:t>
            </a:r>
            <a:r>
              <a:rPr lang="zh-CN" altLang="en-US" sz="2000" dirty="0" smtClean="0">
                <a:solidFill>
                  <a:schemeClr val="bg1"/>
                </a:solidFill>
                <a:latin typeface="方正品尚黑简体" panose="02000000000000000000" pitchFamily="2" charset="-122"/>
                <a:ea typeface="方正品尚黑简体" panose="02000000000000000000" pitchFamily="2" charset="-122"/>
              </a:rPr>
              <a:t>。</a:t>
            </a:r>
            <a:endParaRPr lang="zh-CN" altLang="en-US" sz="2000" dirty="0">
              <a:solidFill>
                <a:schemeClr val="bg1"/>
              </a:solidFill>
              <a:latin typeface="方正品尚黑简体" panose="02000000000000000000" pitchFamily="2" charset="-122"/>
              <a:ea typeface="方正品尚黑简体" panose="02000000000000000000" pitchFamily="2" charset="-122"/>
            </a:endParaRP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xmlns="" val="0"/>
              </a:ext>
            </a:extLst>
          </a:blip>
          <a:srcRect t="11627"/>
          <a:stretch/>
        </p:blipFill>
        <p:spPr>
          <a:xfrm>
            <a:off x="0" y="0"/>
            <a:ext cx="12192000" cy="6734030"/>
          </a:xfrm>
          <a:prstGeom prst="rect">
            <a:avLst/>
          </a:prstGeom>
          <a:noFill/>
          <a:ln>
            <a:noFill/>
          </a:ln>
        </p:spPr>
      </p:pic>
      <p:sp>
        <p:nvSpPr>
          <p:cNvPr id="5123" name="矩形 10"/>
          <p:cNvSpPr>
            <a:spLocks noChangeArrowheads="1"/>
          </p:cNvSpPr>
          <p:nvPr/>
        </p:nvSpPr>
        <p:spPr bwMode="auto">
          <a:xfrm>
            <a:off x="0" y="3479800"/>
            <a:ext cx="12192000" cy="3378200"/>
          </a:xfrm>
          <a:prstGeom prst="rect">
            <a:avLst/>
          </a:prstGeom>
          <a:solidFill>
            <a:srgbClr val="1B325F"/>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5124" name="矩形 20"/>
          <p:cNvSpPr>
            <a:spLocks noChangeArrowheads="1"/>
          </p:cNvSpPr>
          <p:nvPr/>
        </p:nvSpPr>
        <p:spPr bwMode="auto">
          <a:xfrm>
            <a:off x="3615373" y="4122520"/>
            <a:ext cx="5595938" cy="557894"/>
          </a:xfrm>
          <a:prstGeom prst="rect">
            <a:avLst/>
          </a:prstGeom>
          <a:solidFill>
            <a:srgbClr val="9CC0E4"/>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5125" name="矩形 11"/>
          <p:cNvSpPr>
            <a:spLocks noChangeArrowheads="1"/>
          </p:cNvSpPr>
          <p:nvPr/>
        </p:nvSpPr>
        <p:spPr bwMode="auto">
          <a:xfrm>
            <a:off x="0" y="15769"/>
            <a:ext cx="12192000" cy="3467100"/>
          </a:xfrm>
          <a:prstGeom prst="rect">
            <a:avLst/>
          </a:prstGeom>
          <a:solidFill>
            <a:srgbClr val="2B2E37">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5126" name="椭圆 13"/>
          <p:cNvSpPr>
            <a:spLocks noChangeArrowheads="1"/>
          </p:cNvSpPr>
          <p:nvPr/>
        </p:nvSpPr>
        <p:spPr bwMode="auto">
          <a:xfrm>
            <a:off x="3249931" y="4122520"/>
            <a:ext cx="579755" cy="568211"/>
          </a:xfrm>
          <a:prstGeom prst="ellipse">
            <a:avLst/>
          </a:prstGeom>
          <a:solidFill>
            <a:srgbClr val="9CC0E4"/>
          </a:solidFill>
          <a:ln w="9525">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5127" name="文本框 15"/>
          <p:cNvSpPr txBox="1">
            <a:spLocks noChangeArrowheads="1"/>
          </p:cNvSpPr>
          <p:nvPr/>
        </p:nvSpPr>
        <p:spPr bwMode="auto">
          <a:xfrm>
            <a:off x="3310572" y="4177961"/>
            <a:ext cx="304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dirty="0" smtClean="0">
                <a:solidFill>
                  <a:srgbClr val="1B325F"/>
                </a:solidFill>
                <a:latin typeface="华康俪金黑W8(P)" panose="020B0800000000000000" pitchFamily="34" charset="-122"/>
                <a:ea typeface="华康俪金黑W8(P)" panose="020B0800000000000000" pitchFamily="34" charset="-122"/>
              </a:rPr>
              <a:t>四</a:t>
            </a:r>
            <a:endParaRPr lang="zh-CN" altLang="en-US" sz="2400" b="1" dirty="0">
              <a:solidFill>
                <a:srgbClr val="1B325F"/>
              </a:solidFill>
              <a:latin typeface="华康俪金黑W8(P)" panose="020B0800000000000000" pitchFamily="34" charset="-122"/>
              <a:ea typeface="华康俪金黑W8(P)" panose="020B0800000000000000" pitchFamily="34" charset="-122"/>
            </a:endParaRPr>
          </a:p>
        </p:txBody>
      </p:sp>
      <p:sp>
        <p:nvSpPr>
          <p:cNvPr id="5128" name="文本框 16"/>
          <p:cNvSpPr txBox="1">
            <a:spLocks noChangeArrowheads="1"/>
          </p:cNvSpPr>
          <p:nvPr/>
        </p:nvSpPr>
        <p:spPr bwMode="auto">
          <a:xfrm>
            <a:off x="3829686" y="4173186"/>
            <a:ext cx="5136197" cy="47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None/>
            </a:pPr>
            <a:r>
              <a:rPr lang="zh-CN" altLang="en-US" sz="2400" b="1" dirty="0">
                <a:solidFill>
                  <a:srgbClr val="1B325F"/>
                </a:solidFill>
                <a:latin typeface="华康俪金黑W8(P)" panose="020B0800000000000000" pitchFamily="34" charset="-122"/>
                <a:ea typeface="华康俪金黑W8(P)" panose="020B0800000000000000" pitchFamily="34" charset="-122"/>
              </a:rPr>
              <a:t>如何</a:t>
            </a:r>
            <a:r>
              <a:rPr lang="zh-CN" altLang="en-US" sz="2400" b="1" dirty="0" smtClean="0">
                <a:solidFill>
                  <a:srgbClr val="1B325F"/>
                </a:solidFill>
                <a:latin typeface="华康俪金黑W8(P)" panose="020B0800000000000000" pitchFamily="34" charset="-122"/>
                <a:ea typeface="华康俪金黑W8(P)" panose="020B0800000000000000" pitchFamily="34" charset="-122"/>
              </a:rPr>
              <a:t>贯彻执行</a:t>
            </a:r>
            <a:r>
              <a:rPr lang="en-US" altLang="zh-CN" sz="2400" b="1" dirty="0" smtClean="0">
                <a:solidFill>
                  <a:srgbClr val="1B325F"/>
                </a:solidFill>
                <a:latin typeface="华康俪金黑W8(P)" panose="020B0800000000000000" pitchFamily="34" charset="-122"/>
                <a:ea typeface="华康俪金黑W8(P)" panose="020B0800000000000000" pitchFamily="34" charset="-122"/>
              </a:rPr>
              <a:t>《</a:t>
            </a:r>
            <a:r>
              <a:rPr lang="zh-CN" altLang="en-US" sz="2400" b="1" dirty="0" smtClean="0">
                <a:solidFill>
                  <a:srgbClr val="1B325F"/>
                </a:solidFill>
                <a:latin typeface="华康俪金黑W8(P)" panose="020B0800000000000000" pitchFamily="34" charset="-122"/>
                <a:ea typeface="华康俪金黑W8(P)" panose="020B0800000000000000" pitchFamily="34" charset="-122"/>
              </a:rPr>
              <a:t>中国共产党问责条例</a:t>
            </a:r>
            <a:r>
              <a:rPr lang="en-US" altLang="zh-CN" sz="2400" b="1" dirty="0" smtClean="0">
                <a:solidFill>
                  <a:srgbClr val="1B325F"/>
                </a:solidFill>
                <a:latin typeface="华康俪金黑W8(P)" panose="020B0800000000000000" pitchFamily="34" charset="-122"/>
                <a:ea typeface="华康俪金黑W8(P)" panose="020B0800000000000000" pitchFamily="34" charset="-122"/>
              </a:rPr>
              <a:t>》</a:t>
            </a:r>
            <a:endParaRPr lang="en-US" altLang="zh-CN" sz="2400" b="1" dirty="0">
              <a:solidFill>
                <a:srgbClr val="1B325F"/>
              </a:solidFill>
              <a:latin typeface="华康俪金黑W8(P)" panose="020B0800000000000000" pitchFamily="34" charset="-122"/>
              <a:ea typeface="华康俪金黑W8(P)" panose="020B0800000000000000" pitchFamily="34" charset="-122"/>
            </a:endParaRPr>
          </a:p>
        </p:txBody>
      </p:sp>
      <p:sp>
        <p:nvSpPr>
          <p:cNvPr id="5131" name="矩形 22"/>
          <p:cNvSpPr>
            <a:spLocks noChangeArrowheads="1"/>
          </p:cNvSpPr>
          <p:nvPr/>
        </p:nvSpPr>
        <p:spPr bwMode="auto">
          <a:xfrm rot="-5400000">
            <a:off x="6060282" y="3283744"/>
            <a:ext cx="71437" cy="460375"/>
          </a:xfrm>
          <a:prstGeom prst="rect">
            <a:avLst/>
          </a:prstGeom>
          <a:solidFill>
            <a:srgbClr val="9CC0E4"/>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nvGrpSpPr>
          <p:cNvPr id="4" name="组合 12"/>
          <p:cNvGrpSpPr/>
          <p:nvPr/>
        </p:nvGrpSpPr>
        <p:grpSpPr>
          <a:xfrm>
            <a:off x="0" y="6523831"/>
            <a:ext cx="12192001" cy="46800"/>
            <a:chOff x="5019675" y="4459288"/>
            <a:chExt cx="2124075" cy="46037"/>
          </a:xfrm>
        </p:grpSpPr>
        <p:sp>
          <p:nvSpPr>
            <p:cNvPr id="14" name="矩形 6"/>
            <p:cNvSpPr>
              <a:spLocks noChangeArrowheads="1"/>
            </p:cNvSpPr>
            <p:nvPr/>
          </p:nvSpPr>
          <p:spPr bwMode="auto">
            <a:xfrm>
              <a:off x="5019675" y="4459288"/>
              <a:ext cx="539121" cy="46037"/>
            </a:xfrm>
            <a:prstGeom prst="rect">
              <a:avLst/>
            </a:prstGeom>
            <a:solidFill>
              <a:srgbClr val="9CC0E4"/>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 name="矩形 17"/>
            <p:cNvSpPr>
              <a:spLocks noChangeArrowheads="1"/>
            </p:cNvSpPr>
            <p:nvPr/>
          </p:nvSpPr>
          <p:spPr bwMode="auto">
            <a:xfrm>
              <a:off x="5555001" y="4459288"/>
              <a:ext cx="539121" cy="46037"/>
            </a:xfrm>
            <a:prstGeom prst="rect">
              <a:avLst/>
            </a:prstGeom>
            <a:solidFill>
              <a:srgbClr val="E9F2F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6" name="矩形 18"/>
            <p:cNvSpPr>
              <a:spLocks noChangeArrowheads="1"/>
            </p:cNvSpPr>
            <p:nvPr/>
          </p:nvSpPr>
          <p:spPr bwMode="auto">
            <a:xfrm>
              <a:off x="6081713" y="4459288"/>
              <a:ext cx="539121" cy="46037"/>
            </a:xfrm>
            <a:prstGeom prst="rect">
              <a:avLst/>
            </a:prstGeom>
            <a:solidFill>
              <a:srgbClr val="3A89C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7" name="矩形 19"/>
            <p:cNvSpPr>
              <a:spLocks noChangeArrowheads="1"/>
            </p:cNvSpPr>
            <p:nvPr/>
          </p:nvSpPr>
          <p:spPr bwMode="auto">
            <a:xfrm>
              <a:off x="6604629" y="4459288"/>
              <a:ext cx="539121" cy="46037"/>
            </a:xfrm>
            <a:prstGeom prst="rect">
              <a:avLst/>
            </a:prstGeom>
            <a:solidFill>
              <a:srgbClr val="F26C4F"/>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pic>
        <p:nvPicPr>
          <p:cNvPr id="3" name="图片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87032" y="5683413"/>
            <a:ext cx="2539682" cy="888889"/>
          </a:xfrm>
          <a:prstGeom prst="rect">
            <a:avLst/>
          </a:prstGeom>
        </p:spPr>
      </p:pic>
    </p:spTree>
    <p:extLst>
      <p:ext uri="{BB962C8B-B14F-4D97-AF65-F5344CB8AC3E}">
        <p14:creationId xmlns:p14="http://schemas.microsoft.com/office/powerpoint/2010/main" xmlns="" val="8395621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2" name="MH_SubTitle_2"/>
          <p:cNvSpPr/>
          <p:nvPr>
            <p:custDataLst>
              <p:tags r:id="rId1"/>
            </p:custDataLst>
          </p:nvPr>
        </p:nvSpPr>
        <p:spPr>
          <a:xfrm>
            <a:off x="1880585" y="4409562"/>
            <a:ext cx="1433513" cy="1431925"/>
          </a:xfrm>
          <a:prstGeom prst="ellipse">
            <a:avLst/>
          </a:prstGeom>
          <a:noFill/>
          <a:ln w="127000" cap="flat" cmpd="thinThick" algn="ctr">
            <a:solidFill>
              <a:srgbClr val="3A89C9"/>
            </a:solidFill>
            <a:prstDash val="solid"/>
            <a:miter lim="800000"/>
          </a:ln>
          <a:effectLst/>
        </p:spPr>
        <p:txBody>
          <a:bodyPr lIns="0" tIns="72000" rIns="0" bIns="0" anchor="ctr">
            <a:normAutofit/>
          </a:bodyPr>
          <a:lstStyle/>
          <a:p>
            <a:pPr algn="ctr">
              <a:defRPr/>
            </a:pPr>
            <a:r>
              <a:rPr lang="zh-CN" altLang="en-US" sz="2400" b="1" kern="0"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地位</a:t>
            </a:r>
            <a:endParaRPr lang="zh-CN" altLang="en-US" sz="2400" b="1" kern="0"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3" name="MH_SubTitle_1"/>
          <p:cNvSpPr/>
          <p:nvPr>
            <p:custDataLst>
              <p:tags r:id="rId2"/>
            </p:custDataLst>
          </p:nvPr>
        </p:nvSpPr>
        <p:spPr>
          <a:xfrm>
            <a:off x="181959" y="3304661"/>
            <a:ext cx="2159000" cy="2159000"/>
          </a:xfrm>
          <a:prstGeom prst="ellipse">
            <a:avLst/>
          </a:prstGeom>
          <a:noFill/>
          <a:ln w="127000" cap="flat" cmpd="thinThick" algn="ctr">
            <a:solidFill>
              <a:srgbClr val="F26C4F"/>
            </a:solidFill>
            <a:prstDash val="solid"/>
            <a:miter lim="800000"/>
          </a:ln>
          <a:effectLst/>
        </p:spPr>
        <p:txBody>
          <a:bodyPr lIns="0" tIns="0" rIns="0" bIns="0" anchor="ctr">
            <a:normAutofit/>
          </a:bodyPr>
          <a:lstStyle/>
          <a:p>
            <a:pPr algn="ctr">
              <a:defRPr/>
            </a:pPr>
            <a:r>
              <a:rPr lang="zh-CN" altLang="en-US" sz="3600" b="1" kern="0"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意义</a:t>
            </a:r>
            <a:endParaRPr lang="zh-CN" altLang="en-US" sz="3600" b="1" kern="0"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cxnSp>
        <p:nvCxnSpPr>
          <p:cNvPr id="4" name="MH_Other_1"/>
          <p:cNvCxnSpPr>
            <a:cxnSpLocks noChangeShapeType="1"/>
          </p:cNvCxnSpPr>
          <p:nvPr>
            <p:custDataLst>
              <p:tags r:id="rId3"/>
            </p:custDataLst>
          </p:nvPr>
        </p:nvCxnSpPr>
        <p:spPr bwMode="auto">
          <a:xfrm rot="5400000" flipH="1" flipV="1">
            <a:off x="2041821" y="2202696"/>
            <a:ext cx="1901172" cy="1407666"/>
          </a:xfrm>
          <a:prstGeom prst="bentConnector3">
            <a:avLst>
              <a:gd name="adj1" fmla="val 100129"/>
            </a:avLst>
          </a:prstGeom>
          <a:noFill/>
          <a:ln w="38100" algn="ctr">
            <a:solidFill>
              <a:srgbClr val="F26C4F"/>
            </a:solidFill>
            <a:miter lim="800000"/>
            <a:headEnd type="oval" w="med" len="med"/>
            <a:tailEnd type="triangle" w="med" len="med"/>
          </a:ln>
          <a:extLst>
            <a:ext uri="{909E8E84-426E-40DD-AFC4-6F175D3DCCD1}">
              <a14:hiddenFill xmlns:a14="http://schemas.microsoft.com/office/drawing/2010/main" xmlns="">
                <a:noFill/>
              </a14:hiddenFill>
            </a:ext>
          </a:extLst>
        </p:spPr>
      </p:cxnSp>
      <p:cxnSp>
        <p:nvCxnSpPr>
          <p:cNvPr id="5" name="MH_Other_2"/>
          <p:cNvCxnSpPr>
            <a:cxnSpLocks noChangeShapeType="1"/>
          </p:cNvCxnSpPr>
          <p:nvPr>
            <p:custDataLst>
              <p:tags r:id="rId4"/>
            </p:custDataLst>
          </p:nvPr>
        </p:nvCxnSpPr>
        <p:spPr bwMode="auto">
          <a:xfrm flipV="1">
            <a:off x="3334734" y="4814374"/>
            <a:ext cx="1766888" cy="561975"/>
          </a:xfrm>
          <a:prstGeom prst="bentConnector3">
            <a:avLst>
              <a:gd name="adj1" fmla="val 29667"/>
            </a:avLst>
          </a:prstGeom>
          <a:noFill/>
          <a:ln w="38100" algn="ctr">
            <a:solidFill>
              <a:srgbClr val="3A89C9"/>
            </a:solidFill>
            <a:miter lim="800000"/>
            <a:headEnd type="oval" w="med" len="med"/>
            <a:tailEnd type="triangle" w="med" len="med"/>
          </a:ln>
          <a:extLst>
            <a:ext uri="{909E8E84-426E-40DD-AFC4-6F175D3DCCD1}">
              <a14:hiddenFill xmlns:a14="http://schemas.microsoft.com/office/drawing/2010/main" xmlns="">
                <a:noFill/>
              </a14:hiddenFill>
            </a:ext>
          </a:extLst>
        </p:spPr>
      </p:cxnSp>
      <p:sp>
        <p:nvSpPr>
          <p:cNvPr id="6" name="MH_SubTitle_1"/>
          <p:cNvSpPr>
            <a:spLocks noChangeArrowheads="1"/>
          </p:cNvSpPr>
          <p:nvPr>
            <p:custDataLst>
              <p:tags r:id="rId5"/>
            </p:custDataLst>
          </p:nvPr>
        </p:nvSpPr>
        <p:spPr bwMode="auto">
          <a:xfrm>
            <a:off x="5101622" y="4409562"/>
            <a:ext cx="6108119" cy="1360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lnSpc>
                <a:spcPct val="120000"/>
              </a:lnSpc>
            </a:pPr>
            <a:r>
              <a:rPr lang="en-US" altLang="zh-CN" sz="2000" dirty="0" smtClean="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a:t>
            </a:r>
            <a:r>
              <a:rPr lang="zh-CN" altLang="en-US" sz="2000" dirty="0" smtClean="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中国共产党问责条例</a:t>
            </a:r>
            <a:r>
              <a:rPr lang="en-US" altLang="zh-CN" sz="2000" dirty="0" smtClean="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a:t>
            </a:r>
            <a:r>
              <a:rPr lang="zh-CN" altLang="en-US" sz="2000"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将党内问责制度通过党内法规的形式固定下来，是一部牵头管总的党内法规，具有权威性、系统性，为全面从严治党提供制度支撑</a:t>
            </a:r>
            <a:r>
              <a:rPr lang="zh-CN" altLang="en-US" sz="2000" dirty="0" smtClean="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a:t>
            </a:r>
            <a:endParaRPr lang="zh-CN" altLang="en-US" sz="2000"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endParaRPr>
          </a:p>
        </p:txBody>
      </p:sp>
      <p:sp>
        <p:nvSpPr>
          <p:cNvPr id="7" name="MH_SubTitle_1"/>
          <p:cNvSpPr>
            <a:spLocks noChangeArrowheads="1"/>
          </p:cNvSpPr>
          <p:nvPr>
            <p:custDataLst>
              <p:tags r:id="rId6"/>
            </p:custDataLst>
          </p:nvPr>
        </p:nvSpPr>
        <p:spPr bwMode="auto">
          <a:xfrm>
            <a:off x="3825028" y="1451692"/>
            <a:ext cx="6516707" cy="1192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marL="342900" indent="-342900" algn="just">
              <a:lnSpc>
                <a:spcPct val="120000"/>
              </a:lnSpc>
              <a:buFont typeface="Wingdings" panose="05000000000000000000" pitchFamily="2" charset="2"/>
              <a:buChar char="Ø"/>
            </a:pPr>
            <a:r>
              <a:rPr lang="zh-CN" altLang="en-US" sz="2000"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是第一部规范党的问责工作的基础性</a:t>
            </a:r>
            <a:r>
              <a:rPr lang="zh-CN" altLang="en-US" sz="2000" dirty="0" smtClean="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法规；</a:t>
            </a:r>
            <a:endParaRPr lang="en-US" altLang="zh-CN" sz="2000" dirty="0" smtClean="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endParaRPr>
          </a:p>
          <a:p>
            <a:pPr marL="342900" indent="-342900" algn="just">
              <a:lnSpc>
                <a:spcPct val="120000"/>
              </a:lnSpc>
              <a:buFont typeface="Wingdings" panose="05000000000000000000" pitchFamily="2" charset="2"/>
              <a:buChar char="Ø"/>
            </a:pPr>
            <a:r>
              <a:rPr lang="zh-CN" altLang="en-US" sz="2000"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是全面从严治党、依规治党的一个关键性制度</a:t>
            </a:r>
            <a:r>
              <a:rPr lang="zh-CN" altLang="en-US" sz="2000" dirty="0" smtClean="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笼子；</a:t>
            </a:r>
            <a:endParaRPr lang="en-US" altLang="zh-CN" sz="2000" dirty="0" smtClean="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endParaRPr>
          </a:p>
          <a:p>
            <a:pPr marL="342900" indent="-342900" algn="just">
              <a:lnSpc>
                <a:spcPct val="120000"/>
              </a:lnSpc>
              <a:buFont typeface="Wingdings" panose="05000000000000000000" pitchFamily="2" charset="2"/>
              <a:buChar char="Ø"/>
            </a:pPr>
            <a:r>
              <a:rPr lang="zh-CN" altLang="en-US" sz="2000"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是激发担当精神、促进事业发展的重要</a:t>
            </a:r>
            <a:r>
              <a:rPr lang="zh-CN" altLang="en-US" sz="2000" dirty="0" smtClean="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催化剂。</a:t>
            </a:r>
            <a:endParaRPr lang="zh-CN" altLang="en-US" sz="2000"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endParaRPr>
          </a:p>
        </p:txBody>
      </p:sp>
      <p:sp>
        <p:nvSpPr>
          <p:cNvPr id="8" name="MH_SubTitle_1"/>
          <p:cNvSpPr>
            <a:spLocks noChangeArrowheads="1"/>
          </p:cNvSpPr>
          <p:nvPr>
            <p:custDataLst>
              <p:tags r:id="rId7"/>
            </p:custDataLst>
          </p:nvPr>
        </p:nvSpPr>
        <p:spPr bwMode="auto">
          <a:xfrm>
            <a:off x="3825028" y="3039107"/>
            <a:ext cx="7018984" cy="1192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marL="342900" indent="-342900" algn="just">
              <a:lnSpc>
                <a:spcPct val="120000"/>
              </a:lnSpc>
              <a:buFont typeface="Wingdings" panose="05000000000000000000" pitchFamily="2" charset="2"/>
              <a:buChar char="p"/>
            </a:pPr>
            <a:r>
              <a:rPr lang="en-US" altLang="zh-CN" sz="2000" dirty="0" smtClean="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a:t>
            </a:r>
            <a:r>
              <a:rPr lang="zh-CN" altLang="en-US" sz="2000" dirty="0" smtClean="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问责条例</a:t>
            </a:r>
            <a:r>
              <a:rPr lang="en-US" altLang="zh-CN" sz="2000" dirty="0" smtClean="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a:t>
            </a:r>
            <a:r>
              <a:rPr lang="zh-CN" altLang="en-US" sz="2000"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rPr>
              <a:t>体现了党的十八大以来管党治党理论和实践创新成果，是全面从严治党重要的制度遵循，对于统筹推进“五位一体”总体布局和协调推进“四个全面”战略布局，实现党的历史使命，具有十分重要的意义。</a:t>
            </a:r>
          </a:p>
          <a:p>
            <a:pPr marL="342900" indent="-342900" algn="just">
              <a:lnSpc>
                <a:spcPct val="120000"/>
              </a:lnSpc>
              <a:buFont typeface="Wingdings" panose="05000000000000000000" pitchFamily="2" charset="2"/>
              <a:buChar char="p"/>
            </a:pPr>
            <a:endParaRPr lang="zh-CN" altLang="en-US" sz="2000" dirty="0">
              <a:solidFill>
                <a:schemeClr val="bg1"/>
              </a:solidFill>
              <a:latin typeface="方正品尚黑简体" panose="02000000000000000000" pitchFamily="2" charset="-122"/>
              <a:ea typeface="方正品尚黑简体" panose="02000000000000000000" pitchFamily="2" charset="-122"/>
              <a:sym typeface="Arial" panose="020B0604020202020204" pitchFamily="34" charset="0"/>
            </a:endParaRPr>
          </a:p>
        </p:txBody>
      </p:sp>
      <p:pic>
        <p:nvPicPr>
          <p:cNvPr id="9" name="图片 8"/>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71991" y="1895169"/>
            <a:ext cx="1673757" cy="1180760"/>
          </a:xfrm>
          <a:prstGeom prst="rect">
            <a:avLst/>
          </a:prstGeom>
          <a:ln w="88900" cap="sq" cmpd="thickThin">
            <a:solidFill>
              <a:srgbClr val="000000"/>
            </a:solidFill>
            <a:prstDash val="solid"/>
            <a:miter lim="800000"/>
          </a:ln>
          <a:effectLst>
            <a:innerShdw blurRad="76200">
              <a:srgbClr val="000000"/>
            </a:innerShdw>
          </a:effectLst>
        </p:spPr>
      </p:pic>
      <p:sp>
        <p:nvSpPr>
          <p:cNvPr id="10" name="MH_Other_1"/>
          <p:cNvSpPr/>
          <p:nvPr>
            <p:custDataLst>
              <p:tags r:id="rId8"/>
            </p:custDataLst>
          </p:nvPr>
        </p:nvSpPr>
        <p:spPr>
          <a:xfrm rot="19743805">
            <a:off x="503319" y="644619"/>
            <a:ext cx="173038"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3A89C9"/>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11" name="MH_Other_2"/>
          <p:cNvSpPr/>
          <p:nvPr>
            <p:custDataLst>
              <p:tags r:id="rId9"/>
            </p:custDataLst>
          </p:nvPr>
        </p:nvSpPr>
        <p:spPr>
          <a:xfrm rot="19743805">
            <a:off x="776369" y="644619"/>
            <a:ext cx="171450"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F26C4F"/>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12" name="文本框 16"/>
          <p:cNvSpPr txBox="1">
            <a:spLocks noChangeArrowheads="1"/>
          </p:cNvSpPr>
          <p:nvPr/>
        </p:nvSpPr>
        <p:spPr bwMode="auto">
          <a:xfrm>
            <a:off x="1079260" y="639888"/>
            <a:ext cx="7562464" cy="540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None/>
            </a:pPr>
            <a:r>
              <a:rPr lang="zh-CN" altLang="en-US" b="1" dirty="0" smtClean="0">
                <a:solidFill>
                  <a:srgbClr val="3A89C9"/>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（一）</a:t>
            </a:r>
            <a:r>
              <a:rPr lang="en-US" altLang="zh-CN" b="1" dirty="0" smtClean="0">
                <a:solidFill>
                  <a:srgbClr val="3A89C9"/>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b="1" dirty="0" smtClean="0">
                <a:solidFill>
                  <a:srgbClr val="3A89C9"/>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中国共产党问责条例</a:t>
            </a:r>
            <a:r>
              <a:rPr lang="en-US" altLang="zh-CN" b="1" dirty="0" smtClean="0">
                <a:solidFill>
                  <a:srgbClr val="3A89C9"/>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b="1" dirty="0" smtClean="0">
                <a:solidFill>
                  <a:srgbClr val="3A89C9"/>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的地位、意义</a:t>
            </a:r>
            <a:endParaRPr lang="en-US" altLang="zh-CN" b="1" dirty="0">
              <a:solidFill>
                <a:srgbClr val="3A89C9"/>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pic>
        <p:nvPicPr>
          <p:cNvPr id="2" name="图片 1" descr="111.jpg"/>
          <p:cNvPicPr>
            <a:picLocks noChangeAspect="1"/>
          </p:cNvPicPr>
          <p:nvPr/>
        </p:nvPicPr>
        <p:blipFill>
          <a:blip r:embed="rId2"/>
          <a:stretch>
            <a:fillRect/>
          </a:stretch>
        </p:blipFill>
        <p:spPr>
          <a:xfrm>
            <a:off x="0" y="0"/>
            <a:ext cx="12272792" cy="6858000"/>
          </a:xfrm>
          <a:prstGeom prst="rect">
            <a:avLst/>
          </a:prstGeom>
        </p:spPr>
      </p:pic>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19" name="MH_Other_1"/>
          <p:cNvSpPr>
            <a:spLocks noChangeArrowheads="1"/>
          </p:cNvSpPr>
          <p:nvPr>
            <p:custDataLst>
              <p:tags r:id="rId1"/>
            </p:custDataLst>
          </p:nvPr>
        </p:nvSpPr>
        <p:spPr bwMode="auto">
          <a:xfrm>
            <a:off x="775523" y="1606981"/>
            <a:ext cx="279400" cy="279400"/>
          </a:xfrm>
          <a:prstGeom prst="ellipse">
            <a:avLst/>
          </a:prstGeom>
          <a:solidFill>
            <a:srgbClr val="9CC0E4">
              <a:alpha val="50195"/>
            </a:srgb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20" name="MH_Other_2"/>
          <p:cNvSpPr>
            <a:spLocks noChangeArrowheads="1"/>
          </p:cNvSpPr>
          <p:nvPr>
            <p:custDataLst>
              <p:tags r:id="rId2"/>
            </p:custDataLst>
          </p:nvPr>
        </p:nvSpPr>
        <p:spPr bwMode="auto">
          <a:xfrm>
            <a:off x="440560" y="1514907"/>
            <a:ext cx="465138" cy="465137"/>
          </a:xfrm>
          <a:prstGeom prst="ellipse">
            <a:avLst/>
          </a:prstGeom>
          <a:solidFill>
            <a:srgbClr val="9CC0E4"/>
          </a:solidFill>
          <a:ln>
            <a:noFill/>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a:solidFill>
                  <a:srgbClr val="FFFFFF"/>
                </a:solidFill>
                <a:ea typeface="微软雅黑" panose="020B0503020204020204" pitchFamily="34" charset="-122"/>
                <a:cs typeface="Aharoni" panose="02010803020104030203" pitchFamily="2" charset="-79"/>
              </a:rPr>
              <a:t>A</a:t>
            </a:r>
            <a:endParaRPr lang="zh-CN" altLang="en-US" sz="2400">
              <a:solidFill>
                <a:srgbClr val="FFFFFF"/>
              </a:solidFill>
              <a:ea typeface="微软雅黑" panose="020B0503020204020204" pitchFamily="34" charset="-122"/>
              <a:cs typeface="Aharoni" panose="02010803020104030203" pitchFamily="2" charset="-79"/>
            </a:endParaRPr>
          </a:p>
        </p:txBody>
      </p:sp>
      <p:sp>
        <p:nvSpPr>
          <p:cNvPr id="21" name="MH_Other_3"/>
          <p:cNvSpPr>
            <a:spLocks/>
          </p:cNvSpPr>
          <p:nvPr>
            <p:custDataLst>
              <p:tags r:id="rId3"/>
            </p:custDataLst>
          </p:nvPr>
        </p:nvSpPr>
        <p:spPr bwMode="auto">
          <a:xfrm>
            <a:off x="1181922" y="1581793"/>
            <a:ext cx="263525" cy="300037"/>
          </a:xfrm>
          <a:custGeom>
            <a:avLst/>
            <a:gdLst>
              <a:gd name="T0" fmla="*/ 2147483646 w 3678"/>
              <a:gd name="T1" fmla="*/ 2147483646 h 4197"/>
              <a:gd name="T2" fmla="*/ 2147483646 w 3678"/>
              <a:gd name="T3" fmla="*/ 2147483646 h 4197"/>
              <a:gd name="T4" fmla="*/ 2147483646 w 3678"/>
              <a:gd name="T5" fmla="*/ 2147483646 h 4197"/>
              <a:gd name="T6" fmla="*/ 2147483646 w 3678"/>
              <a:gd name="T7" fmla="*/ 2147483646 h 4197"/>
              <a:gd name="T8" fmla="*/ 2147483646 w 3678"/>
              <a:gd name="T9" fmla="*/ 2147483646 h 4197"/>
              <a:gd name="T10" fmla="*/ 2147483646 w 3678"/>
              <a:gd name="T11" fmla="*/ 2147483646 h 4197"/>
              <a:gd name="T12" fmla="*/ 2147483646 w 3678"/>
              <a:gd name="T13" fmla="*/ 2147483646 h 4197"/>
              <a:gd name="T14" fmla="*/ 2147483646 w 3678"/>
              <a:gd name="T15" fmla="*/ 2147483646 h 4197"/>
              <a:gd name="T16" fmla="*/ 2147483646 w 3678"/>
              <a:gd name="T17" fmla="*/ 2147483646 h 4197"/>
              <a:gd name="T18" fmla="*/ 2147483646 w 3678"/>
              <a:gd name="T19" fmla="*/ 2147483646 h 4197"/>
              <a:gd name="T20" fmla="*/ 2147483646 w 3678"/>
              <a:gd name="T21" fmla="*/ 2147483646 h 4197"/>
              <a:gd name="T22" fmla="*/ 2147483646 w 3678"/>
              <a:gd name="T23" fmla="*/ 2147483646 h 41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78" h="4197">
                <a:moveTo>
                  <a:pt x="2081" y="2099"/>
                </a:moveTo>
                <a:lnTo>
                  <a:pt x="0" y="0"/>
                </a:lnTo>
                <a:lnTo>
                  <a:pt x="762" y="2099"/>
                </a:lnTo>
                <a:lnTo>
                  <a:pt x="0" y="4197"/>
                </a:lnTo>
                <a:lnTo>
                  <a:pt x="2081" y="2099"/>
                </a:lnTo>
                <a:close/>
                <a:moveTo>
                  <a:pt x="3678" y="2099"/>
                </a:moveTo>
                <a:lnTo>
                  <a:pt x="1597" y="0"/>
                </a:lnTo>
                <a:lnTo>
                  <a:pt x="2359" y="2099"/>
                </a:lnTo>
                <a:lnTo>
                  <a:pt x="1597" y="4197"/>
                </a:lnTo>
                <a:lnTo>
                  <a:pt x="3678" y="2099"/>
                </a:lnTo>
                <a:close/>
              </a:path>
            </a:pathLst>
          </a:custGeom>
          <a:solidFill>
            <a:srgbClr val="9CC0E4"/>
          </a:solidFill>
          <a:ln>
            <a:noFill/>
          </a:ln>
        </p:spPr>
        <p:txBody>
          <a:bodyPr anchor="ctr"/>
          <a:lstStyle/>
          <a:p>
            <a:endParaRPr lang="zh-CN" altLang="en-US"/>
          </a:p>
        </p:txBody>
      </p:sp>
      <p:sp>
        <p:nvSpPr>
          <p:cNvPr id="22" name="MH_Text_1"/>
          <p:cNvSpPr/>
          <p:nvPr>
            <p:custDataLst>
              <p:tags r:id="rId4"/>
            </p:custDataLst>
          </p:nvPr>
        </p:nvSpPr>
        <p:spPr>
          <a:xfrm>
            <a:off x="1599432" y="1784616"/>
            <a:ext cx="9486352" cy="593725"/>
          </a:xfrm>
          <a:prstGeom prst="rect">
            <a:avLst/>
          </a:prstGeom>
        </p:spPr>
        <p:txBody>
          <a:bodyPr lIns="0" tIns="0" rIns="0" bIns="0">
            <a:noAutofit/>
          </a:bodyPr>
          <a:lstStyle/>
          <a:p>
            <a:pPr algn="just"/>
            <a:r>
              <a:rPr lang="en-US" altLang="zh-CN" sz="2000" dirty="0">
                <a:solidFill>
                  <a:schemeClr val="bg1"/>
                </a:solidFill>
                <a:latin typeface="方正品尚黑简体" panose="02000000000000000000" pitchFamily="2" charset="-122"/>
                <a:ea typeface="方正品尚黑简体" panose="02000000000000000000" pitchFamily="2" charset="-122"/>
              </a:rPr>
              <a:t>2016</a:t>
            </a:r>
            <a:r>
              <a:rPr lang="zh-CN" altLang="en-US" sz="2000" dirty="0">
                <a:solidFill>
                  <a:schemeClr val="bg1"/>
                </a:solidFill>
                <a:latin typeface="方正品尚黑简体" panose="02000000000000000000" pitchFamily="2" charset="-122"/>
                <a:ea typeface="方正品尚黑简体" panose="02000000000000000000" pitchFamily="2" charset="-122"/>
              </a:rPr>
              <a:t>年</a:t>
            </a:r>
            <a:r>
              <a:rPr lang="en-US" altLang="zh-CN" sz="2000" dirty="0">
                <a:solidFill>
                  <a:schemeClr val="bg1"/>
                </a:solidFill>
                <a:latin typeface="方正品尚黑简体" panose="02000000000000000000" pitchFamily="2" charset="-122"/>
                <a:ea typeface="方正品尚黑简体" panose="02000000000000000000" pitchFamily="2" charset="-122"/>
              </a:rPr>
              <a:t>2</a:t>
            </a:r>
            <a:r>
              <a:rPr lang="zh-CN" altLang="en-US" sz="2000" dirty="0">
                <a:solidFill>
                  <a:schemeClr val="bg1"/>
                </a:solidFill>
                <a:latin typeface="方正品尚黑简体" panose="02000000000000000000" pitchFamily="2" charset="-122"/>
                <a:ea typeface="方正品尚黑简体" panose="02000000000000000000" pitchFamily="2" charset="-122"/>
              </a:rPr>
              <a:t>月，中共中央办公厅印发了</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关于在全体党员中开展“学党章党规、学系列讲话，做合格党员”学习教育方案</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，并发出通知，要求各地区各部门认真贯彻执行。</a:t>
            </a:r>
            <a:endParaRPr lang="en-US" altLang="zh-CN" sz="2000" dirty="0">
              <a:solidFill>
                <a:schemeClr val="bg1"/>
              </a:solidFill>
              <a:latin typeface="方正品尚黑简体" panose="02000000000000000000" pitchFamily="2" charset="-122"/>
              <a:ea typeface="方正品尚黑简体" panose="02000000000000000000" pitchFamily="2" charset="-122"/>
            </a:endParaRPr>
          </a:p>
        </p:txBody>
      </p:sp>
      <p:sp>
        <p:nvSpPr>
          <p:cNvPr id="23" name="MH_SubTitle_1"/>
          <p:cNvSpPr/>
          <p:nvPr>
            <p:custDataLst>
              <p:tags r:id="rId5"/>
            </p:custDataLst>
          </p:nvPr>
        </p:nvSpPr>
        <p:spPr>
          <a:xfrm>
            <a:off x="1527998" y="1156925"/>
            <a:ext cx="4883150" cy="539750"/>
          </a:xfrm>
          <a:prstGeom prst="rect">
            <a:avLst/>
          </a:prstGeom>
        </p:spPr>
        <p:txBody>
          <a:bodyPr lIns="0" tIns="0" rIns="0" bIns="0" anchor="b">
            <a:normAutofit/>
          </a:bodyPr>
          <a:lstStyle/>
          <a:p>
            <a:pPr>
              <a:defRPr/>
            </a:pPr>
            <a:r>
              <a:rPr lang="zh-CN" altLang="en-US" sz="2400" dirty="0">
                <a:solidFill>
                  <a:srgbClr val="9CC0E4"/>
                </a:solidFill>
                <a:latin typeface="方正综艺简体" panose="02010601030101010101" pitchFamily="2" charset="-122"/>
                <a:ea typeface="方正综艺简体" panose="02010601030101010101" pitchFamily="2" charset="-122"/>
              </a:rPr>
              <a:t>（一）“两学一做”的重要内容</a:t>
            </a:r>
            <a:endParaRPr lang="zh-CN" altLang="en-US" sz="2400" b="1" dirty="0">
              <a:solidFill>
                <a:srgbClr val="9CC0E4"/>
              </a:solidFill>
              <a:ea typeface="微软雅黑" panose="020B0503020204020204" pitchFamily="34" charset="-122"/>
            </a:endParaRPr>
          </a:p>
        </p:txBody>
      </p:sp>
      <p:cxnSp>
        <p:nvCxnSpPr>
          <p:cNvPr id="24" name="MH_Other_4"/>
          <p:cNvCxnSpPr/>
          <p:nvPr>
            <p:custDataLst>
              <p:tags r:id="rId6"/>
            </p:custDataLst>
          </p:nvPr>
        </p:nvCxnSpPr>
        <p:spPr>
          <a:xfrm>
            <a:off x="1572446" y="1730805"/>
            <a:ext cx="4436841" cy="15876"/>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sp>
        <p:nvSpPr>
          <p:cNvPr id="25" name="MH_Other_5"/>
          <p:cNvSpPr>
            <a:spLocks noChangeArrowheads="1"/>
          </p:cNvSpPr>
          <p:nvPr>
            <p:custDataLst>
              <p:tags r:id="rId7"/>
            </p:custDataLst>
          </p:nvPr>
        </p:nvSpPr>
        <p:spPr bwMode="auto">
          <a:xfrm>
            <a:off x="1394811" y="2859913"/>
            <a:ext cx="279400" cy="279400"/>
          </a:xfrm>
          <a:prstGeom prst="ellipse">
            <a:avLst/>
          </a:prstGeom>
          <a:solidFill>
            <a:srgbClr val="F26C4F">
              <a:alpha val="50195"/>
            </a:srgb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26" name="MH_Other_6"/>
          <p:cNvSpPr>
            <a:spLocks noChangeArrowheads="1"/>
          </p:cNvSpPr>
          <p:nvPr>
            <p:custDataLst>
              <p:tags r:id="rId8"/>
            </p:custDataLst>
          </p:nvPr>
        </p:nvSpPr>
        <p:spPr bwMode="auto">
          <a:xfrm>
            <a:off x="1059850" y="2766252"/>
            <a:ext cx="465137" cy="465137"/>
          </a:xfrm>
          <a:prstGeom prst="ellipse">
            <a:avLst/>
          </a:prstGeom>
          <a:solidFill>
            <a:srgbClr val="F26C4F"/>
          </a:solidFill>
          <a:ln>
            <a:noFill/>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a:solidFill>
                  <a:srgbClr val="FFFFFF"/>
                </a:solidFill>
                <a:ea typeface="微软雅黑" panose="020B0503020204020204" pitchFamily="34" charset="-122"/>
                <a:cs typeface="Aharoni" panose="02010803020104030203" pitchFamily="2" charset="-79"/>
              </a:rPr>
              <a:t>B</a:t>
            </a:r>
            <a:endParaRPr lang="zh-CN" altLang="en-US" sz="2400">
              <a:solidFill>
                <a:srgbClr val="FFFFFF"/>
              </a:solidFill>
              <a:ea typeface="微软雅黑" panose="020B0503020204020204" pitchFamily="34" charset="-122"/>
              <a:cs typeface="Aharoni" panose="02010803020104030203" pitchFamily="2" charset="-79"/>
            </a:endParaRPr>
          </a:p>
        </p:txBody>
      </p:sp>
      <p:sp>
        <p:nvSpPr>
          <p:cNvPr id="27" name="MH_Other_7"/>
          <p:cNvSpPr>
            <a:spLocks/>
          </p:cNvSpPr>
          <p:nvPr>
            <p:custDataLst>
              <p:tags r:id="rId9"/>
            </p:custDataLst>
          </p:nvPr>
        </p:nvSpPr>
        <p:spPr bwMode="auto">
          <a:xfrm>
            <a:off x="1812325" y="2848802"/>
            <a:ext cx="263525" cy="301625"/>
          </a:xfrm>
          <a:custGeom>
            <a:avLst/>
            <a:gdLst>
              <a:gd name="T0" fmla="*/ 2147483646 w 3678"/>
              <a:gd name="T1" fmla="*/ 2147483646 h 4197"/>
              <a:gd name="T2" fmla="*/ 2147483646 w 3678"/>
              <a:gd name="T3" fmla="*/ 2147483646 h 4197"/>
              <a:gd name="T4" fmla="*/ 2147483646 w 3678"/>
              <a:gd name="T5" fmla="*/ 2147483646 h 4197"/>
              <a:gd name="T6" fmla="*/ 2147483646 w 3678"/>
              <a:gd name="T7" fmla="*/ 2147483646 h 4197"/>
              <a:gd name="T8" fmla="*/ 2147483646 w 3678"/>
              <a:gd name="T9" fmla="*/ 2147483646 h 4197"/>
              <a:gd name="T10" fmla="*/ 2147483646 w 3678"/>
              <a:gd name="T11" fmla="*/ 2147483646 h 4197"/>
              <a:gd name="T12" fmla="*/ 2147483646 w 3678"/>
              <a:gd name="T13" fmla="*/ 2147483646 h 4197"/>
              <a:gd name="T14" fmla="*/ 2147483646 w 3678"/>
              <a:gd name="T15" fmla="*/ 2147483646 h 4197"/>
              <a:gd name="T16" fmla="*/ 2147483646 w 3678"/>
              <a:gd name="T17" fmla="*/ 2147483646 h 4197"/>
              <a:gd name="T18" fmla="*/ 2147483646 w 3678"/>
              <a:gd name="T19" fmla="*/ 2147483646 h 4197"/>
              <a:gd name="T20" fmla="*/ 2147483646 w 3678"/>
              <a:gd name="T21" fmla="*/ 2147483646 h 4197"/>
              <a:gd name="T22" fmla="*/ 2147483646 w 3678"/>
              <a:gd name="T23" fmla="*/ 2147483646 h 41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78" h="4197">
                <a:moveTo>
                  <a:pt x="2081" y="2099"/>
                </a:moveTo>
                <a:lnTo>
                  <a:pt x="0" y="0"/>
                </a:lnTo>
                <a:lnTo>
                  <a:pt x="762" y="2099"/>
                </a:lnTo>
                <a:lnTo>
                  <a:pt x="0" y="4197"/>
                </a:lnTo>
                <a:lnTo>
                  <a:pt x="2081" y="2099"/>
                </a:lnTo>
                <a:close/>
                <a:moveTo>
                  <a:pt x="3678" y="2099"/>
                </a:moveTo>
                <a:lnTo>
                  <a:pt x="1597" y="0"/>
                </a:lnTo>
                <a:lnTo>
                  <a:pt x="2359" y="2099"/>
                </a:lnTo>
                <a:lnTo>
                  <a:pt x="1597" y="4197"/>
                </a:lnTo>
                <a:lnTo>
                  <a:pt x="3678" y="2099"/>
                </a:lnTo>
                <a:close/>
              </a:path>
            </a:pathLst>
          </a:custGeom>
          <a:solidFill>
            <a:srgbClr val="F26C4F"/>
          </a:solidFill>
          <a:ln>
            <a:noFill/>
          </a:ln>
        </p:spPr>
        <p:txBody>
          <a:bodyPr anchor="ctr"/>
          <a:lstStyle/>
          <a:p>
            <a:endParaRPr lang="zh-CN" altLang="en-US"/>
          </a:p>
        </p:txBody>
      </p:sp>
      <p:sp>
        <p:nvSpPr>
          <p:cNvPr id="28" name="MH_Text_2"/>
          <p:cNvSpPr/>
          <p:nvPr>
            <p:custDataLst>
              <p:tags r:id="rId10"/>
            </p:custDataLst>
          </p:nvPr>
        </p:nvSpPr>
        <p:spPr>
          <a:xfrm>
            <a:off x="2290821" y="3111873"/>
            <a:ext cx="8753201" cy="1118801"/>
          </a:xfrm>
          <a:prstGeom prst="rect">
            <a:avLst/>
          </a:prstGeom>
        </p:spPr>
        <p:txBody>
          <a:bodyPr lIns="0" tIns="0" rIns="0" bIns="0">
            <a:normAutofit/>
          </a:bodyPr>
          <a:lstStyle/>
          <a:p>
            <a:pPr algn="just">
              <a:lnSpc>
                <a:spcPct val="90000"/>
              </a:lnSpc>
            </a:pPr>
            <a:r>
              <a:rPr lang="zh-CN" altLang="en-US" sz="2000" dirty="0">
                <a:solidFill>
                  <a:schemeClr val="bg1"/>
                </a:solidFill>
                <a:latin typeface="方正品尚黑简体" panose="02000000000000000000" pitchFamily="2" charset="-122"/>
                <a:ea typeface="方正品尚黑简体" panose="02000000000000000000" pitchFamily="2" charset="-122"/>
              </a:rPr>
              <a:t>当前，一些党员干部党风不正，党风不廉，理想信念缺失，宗旨观念淡薄，各种违纪违法现象频现。</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问责条例</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就是要通过严格的问责制度，督促各级党组织切实负起管党治党的责任，承担起主体责任、监督责任和领导责任。管党不严，治党不力，就是失职，就要被问责。</a:t>
            </a:r>
            <a:endParaRPr lang="en-US" altLang="zh-CN" sz="2000" dirty="0">
              <a:solidFill>
                <a:schemeClr val="bg1"/>
              </a:solidFill>
              <a:latin typeface="方正品尚黑简体" panose="02000000000000000000" pitchFamily="2" charset="-122"/>
              <a:ea typeface="方正品尚黑简体" panose="02000000000000000000" pitchFamily="2" charset="-122"/>
            </a:endParaRPr>
          </a:p>
        </p:txBody>
      </p:sp>
      <p:sp>
        <p:nvSpPr>
          <p:cNvPr id="29" name="MH_SubTitle_2"/>
          <p:cNvSpPr/>
          <p:nvPr>
            <p:custDataLst>
              <p:tags r:id="rId11"/>
            </p:custDataLst>
          </p:nvPr>
        </p:nvSpPr>
        <p:spPr>
          <a:xfrm>
            <a:off x="2213964" y="2426525"/>
            <a:ext cx="4883150" cy="539750"/>
          </a:xfrm>
          <a:prstGeom prst="rect">
            <a:avLst/>
          </a:prstGeom>
        </p:spPr>
        <p:txBody>
          <a:bodyPr lIns="0" tIns="0" rIns="0" bIns="0" anchor="b">
            <a:normAutofit/>
          </a:bodyPr>
          <a:lstStyle/>
          <a:p>
            <a:pPr>
              <a:defRPr/>
            </a:pPr>
            <a:r>
              <a:rPr lang="zh-CN" altLang="en-US" sz="2400" dirty="0" smtClean="0">
                <a:solidFill>
                  <a:srgbClr val="F26C4F"/>
                </a:solidFill>
                <a:latin typeface="方正综艺简体" panose="02010601030101010101" pitchFamily="2" charset="-122"/>
                <a:ea typeface="方正综艺简体" panose="02010601030101010101" pitchFamily="2" charset="-122"/>
              </a:rPr>
              <a:t>（</a:t>
            </a:r>
            <a:r>
              <a:rPr lang="zh-CN" altLang="en-US" sz="2400" dirty="0">
                <a:solidFill>
                  <a:srgbClr val="F26C4F"/>
                </a:solidFill>
                <a:latin typeface="方正综艺简体" panose="02010601030101010101" pitchFamily="2" charset="-122"/>
                <a:ea typeface="方正综艺简体" panose="02010601030101010101" pitchFamily="2" charset="-122"/>
              </a:rPr>
              <a:t>二）管党治党的重要举措</a:t>
            </a:r>
            <a:endParaRPr lang="zh-CN" altLang="en-US" sz="2400" b="1" dirty="0">
              <a:solidFill>
                <a:srgbClr val="F26C4F"/>
              </a:solidFill>
              <a:ea typeface="微软雅黑" panose="020B0503020204020204" pitchFamily="34" charset="-122"/>
            </a:endParaRPr>
          </a:p>
        </p:txBody>
      </p:sp>
      <p:cxnSp>
        <p:nvCxnSpPr>
          <p:cNvPr id="30" name="MH_Other_8"/>
          <p:cNvCxnSpPr/>
          <p:nvPr>
            <p:custDataLst>
              <p:tags r:id="rId12"/>
            </p:custDataLst>
          </p:nvPr>
        </p:nvCxnSpPr>
        <p:spPr>
          <a:xfrm flipV="1">
            <a:off x="2267937" y="2998820"/>
            <a:ext cx="3560540" cy="793"/>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sp>
        <p:nvSpPr>
          <p:cNvPr id="41" name="MH_Other_9"/>
          <p:cNvSpPr>
            <a:spLocks noChangeArrowheads="1"/>
          </p:cNvSpPr>
          <p:nvPr>
            <p:custDataLst>
              <p:tags r:id="rId13"/>
            </p:custDataLst>
          </p:nvPr>
        </p:nvSpPr>
        <p:spPr bwMode="auto">
          <a:xfrm>
            <a:off x="2009174" y="4649774"/>
            <a:ext cx="279400" cy="279400"/>
          </a:xfrm>
          <a:prstGeom prst="ellipse">
            <a:avLst/>
          </a:prstGeom>
          <a:solidFill>
            <a:srgbClr val="3A89C9">
              <a:alpha val="50195"/>
            </a:srgb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a:solidFill>
                <a:srgbClr val="FFFFFF"/>
              </a:solidFill>
              <a:ea typeface="微软雅黑" panose="020B0503020204020204" pitchFamily="34" charset="-122"/>
            </a:endParaRPr>
          </a:p>
        </p:txBody>
      </p:sp>
      <p:sp>
        <p:nvSpPr>
          <p:cNvPr id="42" name="MH_Other_10"/>
          <p:cNvSpPr>
            <a:spLocks noChangeArrowheads="1"/>
          </p:cNvSpPr>
          <p:nvPr>
            <p:custDataLst>
              <p:tags r:id="rId14"/>
            </p:custDataLst>
          </p:nvPr>
        </p:nvSpPr>
        <p:spPr bwMode="auto">
          <a:xfrm>
            <a:off x="1674211" y="4556113"/>
            <a:ext cx="465138" cy="466725"/>
          </a:xfrm>
          <a:prstGeom prst="ellipse">
            <a:avLst/>
          </a:prstGeom>
          <a:solidFill>
            <a:srgbClr val="3A89C9"/>
          </a:solidFill>
          <a:ln>
            <a:noFill/>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dirty="0">
                <a:solidFill>
                  <a:srgbClr val="FFFFFF"/>
                </a:solidFill>
                <a:ea typeface="微软雅黑" panose="020B0503020204020204" pitchFamily="34" charset="-122"/>
                <a:cs typeface="Aharoni" panose="02010803020104030203" pitchFamily="2" charset="-79"/>
              </a:rPr>
              <a:t>C</a:t>
            </a:r>
            <a:endParaRPr lang="zh-CN" altLang="en-US" sz="2400" dirty="0">
              <a:solidFill>
                <a:srgbClr val="FFFFFF"/>
              </a:solidFill>
              <a:ea typeface="微软雅黑" panose="020B0503020204020204" pitchFamily="34" charset="-122"/>
              <a:cs typeface="Aharoni" panose="02010803020104030203" pitchFamily="2" charset="-79"/>
            </a:endParaRPr>
          </a:p>
        </p:txBody>
      </p:sp>
      <p:sp>
        <p:nvSpPr>
          <p:cNvPr id="47" name="MH_Other_11"/>
          <p:cNvSpPr>
            <a:spLocks/>
          </p:cNvSpPr>
          <p:nvPr>
            <p:custDataLst>
              <p:tags r:id="rId15"/>
            </p:custDataLst>
          </p:nvPr>
        </p:nvSpPr>
        <p:spPr bwMode="auto">
          <a:xfrm>
            <a:off x="2426687" y="4638663"/>
            <a:ext cx="263525" cy="301625"/>
          </a:xfrm>
          <a:custGeom>
            <a:avLst/>
            <a:gdLst>
              <a:gd name="T0" fmla="*/ 2147483646 w 3678"/>
              <a:gd name="T1" fmla="*/ 2147483646 h 4197"/>
              <a:gd name="T2" fmla="*/ 2147483646 w 3678"/>
              <a:gd name="T3" fmla="*/ 2147483646 h 4197"/>
              <a:gd name="T4" fmla="*/ 2147483646 w 3678"/>
              <a:gd name="T5" fmla="*/ 2147483646 h 4197"/>
              <a:gd name="T6" fmla="*/ 2147483646 w 3678"/>
              <a:gd name="T7" fmla="*/ 2147483646 h 4197"/>
              <a:gd name="T8" fmla="*/ 2147483646 w 3678"/>
              <a:gd name="T9" fmla="*/ 2147483646 h 4197"/>
              <a:gd name="T10" fmla="*/ 2147483646 w 3678"/>
              <a:gd name="T11" fmla="*/ 2147483646 h 4197"/>
              <a:gd name="T12" fmla="*/ 2147483646 w 3678"/>
              <a:gd name="T13" fmla="*/ 2147483646 h 4197"/>
              <a:gd name="T14" fmla="*/ 2147483646 w 3678"/>
              <a:gd name="T15" fmla="*/ 2147483646 h 4197"/>
              <a:gd name="T16" fmla="*/ 2147483646 w 3678"/>
              <a:gd name="T17" fmla="*/ 2147483646 h 4197"/>
              <a:gd name="T18" fmla="*/ 2147483646 w 3678"/>
              <a:gd name="T19" fmla="*/ 2147483646 h 4197"/>
              <a:gd name="T20" fmla="*/ 2147483646 w 3678"/>
              <a:gd name="T21" fmla="*/ 2147483646 h 4197"/>
              <a:gd name="T22" fmla="*/ 2147483646 w 3678"/>
              <a:gd name="T23" fmla="*/ 2147483646 h 41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78" h="4197">
                <a:moveTo>
                  <a:pt x="2081" y="2099"/>
                </a:moveTo>
                <a:lnTo>
                  <a:pt x="0" y="0"/>
                </a:lnTo>
                <a:lnTo>
                  <a:pt x="762" y="2099"/>
                </a:lnTo>
                <a:lnTo>
                  <a:pt x="0" y="4197"/>
                </a:lnTo>
                <a:lnTo>
                  <a:pt x="2081" y="2099"/>
                </a:lnTo>
                <a:close/>
                <a:moveTo>
                  <a:pt x="3678" y="2099"/>
                </a:moveTo>
                <a:lnTo>
                  <a:pt x="1597" y="0"/>
                </a:lnTo>
                <a:lnTo>
                  <a:pt x="2359" y="2099"/>
                </a:lnTo>
                <a:lnTo>
                  <a:pt x="1597" y="4197"/>
                </a:lnTo>
                <a:lnTo>
                  <a:pt x="3678" y="2099"/>
                </a:lnTo>
                <a:close/>
              </a:path>
            </a:pathLst>
          </a:custGeom>
          <a:solidFill>
            <a:srgbClr val="3A89C9"/>
          </a:solidFill>
          <a:ln>
            <a:noFill/>
          </a:ln>
        </p:spPr>
        <p:txBody>
          <a:bodyPr anchor="ctr"/>
          <a:lstStyle/>
          <a:p>
            <a:endParaRPr lang="zh-CN" altLang="en-US"/>
          </a:p>
        </p:txBody>
      </p:sp>
      <p:sp>
        <p:nvSpPr>
          <p:cNvPr id="48" name="MH_Text_3"/>
          <p:cNvSpPr/>
          <p:nvPr>
            <p:custDataLst>
              <p:tags r:id="rId16"/>
            </p:custDataLst>
          </p:nvPr>
        </p:nvSpPr>
        <p:spPr>
          <a:xfrm>
            <a:off x="2909286" y="4940289"/>
            <a:ext cx="8278263" cy="1271326"/>
          </a:xfrm>
          <a:prstGeom prst="rect">
            <a:avLst/>
          </a:prstGeom>
        </p:spPr>
        <p:txBody>
          <a:bodyPr lIns="0" tIns="0" rIns="0" bIns="0">
            <a:normAutofit/>
          </a:bodyPr>
          <a:lstStyle/>
          <a:p>
            <a:pPr>
              <a:lnSpc>
                <a:spcPct val="90000"/>
              </a:lnSpc>
            </a:pPr>
            <a:r>
              <a:rPr lang="zh-CN" altLang="en-US" sz="2000" dirty="0">
                <a:solidFill>
                  <a:schemeClr val="bg1"/>
                </a:solidFill>
                <a:latin typeface="方正品尚黑简体" panose="02000000000000000000" pitchFamily="2" charset="-122"/>
                <a:ea typeface="方正品尚黑简体" panose="02000000000000000000" pitchFamily="2" charset="-122"/>
              </a:rPr>
              <a:t>权力就是责任，责任就要担当。当前一些党的领导干部没有正确认识权力与责任的关系，把两者分离开来，甚至只想要权力、不愿担责任</a:t>
            </a:r>
            <a:r>
              <a:rPr lang="zh-CN" altLang="en-US" sz="2000" dirty="0" smtClean="0">
                <a:solidFill>
                  <a:schemeClr val="bg1"/>
                </a:solidFill>
                <a:latin typeface="方正品尚黑简体" panose="02000000000000000000" pitchFamily="2" charset="-122"/>
                <a:ea typeface="方正品尚黑简体" panose="02000000000000000000" pitchFamily="2" charset="-122"/>
              </a:rPr>
              <a:t>。</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smtClean="0">
                <a:solidFill>
                  <a:schemeClr val="bg1"/>
                </a:solidFill>
                <a:latin typeface="方正品尚黑简体" panose="02000000000000000000" pitchFamily="2" charset="-122"/>
                <a:ea typeface="方正品尚黑简体" panose="02000000000000000000" pitchFamily="2" charset="-122"/>
              </a:rPr>
              <a:t>问</a:t>
            </a:r>
            <a:r>
              <a:rPr lang="zh-CN" altLang="en-US" sz="2000" dirty="0">
                <a:solidFill>
                  <a:schemeClr val="bg1"/>
                </a:solidFill>
                <a:latin typeface="方正品尚黑简体" panose="02000000000000000000" pitchFamily="2" charset="-122"/>
                <a:ea typeface="方正品尚黑简体" panose="02000000000000000000" pitchFamily="2" charset="-122"/>
              </a:rPr>
              <a:t>责</a:t>
            </a:r>
            <a:r>
              <a:rPr lang="zh-CN" altLang="en-US" sz="2000" dirty="0" smtClean="0">
                <a:solidFill>
                  <a:schemeClr val="bg1"/>
                </a:solidFill>
                <a:latin typeface="方正品尚黑简体" panose="02000000000000000000" pitchFamily="2" charset="-122"/>
                <a:ea typeface="方正品尚黑简体" panose="02000000000000000000" pitchFamily="2" charset="-122"/>
              </a:rPr>
              <a:t>条例</a:t>
            </a:r>
            <a:r>
              <a:rPr lang="en-US" altLang="zh-CN" sz="2000" dirty="0" smtClean="0">
                <a:solidFill>
                  <a:schemeClr val="bg1"/>
                </a:solidFill>
                <a:latin typeface="方正品尚黑简体" panose="02000000000000000000" pitchFamily="2" charset="-122"/>
                <a:ea typeface="方正品尚黑简体" panose="02000000000000000000" pitchFamily="2" charset="-122"/>
              </a:rPr>
              <a:t>》</a:t>
            </a:r>
            <a:r>
              <a:rPr lang="zh-CN" altLang="en-US" sz="2000" dirty="0" smtClean="0">
                <a:solidFill>
                  <a:schemeClr val="bg1"/>
                </a:solidFill>
                <a:latin typeface="方正品尚黑简体" panose="02000000000000000000" pitchFamily="2" charset="-122"/>
                <a:ea typeface="方正品尚黑简体" panose="02000000000000000000" pitchFamily="2" charset="-122"/>
              </a:rPr>
              <a:t>的</a:t>
            </a:r>
            <a:r>
              <a:rPr lang="zh-CN" altLang="en-US" sz="2000" dirty="0">
                <a:solidFill>
                  <a:schemeClr val="bg1"/>
                </a:solidFill>
                <a:latin typeface="方正品尚黑简体" panose="02000000000000000000" pitchFamily="2" charset="-122"/>
                <a:ea typeface="方正品尚黑简体" panose="02000000000000000000" pitchFamily="2" charset="-122"/>
              </a:rPr>
              <a:t>出台，就是</a:t>
            </a:r>
            <a:r>
              <a:rPr lang="zh-CN" altLang="en-US" sz="2000" dirty="0" smtClean="0">
                <a:solidFill>
                  <a:schemeClr val="bg1"/>
                </a:solidFill>
                <a:latin typeface="方正品尚黑简体" panose="02000000000000000000" pitchFamily="2" charset="-122"/>
                <a:ea typeface="方正品尚黑简体" panose="02000000000000000000" pitchFamily="2" charset="-122"/>
              </a:rPr>
              <a:t>要党员干部时刻</a:t>
            </a:r>
            <a:r>
              <a:rPr lang="zh-CN" altLang="en-US" sz="2000" dirty="0">
                <a:solidFill>
                  <a:schemeClr val="bg1"/>
                </a:solidFill>
                <a:latin typeface="方正品尚黑简体" panose="02000000000000000000" pitchFamily="2" charset="-122"/>
                <a:ea typeface="方正品尚黑简体" panose="02000000000000000000" pitchFamily="2" charset="-122"/>
              </a:rPr>
              <a:t>牢记对党和人民负责、为党和人民担</a:t>
            </a:r>
            <a:r>
              <a:rPr lang="zh-CN" altLang="en-US" sz="2000" dirty="0" smtClean="0">
                <a:solidFill>
                  <a:schemeClr val="bg1"/>
                </a:solidFill>
                <a:latin typeface="方正品尚黑简体" panose="02000000000000000000" pitchFamily="2" charset="-122"/>
                <a:ea typeface="方正品尚黑简体" panose="02000000000000000000" pitchFamily="2" charset="-122"/>
              </a:rPr>
              <a:t>责，让失责</a:t>
            </a:r>
            <a:r>
              <a:rPr lang="zh-CN" altLang="en-US" sz="2000" dirty="0">
                <a:solidFill>
                  <a:schemeClr val="bg1"/>
                </a:solidFill>
                <a:latin typeface="方正品尚黑简体" panose="02000000000000000000" pitchFamily="2" charset="-122"/>
                <a:ea typeface="方正品尚黑简体" panose="02000000000000000000" pitchFamily="2" charset="-122"/>
              </a:rPr>
              <a:t>必问、问责必严成为常态。</a:t>
            </a:r>
          </a:p>
        </p:txBody>
      </p:sp>
      <p:sp>
        <p:nvSpPr>
          <p:cNvPr id="49" name="MH_SubTitle_3"/>
          <p:cNvSpPr/>
          <p:nvPr>
            <p:custDataLst>
              <p:tags r:id="rId17"/>
            </p:custDataLst>
          </p:nvPr>
        </p:nvSpPr>
        <p:spPr>
          <a:xfrm>
            <a:off x="2828325" y="4230674"/>
            <a:ext cx="4883150" cy="541338"/>
          </a:xfrm>
          <a:prstGeom prst="rect">
            <a:avLst/>
          </a:prstGeom>
        </p:spPr>
        <p:txBody>
          <a:bodyPr lIns="0" tIns="0" rIns="0" bIns="0" anchor="b">
            <a:normAutofit/>
          </a:bodyPr>
          <a:lstStyle/>
          <a:p>
            <a:pPr>
              <a:defRPr/>
            </a:pPr>
            <a:r>
              <a:rPr lang="zh-CN" altLang="en-US" sz="2400" dirty="0">
                <a:solidFill>
                  <a:srgbClr val="3A89C9"/>
                </a:solidFill>
                <a:latin typeface="方正综艺简体" panose="02010601030101010101" pitchFamily="2" charset="-122"/>
                <a:ea typeface="方正综艺简体" panose="02010601030101010101" pitchFamily="2" charset="-122"/>
              </a:rPr>
              <a:t>（三）履职尽责的重要要求</a:t>
            </a:r>
            <a:endParaRPr lang="zh-CN" altLang="en-US" sz="2400" b="1" dirty="0">
              <a:solidFill>
                <a:srgbClr val="3A89C9"/>
              </a:solidFill>
              <a:ea typeface="微软雅黑" panose="020B0503020204020204" pitchFamily="34" charset="-122"/>
            </a:endParaRPr>
          </a:p>
        </p:txBody>
      </p:sp>
      <p:cxnSp>
        <p:nvCxnSpPr>
          <p:cNvPr id="52" name="MH_Other_12"/>
          <p:cNvCxnSpPr/>
          <p:nvPr>
            <p:custDataLst>
              <p:tags r:id="rId18"/>
            </p:custDataLst>
          </p:nvPr>
        </p:nvCxnSpPr>
        <p:spPr>
          <a:xfrm>
            <a:off x="2882300" y="4789474"/>
            <a:ext cx="3785121" cy="0"/>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sp>
        <p:nvSpPr>
          <p:cNvPr id="53" name="MH_Other_1"/>
          <p:cNvSpPr/>
          <p:nvPr>
            <p:custDataLst>
              <p:tags r:id="rId19"/>
            </p:custDataLst>
          </p:nvPr>
        </p:nvSpPr>
        <p:spPr>
          <a:xfrm rot="19743805">
            <a:off x="6052372" y="323530"/>
            <a:ext cx="173038"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3A89C9"/>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54" name="MH_Other_2"/>
          <p:cNvSpPr/>
          <p:nvPr>
            <p:custDataLst>
              <p:tags r:id="rId20"/>
            </p:custDataLst>
          </p:nvPr>
        </p:nvSpPr>
        <p:spPr>
          <a:xfrm rot="19743805">
            <a:off x="6325422" y="323530"/>
            <a:ext cx="171450"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F26C4F"/>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55" name="文本框 16"/>
          <p:cNvSpPr txBox="1">
            <a:spLocks noChangeArrowheads="1"/>
          </p:cNvSpPr>
          <p:nvPr/>
        </p:nvSpPr>
        <p:spPr bwMode="auto">
          <a:xfrm>
            <a:off x="6628313" y="367393"/>
            <a:ext cx="5324846"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a:lnSpc>
                <a:spcPct val="120000"/>
              </a:lnSpc>
              <a:spcBef>
                <a:spcPct val="0"/>
              </a:spcBef>
              <a:buNone/>
            </a:pPr>
            <a:r>
              <a:rPr lang="zh-CN" altLang="en-US" sz="2400"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为什么要</a:t>
            </a:r>
            <a:r>
              <a:rPr lang="zh-CN" altLang="en-US" sz="2400"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学习</a:t>
            </a:r>
            <a:r>
              <a:rPr lang="en-US" altLang="zh-CN" sz="2400"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sz="2400"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中国共产党问责条例</a:t>
            </a:r>
            <a:r>
              <a:rPr lang="en-US" altLang="zh-CN" sz="2400"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xmlns="" val="0"/>
              </a:ext>
            </a:extLst>
          </a:blip>
          <a:srcRect t="11627"/>
          <a:stretch/>
        </p:blipFill>
        <p:spPr>
          <a:xfrm>
            <a:off x="0" y="0"/>
            <a:ext cx="12192000" cy="6734030"/>
          </a:xfrm>
          <a:prstGeom prst="rect">
            <a:avLst/>
          </a:prstGeom>
          <a:noFill/>
          <a:ln>
            <a:noFill/>
          </a:ln>
        </p:spPr>
      </p:pic>
      <p:sp>
        <p:nvSpPr>
          <p:cNvPr id="5123" name="矩形 10"/>
          <p:cNvSpPr>
            <a:spLocks noChangeArrowheads="1"/>
          </p:cNvSpPr>
          <p:nvPr/>
        </p:nvSpPr>
        <p:spPr bwMode="auto">
          <a:xfrm>
            <a:off x="0" y="3479800"/>
            <a:ext cx="12192000" cy="3378200"/>
          </a:xfrm>
          <a:prstGeom prst="rect">
            <a:avLst/>
          </a:prstGeom>
          <a:solidFill>
            <a:srgbClr val="1B325F"/>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solidFill>
                <a:srgbClr val="F26C4F"/>
              </a:solidFill>
              <a:latin typeface="Arial" panose="020B0604020202020204" pitchFamily="34" charset="0"/>
            </a:endParaRPr>
          </a:p>
        </p:txBody>
      </p:sp>
      <p:sp>
        <p:nvSpPr>
          <p:cNvPr id="5124" name="矩形 20"/>
          <p:cNvSpPr>
            <a:spLocks noChangeArrowheads="1"/>
          </p:cNvSpPr>
          <p:nvPr/>
        </p:nvSpPr>
        <p:spPr bwMode="auto">
          <a:xfrm>
            <a:off x="2964235" y="4150823"/>
            <a:ext cx="7042649" cy="557894"/>
          </a:xfrm>
          <a:prstGeom prst="rect">
            <a:avLst/>
          </a:prstGeom>
          <a:solidFill>
            <a:srgbClr val="F26C4F"/>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5126" name="椭圆 13"/>
          <p:cNvSpPr>
            <a:spLocks noChangeArrowheads="1"/>
          </p:cNvSpPr>
          <p:nvPr/>
        </p:nvSpPr>
        <p:spPr bwMode="auto">
          <a:xfrm>
            <a:off x="2598794" y="4150823"/>
            <a:ext cx="579755" cy="568211"/>
          </a:xfrm>
          <a:prstGeom prst="ellipse">
            <a:avLst/>
          </a:prstGeom>
          <a:solidFill>
            <a:srgbClr val="F26C4F"/>
          </a:solidFill>
          <a:ln w="9525">
            <a:solidFill>
              <a:schemeClr val="bg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5127" name="文本框 15"/>
          <p:cNvSpPr txBox="1">
            <a:spLocks noChangeArrowheads="1"/>
          </p:cNvSpPr>
          <p:nvPr/>
        </p:nvSpPr>
        <p:spPr bwMode="auto">
          <a:xfrm>
            <a:off x="2659435" y="4206264"/>
            <a:ext cx="304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dirty="0" smtClean="0">
                <a:solidFill>
                  <a:schemeClr val="bg1"/>
                </a:solidFill>
                <a:latin typeface="华康俪金黑W8(P)" panose="020B0800000000000000" pitchFamily="34" charset="-122"/>
                <a:ea typeface="华康俪金黑W8(P)" panose="020B0800000000000000" pitchFamily="34" charset="-122"/>
              </a:rPr>
              <a:t>二</a:t>
            </a:r>
            <a:endParaRPr lang="zh-CN" altLang="en-US" sz="2400" b="1" dirty="0">
              <a:solidFill>
                <a:schemeClr val="bg1"/>
              </a:solidFill>
              <a:latin typeface="华康俪金黑W8(P)" panose="020B0800000000000000" pitchFamily="34" charset="-122"/>
              <a:ea typeface="华康俪金黑W8(P)" panose="020B0800000000000000" pitchFamily="34" charset="-122"/>
            </a:endParaRPr>
          </a:p>
        </p:txBody>
      </p:sp>
      <p:sp>
        <p:nvSpPr>
          <p:cNvPr id="5128" name="文本框 16"/>
          <p:cNvSpPr txBox="1">
            <a:spLocks noChangeArrowheads="1"/>
          </p:cNvSpPr>
          <p:nvPr/>
        </p:nvSpPr>
        <p:spPr bwMode="auto">
          <a:xfrm>
            <a:off x="3178549" y="4201489"/>
            <a:ext cx="6828336" cy="47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None/>
            </a:pPr>
            <a:r>
              <a:rPr lang="en-US" altLang="zh-CN" sz="2400"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sz="2400"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中国共产党问责条例</a:t>
            </a:r>
            <a:r>
              <a:rPr lang="en-US" altLang="zh-CN" sz="2400"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a:t>
            </a:r>
            <a:r>
              <a:rPr lang="zh-CN" altLang="en-US" sz="2400"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的制定背景与基本</a:t>
            </a:r>
            <a:r>
              <a:rPr lang="zh-CN" altLang="en-US" sz="2400" b="1" dirty="0" smtClean="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思路</a:t>
            </a:r>
            <a:endParaRPr lang="zh-CN" altLang="en-US" sz="2400"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5131" name="矩形 22"/>
          <p:cNvSpPr>
            <a:spLocks noChangeArrowheads="1"/>
          </p:cNvSpPr>
          <p:nvPr/>
        </p:nvSpPr>
        <p:spPr bwMode="auto">
          <a:xfrm rot="-5400000">
            <a:off x="6060282" y="3283744"/>
            <a:ext cx="71437" cy="460375"/>
          </a:xfrm>
          <a:prstGeom prst="rect">
            <a:avLst/>
          </a:prstGeom>
          <a:solidFill>
            <a:srgbClr val="9CC0E4"/>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nvGrpSpPr>
          <p:cNvPr id="4" name="组合 12"/>
          <p:cNvGrpSpPr/>
          <p:nvPr/>
        </p:nvGrpSpPr>
        <p:grpSpPr>
          <a:xfrm>
            <a:off x="0" y="6523831"/>
            <a:ext cx="12192001" cy="46800"/>
            <a:chOff x="5019675" y="4459288"/>
            <a:chExt cx="2124075" cy="46037"/>
          </a:xfrm>
        </p:grpSpPr>
        <p:sp>
          <p:nvSpPr>
            <p:cNvPr id="14" name="矩形 6"/>
            <p:cNvSpPr>
              <a:spLocks noChangeArrowheads="1"/>
            </p:cNvSpPr>
            <p:nvPr/>
          </p:nvSpPr>
          <p:spPr bwMode="auto">
            <a:xfrm>
              <a:off x="5019675" y="4459288"/>
              <a:ext cx="539121" cy="46037"/>
            </a:xfrm>
            <a:prstGeom prst="rect">
              <a:avLst/>
            </a:prstGeom>
            <a:solidFill>
              <a:srgbClr val="9CC0E4"/>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 name="矩形 17"/>
            <p:cNvSpPr>
              <a:spLocks noChangeArrowheads="1"/>
            </p:cNvSpPr>
            <p:nvPr/>
          </p:nvSpPr>
          <p:spPr bwMode="auto">
            <a:xfrm>
              <a:off x="5555001" y="4459288"/>
              <a:ext cx="539121" cy="46037"/>
            </a:xfrm>
            <a:prstGeom prst="rect">
              <a:avLst/>
            </a:prstGeom>
            <a:solidFill>
              <a:srgbClr val="E9F2F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6" name="矩形 18"/>
            <p:cNvSpPr>
              <a:spLocks noChangeArrowheads="1"/>
            </p:cNvSpPr>
            <p:nvPr/>
          </p:nvSpPr>
          <p:spPr bwMode="auto">
            <a:xfrm>
              <a:off x="6081713" y="4459288"/>
              <a:ext cx="539121" cy="46037"/>
            </a:xfrm>
            <a:prstGeom prst="rect">
              <a:avLst/>
            </a:prstGeom>
            <a:solidFill>
              <a:srgbClr val="3A89C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7" name="矩形 19"/>
            <p:cNvSpPr>
              <a:spLocks noChangeArrowheads="1"/>
            </p:cNvSpPr>
            <p:nvPr/>
          </p:nvSpPr>
          <p:spPr bwMode="auto">
            <a:xfrm>
              <a:off x="6604629" y="4459288"/>
              <a:ext cx="539121" cy="46037"/>
            </a:xfrm>
            <a:prstGeom prst="rect">
              <a:avLst/>
            </a:prstGeom>
            <a:solidFill>
              <a:srgbClr val="F26C4F"/>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pic>
        <p:nvPicPr>
          <p:cNvPr id="3" name="图片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87032" y="5683413"/>
            <a:ext cx="2539682" cy="888889"/>
          </a:xfrm>
          <a:prstGeom prst="rect">
            <a:avLst/>
          </a:prstGeom>
        </p:spPr>
      </p:pic>
    </p:spTree>
    <p:extLst>
      <p:ext uri="{BB962C8B-B14F-4D97-AF65-F5344CB8AC3E}">
        <p14:creationId xmlns:p14="http://schemas.microsoft.com/office/powerpoint/2010/main" xmlns="" val="2949685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grpSp>
        <p:nvGrpSpPr>
          <p:cNvPr id="2" name="组合 40"/>
          <p:cNvGrpSpPr/>
          <p:nvPr/>
        </p:nvGrpSpPr>
        <p:grpSpPr>
          <a:xfrm>
            <a:off x="0" y="6523831"/>
            <a:ext cx="12192001" cy="46800"/>
            <a:chOff x="5019675" y="4459288"/>
            <a:chExt cx="2124075" cy="46037"/>
          </a:xfrm>
        </p:grpSpPr>
        <p:sp>
          <p:nvSpPr>
            <p:cNvPr id="37" name="矩形 6"/>
            <p:cNvSpPr>
              <a:spLocks noChangeArrowheads="1"/>
            </p:cNvSpPr>
            <p:nvPr/>
          </p:nvSpPr>
          <p:spPr bwMode="auto">
            <a:xfrm>
              <a:off x="5019675" y="4459288"/>
              <a:ext cx="539121" cy="46037"/>
            </a:xfrm>
            <a:prstGeom prst="rect">
              <a:avLst/>
            </a:prstGeom>
            <a:solidFill>
              <a:srgbClr val="9CC0E4"/>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8" name="矩形 17"/>
            <p:cNvSpPr>
              <a:spLocks noChangeArrowheads="1"/>
            </p:cNvSpPr>
            <p:nvPr/>
          </p:nvSpPr>
          <p:spPr bwMode="auto">
            <a:xfrm>
              <a:off x="5555001" y="4459288"/>
              <a:ext cx="539121" cy="46037"/>
            </a:xfrm>
            <a:prstGeom prst="rect">
              <a:avLst/>
            </a:prstGeom>
            <a:solidFill>
              <a:srgbClr val="E9F2F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9" name="矩形 18"/>
            <p:cNvSpPr>
              <a:spLocks noChangeArrowheads="1"/>
            </p:cNvSpPr>
            <p:nvPr/>
          </p:nvSpPr>
          <p:spPr bwMode="auto">
            <a:xfrm>
              <a:off x="6081713" y="4459288"/>
              <a:ext cx="539121" cy="46037"/>
            </a:xfrm>
            <a:prstGeom prst="rect">
              <a:avLst/>
            </a:prstGeom>
            <a:solidFill>
              <a:srgbClr val="3A89C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0" name="矩形 19"/>
            <p:cNvSpPr>
              <a:spLocks noChangeArrowheads="1"/>
            </p:cNvSpPr>
            <p:nvPr/>
          </p:nvSpPr>
          <p:spPr bwMode="auto">
            <a:xfrm>
              <a:off x="6604629" y="4459288"/>
              <a:ext cx="539121" cy="46037"/>
            </a:xfrm>
            <a:prstGeom prst="rect">
              <a:avLst/>
            </a:prstGeom>
            <a:solidFill>
              <a:srgbClr val="F26C4F"/>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pic>
        <p:nvPicPr>
          <p:cNvPr id="27" name="图片 26"/>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9578246" y="5700490"/>
            <a:ext cx="2539682" cy="888889"/>
          </a:xfrm>
          <a:prstGeom prst="rect">
            <a:avLst/>
          </a:prstGeom>
        </p:spPr>
      </p:pic>
      <p:sp>
        <p:nvSpPr>
          <p:cNvPr id="31" name="MH_SubTitle_1"/>
          <p:cNvSpPr/>
          <p:nvPr>
            <p:custDataLst>
              <p:tags r:id="rId1"/>
            </p:custDataLst>
          </p:nvPr>
        </p:nvSpPr>
        <p:spPr>
          <a:xfrm flipH="1">
            <a:off x="1146220" y="2687069"/>
            <a:ext cx="780378" cy="704702"/>
          </a:xfrm>
          <a:custGeom>
            <a:avLst/>
            <a:gdLst>
              <a:gd name="connsiteX0" fmla="*/ 764116 w 1528232"/>
              <a:gd name="connsiteY0" fmla="*/ 0 h 1595967"/>
              <a:gd name="connsiteX1" fmla="*/ 1528232 w 1528232"/>
              <a:gd name="connsiteY1" fmla="*/ 501657 h 1595967"/>
              <a:gd name="connsiteX2" fmla="*/ 1528232 w 1528232"/>
              <a:gd name="connsiteY2" fmla="*/ 1595967 h 1595967"/>
              <a:gd name="connsiteX3" fmla="*/ 764116 w 1528232"/>
              <a:gd name="connsiteY3" fmla="*/ 1094310 h 1595967"/>
              <a:gd name="connsiteX4" fmla="*/ 0 w 1528232"/>
              <a:gd name="connsiteY4" fmla="*/ 1595967 h 1595967"/>
              <a:gd name="connsiteX5" fmla="*/ 0 w 1528232"/>
              <a:gd name="connsiteY5" fmla="*/ 501657 h 159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8232" h="1595967">
                <a:moveTo>
                  <a:pt x="764116" y="0"/>
                </a:moveTo>
                <a:lnTo>
                  <a:pt x="1528232" y="501657"/>
                </a:lnTo>
                <a:lnTo>
                  <a:pt x="1528232" y="1595967"/>
                </a:lnTo>
                <a:lnTo>
                  <a:pt x="764116" y="1094310"/>
                </a:lnTo>
                <a:lnTo>
                  <a:pt x="0" y="1595967"/>
                </a:lnTo>
                <a:lnTo>
                  <a:pt x="0" y="501657"/>
                </a:lnTo>
                <a:close/>
              </a:path>
            </a:pathLst>
          </a:custGeom>
          <a:solidFill>
            <a:srgbClr val="F26C4F"/>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bIns="432000" anchor="ctr">
            <a:noAutofit/>
          </a:bodyPr>
          <a:lstStyle/>
          <a:p>
            <a:pPr algn="ctr">
              <a:defRPr/>
            </a:pPr>
            <a:r>
              <a:rPr lang="en-US" altLang="zh-CN" sz="2400" dirty="0">
                <a:solidFill>
                  <a:schemeClr val="bg1"/>
                </a:solidFill>
                <a:latin typeface="方正综艺简体" panose="02010601030101010101" pitchFamily="2" charset="-122"/>
                <a:ea typeface="方正综艺简体" panose="02010601030101010101" pitchFamily="2" charset="-122"/>
              </a:rPr>
              <a:t>1</a:t>
            </a:r>
            <a:endParaRPr lang="zh-CN" altLang="en-US" sz="2400" dirty="0">
              <a:solidFill>
                <a:schemeClr val="bg1"/>
              </a:solidFill>
              <a:latin typeface="方正综艺简体" panose="02010601030101010101" pitchFamily="2" charset="-122"/>
              <a:ea typeface="方正综艺简体" panose="02010601030101010101" pitchFamily="2" charset="-122"/>
            </a:endParaRPr>
          </a:p>
        </p:txBody>
      </p:sp>
      <p:sp>
        <p:nvSpPr>
          <p:cNvPr id="32" name="MH_Other_1"/>
          <p:cNvSpPr/>
          <p:nvPr>
            <p:custDataLst>
              <p:tags r:id="rId2"/>
            </p:custDataLst>
          </p:nvPr>
        </p:nvSpPr>
        <p:spPr>
          <a:xfrm flipH="1">
            <a:off x="1146220" y="2567796"/>
            <a:ext cx="780378" cy="256014"/>
          </a:xfrm>
          <a:custGeom>
            <a:avLst/>
            <a:gdLst>
              <a:gd name="connsiteX0" fmla="*/ 764116 w 1528233"/>
              <a:gd name="connsiteY0" fmla="*/ 0 h 624417"/>
              <a:gd name="connsiteX1" fmla="*/ 1528233 w 1528233"/>
              <a:gd name="connsiteY1" fmla="*/ 501657 h 624417"/>
              <a:gd name="connsiteX2" fmla="*/ 1528233 w 1528233"/>
              <a:gd name="connsiteY2" fmla="*/ 620189 h 624417"/>
              <a:gd name="connsiteX3" fmla="*/ 764118 w 1528233"/>
              <a:gd name="connsiteY3" fmla="*/ 118533 h 624417"/>
              <a:gd name="connsiteX4" fmla="*/ 2 w 1528233"/>
              <a:gd name="connsiteY4" fmla="*/ 620190 h 624417"/>
              <a:gd name="connsiteX5" fmla="*/ 2 w 1528233"/>
              <a:gd name="connsiteY5" fmla="*/ 624417 h 624417"/>
              <a:gd name="connsiteX6" fmla="*/ 0 w 1528233"/>
              <a:gd name="connsiteY6" fmla="*/ 624417 h 624417"/>
              <a:gd name="connsiteX7" fmla="*/ 0 w 1528233"/>
              <a:gd name="connsiteY7" fmla="*/ 501657 h 62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8233" h="624417">
                <a:moveTo>
                  <a:pt x="764116" y="0"/>
                </a:moveTo>
                <a:lnTo>
                  <a:pt x="1528233" y="501657"/>
                </a:lnTo>
                <a:lnTo>
                  <a:pt x="1528233" y="620189"/>
                </a:lnTo>
                <a:lnTo>
                  <a:pt x="764118" y="118533"/>
                </a:lnTo>
                <a:lnTo>
                  <a:pt x="2" y="620190"/>
                </a:lnTo>
                <a:lnTo>
                  <a:pt x="2" y="624417"/>
                </a:lnTo>
                <a:lnTo>
                  <a:pt x="0" y="624417"/>
                </a:lnTo>
                <a:lnTo>
                  <a:pt x="0" y="501657"/>
                </a:lnTo>
                <a:close/>
              </a:path>
            </a:pathLst>
          </a:custGeom>
          <a:solidFill>
            <a:srgbClr val="F26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33" name="MH_SubTitle_2"/>
          <p:cNvSpPr/>
          <p:nvPr>
            <p:custDataLst>
              <p:tags r:id="rId3"/>
            </p:custDataLst>
          </p:nvPr>
        </p:nvSpPr>
        <p:spPr>
          <a:xfrm flipH="1">
            <a:off x="1146220" y="4136412"/>
            <a:ext cx="780378" cy="693126"/>
          </a:xfrm>
          <a:custGeom>
            <a:avLst/>
            <a:gdLst>
              <a:gd name="connsiteX0" fmla="*/ 764116 w 1528232"/>
              <a:gd name="connsiteY0" fmla="*/ 0 h 1595967"/>
              <a:gd name="connsiteX1" fmla="*/ 1528232 w 1528232"/>
              <a:gd name="connsiteY1" fmla="*/ 501657 h 1595967"/>
              <a:gd name="connsiteX2" fmla="*/ 1528232 w 1528232"/>
              <a:gd name="connsiteY2" fmla="*/ 1595967 h 1595967"/>
              <a:gd name="connsiteX3" fmla="*/ 764116 w 1528232"/>
              <a:gd name="connsiteY3" fmla="*/ 1094310 h 1595967"/>
              <a:gd name="connsiteX4" fmla="*/ 0 w 1528232"/>
              <a:gd name="connsiteY4" fmla="*/ 1595967 h 1595967"/>
              <a:gd name="connsiteX5" fmla="*/ 0 w 1528232"/>
              <a:gd name="connsiteY5" fmla="*/ 501657 h 1595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8232" h="1595967">
                <a:moveTo>
                  <a:pt x="764116" y="0"/>
                </a:moveTo>
                <a:lnTo>
                  <a:pt x="1528232" y="501657"/>
                </a:lnTo>
                <a:lnTo>
                  <a:pt x="1528232" y="1595967"/>
                </a:lnTo>
                <a:lnTo>
                  <a:pt x="764116" y="1094310"/>
                </a:lnTo>
                <a:lnTo>
                  <a:pt x="0" y="1595967"/>
                </a:lnTo>
                <a:lnTo>
                  <a:pt x="0" y="501657"/>
                </a:lnTo>
                <a:close/>
              </a:path>
            </a:pathLst>
          </a:custGeom>
          <a:solidFill>
            <a:srgbClr val="3A89C9"/>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0" bIns="432000" anchor="ctr">
            <a:noAutofit/>
          </a:bodyPr>
          <a:lstStyle/>
          <a:p>
            <a:pPr lvl="0" algn="ctr">
              <a:defRPr/>
            </a:pPr>
            <a:r>
              <a:rPr lang="en-US" altLang="zh-CN" sz="2400" dirty="0" smtClean="0">
                <a:solidFill>
                  <a:prstClr val="white"/>
                </a:solidFill>
                <a:latin typeface="方正综艺简体" panose="02010601030101010101" pitchFamily="2" charset="-122"/>
                <a:ea typeface="方正综艺简体" panose="02010601030101010101" pitchFamily="2" charset="-122"/>
              </a:rPr>
              <a:t>2</a:t>
            </a:r>
            <a:endParaRPr lang="zh-CN" altLang="en-US" sz="2400" dirty="0">
              <a:solidFill>
                <a:srgbClr val="FFFFFF"/>
              </a:solidFill>
              <a:latin typeface="Arial" panose="020B0604020202020204" pitchFamily="34" charset="0"/>
              <a:cs typeface="Arial" panose="020B0604020202020204" pitchFamily="34" charset="0"/>
            </a:endParaRPr>
          </a:p>
        </p:txBody>
      </p:sp>
      <p:sp>
        <p:nvSpPr>
          <p:cNvPr id="34" name="MH_Other_2"/>
          <p:cNvSpPr/>
          <p:nvPr>
            <p:custDataLst>
              <p:tags r:id="rId4"/>
            </p:custDataLst>
          </p:nvPr>
        </p:nvSpPr>
        <p:spPr>
          <a:xfrm flipH="1">
            <a:off x="1146220" y="4000681"/>
            <a:ext cx="780378" cy="271463"/>
          </a:xfrm>
          <a:custGeom>
            <a:avLst/>
            <a:gdLst>
              <a:gd name="connsiteX0" fmla="*/ 764116 w 1528233"/>
              <a:gd name="connsiteY0" fmla="*/ 0 h 624417"/>
              <a:gd name="connsiteX1" fmla="*/ 1528233 w 1528233"/>
              <a:gd name="connsiteY1" fmla="*/ 501657 h 624417"/>
              <a:gd name="connsiteX2" fmla="*/ 1528233 w 1528233"/>
              <a:gd name="connsiteY2" fmla="*/ 620189 h 624417"/>
              <a:gd name="connsiteX3" fmla="*/ 764118 w 1528233"/>
              <a:gd name="connsiteY3" fmla="*/ 118533 h 624417"/>
              <a:gd name="connsiteX4" fmla="*/ 2 w 1528233"/>
              <a:gd name="connsiteY4" fmla="*/ 620190 h 624417"/>
              <a:gd name="connsiteX5" fmla="*/ 2 w 1528233"/>
              <a:gd name="connsiteY5" fmla="*/ 624417 h 624417"/>
              <a:gd name="connsiteX6" fmla="*/ 0 w 1528233"/>
              <a:gd name="connsiteY6" fmla="*/ 624417 h 624417"/>
              <a:gd name="connsiteX7" fmla="*/ 0 w 1528233"/>
              <a:gd name="connsiteY7" fmla="*/ 501657 h 62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8233" h="624417">
                <a:moveTo>
                  <a:pt x="764116" y="0"/>
                </a:moveTo>
                <a:lnTo>
                  <a:pt x="1528233" y="501657"/>
                </a:lnTo>
                <a:lnTo>
                  <a:pt x="1528233" y="620189"/>
                </a:lnTo>
                <a:lnTo>
                  <a:pt x="764118" y="118533"/>
                </a:lnTo>
                <a:lnTo>
                  <a:pt x="2" y="620190"/>
                </a:lnTo>
                <a:lnTo>
                  <a:pt x="2" y="624417"/>
                </a:lnTo>
                <a:lnTo>
                  <a:pt x="0" y="624417"/>
                </a:lnTo>
                <a:lnTo>
                  <a:pt x="0" y="501657"/>
                </a:lnTo>
                <a:close/>
              </a:path>
            </a:pathLst>
          </a:custGeom>
          <a:solidFill>
            <a:srgbClr val="3A8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35" name="MH_Text_1"/>
          <p:cNvSpPr/>
          <p:nvPr>
            <p:custDataLst>
              <p:tags r:id="rId5"/>
            </p:custDataLst>
          </p:nvPr>
        </p:nvSpPr>
        <p:spPr>
          <a:xfrm>
            <a:off x="2050192" y="2566227"/>
            <a:ext cx="9025638" cy="877060"/>
          </a:xfrm>
          <a:prstGeom prst="rect">
            <a:avLst/>
          </a:prstGeom>
        </p:spPr>
        <p:txBody>
          <a:bodyPr lIns="0" tIns="0" rIns="0" bIns="0">
            <a:noAutofit/>
          </a:bodyPr>
          <a:lstStyle/>
          <a:p>
            <a:pPr algn="just">
              <a:lnSpc>
                <a:spcPct val="150000"/>
              </a:lnSpc>
            </a:pPr>
            <a:r>
              <a:rPr lang="en-US" altLang="zh-CN" sz="2000" dirty="0">
                <a:solidFill>
                  <a:schemeClr val="bg1"/>
                </a:solidFill>
                <a:latin typeface="方正品尚黑简体" panose="02000000000000000000" pitchFamily="2" charset="-122"/>
                <a:ea typeface="方正品尚黑简体" panose="02000000000000000000" pitchFamily="2" charset="-122"/>
              </a:rPr>
              <a:t>2015</a:t>
            </a:r>
            <a:r>
              <a:rPr lang="zh-CN" altLang="en-US" sz="2000" dirty="0">
                <a:solidFill>
                  <a:schemeClr val="bg1"/>
                </a:solidFill>
                <a:latin typeface="方正品尚黑简体" panose="02000000000000000000" pitchFamily="2" charset="-122"/>
                <a:ea typeface="方正品尚黑简体" panose="02000000000000000000" pitchFamily="2" charset="-122"/>
              </a:rPr>
              <a:t>年</a:t>
            </a:r>
            <a:r>
              <a:rPr lang="en-US" altLang="zh-CN" sz="2000" dirty="0">
                <a:solidFill>
                  <a:schemeClr val="bg1"/>
                </a:solidFill>
                <a:latin typeface="方正品尚黑简体" panose="02000000000000000000" pitchFamily="2" charset="-122"/>
                <a:ea typeface="方正品尚黑简体" panose="02000000000000000000" pitchFamily="2" charset="-122"/>
              </a:rPr>
              <a:t>10</a:t>
            </a:r>
            <a:r>
              <a:rPr lang="zh-CN" altLang="en-US" sz="2000" dirty="0">
                <a:solidFill>
                  <a:schemeClr val="bg1"/>
                </a:solidFill>
                <a:latin typeface="方正品尚黑简体" panose="02000000000000000000" pitchFamily="2" charset="-122"/>
                <a:ea typeface="方正品尚黑简体" panose="02000000000000000000" pitchFamily="2" charset="-122"/>
              </a:rPr>
              <a:t>月，</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中国共产党廉洁自律准则</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和</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中国共产党纪律处分条例</a:t>
            </a:r>
            <a:r>
              <a:rPr lang="en-US" altLang="zh-CN" sz="2000" dirty="0" smtClean="0">
                <a:solidFill>
                  <a:schemeClr val="bg1"/>
                </a:solidFill>
                <a:latin typeface="方正品尚黑简体" panose="02000000000000000000" pitchFamily="2" charset="-122"/>
                <a:ea typeface="方正品尚黑简体" panose="02000000000000000000" pitchFamily="2" charset="-122"/>
              </a:rPr>
              <a:t>》</a:t>
            </a:r>
            <a:r>
              <a:rPr lang="zh-CN" altLang="en-US" sz="2000" dirty="0" smtClean="0">
                <a:solidFill>
                  <a:schemeClr val="bg1"/>
                </a:solidFill>
                <a:latin typeface="方正品尚黑简体" panose="02000000000000000000" pitchFamily="2" charset="-122"/>
                <a:ea typeface="方正品尚黑简体" panose="02000000000000000000" pitchFamily="2" charset="-122"/>
              </a:rPr>
              <a:t>为</a:t>
            </a:r>
            <a:r>
              <a:rPr lang="zh-CN" altLang="en-US" sz="2000" dirty="0">
                <a:solidFill>
                  <a:schemeClr val="bg1"/>
                </a:solidFill>
                <a:latin typeface="方正品尚黑简体" panose="02000000000000000000" pitchFamily="2" charset="-122"/>
                <a:ea typeface="方正品尚黑简体" panose="02000000000000000000" pitchFamily="2" charset="-122"/>
              </a:rPr>
              <a:t>全面从严治党树立了道德高线和纪律底线，全面从严治党的态度得到充分体现。</a:t>
            </a:r>
          </a:p>
        </p:txBody>
      </p:sp>
      <p:sp>
        <p:nvSpPr>
          <p:cNvPr id="36" name="MH_Other_1"/>
          <p:cNvSpPr/>
          <p:nvPr>
            <p:custDataLst>
              <p:tags r:id="rId6"/>
            </p:custDataLst>
          </p:nvPr>
        </p:nvSpPr>
        <p:spPr>
          <a:xfrm rot="19743805">
            <a:off x="371862" y="838686"/>
            <a:ext cx="173038"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3A89C9"/>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41" name="MH_Other_2"/>
          <p:cNvSpPr/>
          <p:nvPr>
            <p:custDataLst>
              <p:tags r:id="rId7"/>
            </p:custDataLst>
          </p:nvPr>
        </p:nvSpPr>
        <p:spPr>
          <a:xfrm rot="19743805">
            <a:off x="644912" y="838686"/>
            <a:ext cx="171450"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F26C4F"/>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43" name="文本框 16"/>
          <p:cNvSpPr txBox="1">
            <a:spLocks noChangeArrowheads="1"/>
          </p:cNvSpPr>
          <p:nvPr/>
        </p:nvSpPr>
        <p:spPr bwMode="auto">
          <a:xfrm>
            <a:off x="947803" y="833955"/>
            <a:ext cx="3503053"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None/>
            </a:pPr>
            <a:r>
              <a:rPr lang="zh-CN" altLang="en-US"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态度：全面从严治党</a:t>
            </a:r>
            <a:endParaRPr lang="en-US" altLang="zh-CN"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44" name="MH_Text_1"/>
          <p:cNvSpPr/>
          <p:nvPr>
            <p:custDataLst>
              <p:tags r:id="rId8"/>
            </p:custDataLst>
          </p:nvPr>
        </p:nvSpPr>
        <p:spPr>
          <a:xfrm>
            <a:off x="2050192" y="4044445"/>
            <a:ext cx="7433810" cy="877060"/>
          </a:xfrm>
          <a:prstGeom prst="rect">
            <a:avLst/>
          </a:prstGeom>
        </p:spPr>
        <p:txBody>
          <a:bodyPr lIns="0" tIns="0" rIns="0" bIns="0">
            <a:noAutofit/>
          </a:bodyPr>
          <a:lstStyle/>
          <a:p>
            <a:pPr algn="just">
              <a:lnSpc>
                <a:spcPct val="150000"/>
              </a:lnSpc>
            </a:pPr>
            <a:r>
              <a:rPr lang="zh-CN" altLang="en-US" sz="2000" dirty="0">
                <a:solidFill>
                  <a:schemeClr val="bg1"/>
                </a:solidFill>
                <a:latin typeface="方正品尚黑简体" panose="02000000000000000000" pitchFamily="2" charset="-122"/>
                <a:ea typeface="方正品尚黑简体" panose="02000000000000000000" pitchFamily="2" charset="-122"/>
              </a:rPr>
              <a:t>这两个党内法规回答了“全面，覆盖到何种程度”、“从严，严格到什么份上”等问题，彰显了坚定不移推进全面从严治党的决心。</a:t>
            </a: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17" name="等腰三角形 16"/>
          <p:cNvSpPr/>
          <p:nvPr/>
        </p:nvSpPr>
        <p:spPr>
          <a:xfrm rot="5400000">
            <a:off x="3610065" y="-2953936"/>
            <a:ext cx="4969978" cy="12228751"/>
          </a:xfrm>
          <a:prstGeom prst="triangle">
            <a:avLst/>
          </a:prstGeom>
          <a:solidFill>
            <a:srgbClr val="9CC0E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rot="20880000" flipV="1">
            <a:off x="-168375" y="4582952"/>
            <a:ext cx="12492000" cy="46800"/>
            <a:chOff x="5019675" y="4459288"/>
            <a:chExt cx="2124075" cy="46037"/>
          </a:xfrm>
        </p:grpSpPr>
        <p:sp>
          <p:nvSpPr>
            <p:cNvPr id="19" name="矩形 6"/>
            <p:cNvSpPr>
              <a:spLocks noChangeArrowheads="1"/>
            </p:cNvSpPr>
            <p:nvPr/>
          </p:nvSpPr>
          <p:spPr bwMode="auto">
            <a:xfrm>
              <a:off x="5019675" y="4459288"/>
              <a:ext cx="539121" cy="46037"/>
            </a:xfrm>
            <a:prstGeom prst="rect">
              <a:avLst/>
            </a:prstGeom>
            <a:solidFill>
              <a:srgbClr val="9CC0E4"/>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0" name="矩形 17"/>
            <p:cNvSpPr>
              <a:spLocks noChangeArrowheads="1"/>
            </p:cNvSpPr>
            <p:nvPr/>
          </p:nvSpPr>
          <p:spPr bwMode="auto">
            <a:xfrm>
              <a:off x="5555001" y="4459288"/>
              <a:ext cx="539121" cy="46037"/>
            </a:xfrm>
            <a:prstGeom prst="rect">
              <a:avLst/>
            </a:prstGeom>
            <a:solidFill>
              <a:srgbClr val="E9F2F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1" name="矩形 18"/>
            <p:cNvSpPr>
              <a:spLocks noChangeArrowheads="1"/>
            </p:cNvSpPr>
            <p:nvPr/>
          </p:nvSpPr>
          <p:spPr bwMode="auto">
            <a:xfrm>
              <a:off x="6081713" y="4459288"/>
              <a:ext cx="539121" cy="46037"/>
            </a:xfrm>
            <a:prstGeom prst="rect">
              <a:avLst/>
            </a:prstGeom>
            <a:solidFill>
              <a:srgbClr val="3A89C9"/>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2" name="矩形 19"/>
            <p:cNvSpPr>
              <a:spLocks noChangeArrowheads="1"/>
            </p:cNvSpPr>
            <p:nvPr/>
          </p:nvSpPr>
          <p:spPr bwMode="auto">
            <a:xfrm>
              <a:off x="6604629" y="4459288"/>
              <a:ext cx="539121" cy="46037"/>
            </a:xfrm>
            <a:prstGeom prst="rect">
              <a:avLst/>
            </a:prstGeom>
            <a:solidFill>
              <a:srgbClr val="F26C4F"/>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grpSp>
      <p:sp>
        <p:nvSpPr>
          <p:cNvPr id="23" name="MH_Other_1"/>
          <p:cNvSpPr/>
          <p:nvPr>
            <p:custDataLst>
              <p:tags r:id="rId1"/>
            </p:custDataLst>
          </p:nvPr>
        </p:nvSpPr>
        <p:spPr>
          <a:xfrm rot="19743805">
            <a:off x="6931688" y="534407"/>
            <a:ext cx="173038"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3A89C9"/>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24" name="MH_Other_2"/>
          <p:cNvSpPr/>
          <p:nvPr>
            <p:custDataLst>
              <p:tags r:id="rId2"/>
            </p:custDataLst>
          </p:nvPr>
        </p:nvSpPr>
        <p:spPr>
          <a:xfrm rot="19743805">
            <a:off x="7204738" y="534407"/>
            <a:ext cx="171450"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F26C4F"/>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25" name="文本框 16"/>
          <p:cNvSpPr txBox="1">
            <a:spLocks noChangeArrowheads="1"/>
          </p:cNvSpPr>
          <p:nvPr/>
        </p:nvSpPr>
        <p:spPr bwMode="auto">
          <a:xfrm>
            <a:off x="7507629" y="529676"/>
            <a:ext cx="4815713"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None/>
            </a:pPr>
            <a:r>
              <a:rPr lang="zh-CN" altLang="en-US"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抓手：制度治党、依规治党</a:t>
            </a:r>
            <a:endParaRPr lang="en-US" altLang="zh-CN"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26" name="MH_Text_1"/>
          <p:cNvSpPr/>
          <p:nvPr>
            <p:custDataLst>
              <p:tags r:id="rId3"/>
            </p:custDataLst>
          </p:nvPr>
        </p:nvSpPr>
        <p:spPr>
          <a:xfrm>
            <a:off x="306773" y="2235574"/>
            <a:ext cx="6983690" cy="2005428"/>
          </a:xfrm>
          <a:prstGeom prst="rect">
            <a:avLst/>
          </a:prstGeom>
        </p:spPr>
        <p:txBody>
          <a:bodyPr lIns="0" tIns="0" rIns="0" bIns="0">
            <a:noAutofit/>
          </a:bodyPr>
          <a:lstStyle/>
          <a:p>
            <a:pPr algn="just">
              <a:lnSpc>
                <a:spcPct val="150000"/>
              </a:lnSpc>
            </a:pPr>
            <a:r>
              <a:rPr lang="zh-CN" altLang="en-US" sz="2000" dirty="0">
                <a:solidFill>
                  <a:schemeClr val="bg1"/>
                </a:solidFill>
                <a:latin typeface="方正品尚黑简体" panose="02000000000000000000" pitchFamily="2" charset="-122"/>
                <a:ea typeface="方正品尚黑简体" panose="02000000000000000000" pitchFamily="2" charset="-122"/>
              </a:rPr>
              <a:t>习近平总书记高度重视制度治党、依规治党，强调法规制度带有根本性、全局性、稳定性、长期性</a:t>
            </a:r>
            <a:r>
              <a:rPr lang="zh-CN" altLang="en-US" sz="2000" dirty="0" smtClean="0">
                <a:solidFill>
                  <a:schemeClr val="bg1"/>
                </a:solidFill>
                <a:latin typeface="方正品尚黑简体" panose="02000000000000000000" pitchFamily="2" charset="-122"/>
                <a:ea typeface="方正品尚黑简体" panose="02000000000000000000" pitchFamily="2" charset="-122"/>
              </a:rPr>
              <a:t>，是事</a:t>
            </a:r>
            <a:r>
              <a:rPr lang="zh-CN" altLang="en-US" sz="2000" dirty="0">
                <a:solidFill>
                  <a:schemeClr val="bg1"/>
                </a:solidFill>
                <a:latin typeface="方正品尚黑简体" panose="02000000000000000000" pitchFamily="2" charset="-122"/>
                <a:ea typeface="方正品尚黑简体" panose="02000000000000000000" pitchFamily="2" charset="-122"/>
              </a:rPr>
              <a:t>关党长期执政和国家长治久安的重大战略任务，要加快构建以党章为根本、若干配套党内法规为支撑的党内法规制度体系，扎紧扎牢制度的笼子。</a:t>
            </a: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grpSp>
        <p:nvGrpSpPr>
          <p:cNvPr id="12" name="组合 11"/>
          <p:cNvGrpSpPr/>
          <p:nvPr/>
        </p:nvGrpSpPr>
        <p:grpSpPr>
          <a:xfrm>
            <a:off x="4525931" y="2229286"/>
            <a:ext cx="2225139" cy="2586252"/>
            <a:chOff x="2103119" y="1896332"/>
            <a:chExt cx="3401439" cy="3894012"/>
          </a:xfrm>
        </p:grpSpPr>
        <p:sp>
          <p:nvSpPr>
            <p:cNvPr id="13" name="MH_SubTitle_3"/>
            <p:cNvSpPr/>
            <p:nvPr>
              <p:custDataLst>
                <p:tags r:id="rId3"/>
              </p:custDataLst>
            </p:nvPr>
          </p:nvSpPr>
          <p:spPr>
            <a:xfrm rot="17978338">
              <a:off x="952290" y="3935583"/>
              <a:ext cx="3005590" cy="703931"/>
            </a:xfrm>
            <a:custGeom>
              <a:avLst/>
              <a:gdLst>
                <a:gd name="connsiteX0" fmla="*/ 1688181 w 3083550"/>
                <a:gd name="connsiteY0" fmla="*/ 1741 h 722229"/>
                <a:gd name="connsiteX1" fmla="*/ 2919627 w 3083550"/>
                <a:gd name="connsiteY1" fmla="*/ 245843 h 722229"/>
                <a:gd name="connsiteX2" fmla="*/ 3001572 w 3083550"/>
                <a:gd name="connsiteY2" fmla="*/ 119417 h 722229"/>
                <a:gd name="connsiteX3" fmla="*/ 3083550 w 3083550"/>
                <a:gd name="connsiteY3" fmla="*/ 600583 h 722229"/>
                <a:gd name="connsiteX4" fmla="*/ 2610852 w 3083550"/>
                <a:gd name="connsiteY4" fmla="*/ 722229 h 722229"/>
                <a:gd name="connsiteX5" fmla="*/ 2675565 w 3083550"/>
                <a:gd name="connsiteY5" fmla="*/ 608118 h 722229"/>
                <a:gd name="connsiteX6" fmla="*/ 1048150 w 3083550"/>
                <a:gd name="connsiteY6" fmla="*/ 627190 h 722229"/>
                <a:gd name="connsiteX7" fmla="*/ 0 w 3083550"/>
                <a:gd name="connsiteY7" fmla="*/ 443018 h 722229"/>
                <a:gd name="connsiteX8" fmla="*/ 1688181 w 3083550"/>
                <a:gd name="connsiteY8" fmla="*/ 1741 h 72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3550" h="722229">
                  <a:moveTo>
                    <a:pt x="1688181" y="1741"/>
                  </a:moveTo>
                  <a:cubicBezTo>
                    <a:pt x="2423985" y="-22901"/>
                    <a:pt x="2827297" y="221909"/>
                    <a:pt x="2919627" y="245843"/>
                  </a:cubicBezTo>
                  <a:lnTo>
                    <a:pt x="3001572" y="119417"/>
                  </a:lnTo>
                  <a:lnTo>
                    <a:pt x="3083550" y="600583"/>
                  </a:lnTo>
                  <a:lnTo>
                    <a:pt x="2610852" y="722229"/>
                  </a:lnTo>
                  <a:lnTo>
                    <a:pt x="2675565" y="608118"/>
                  </a:lnTo>
                  <a:cubicBezTo>
                    <a:pt x="2637248" y="613928"/>
                    <a:pt x="2106479" y="243900"/>
                    <a:pt x="1048150" y="627190"/>
                  </a:cubicBezTo>
                  <a:lnTo>
                    <a:pt x="0" y="443018"/>
                  </a:lnTo>
                  <a:cubicBezTo>
                    <a:pt x="685521" y="128316"/>
                    <a:pt x="1246700" y="16527"/>
                    <a:pt x="1688181" y="1741"/>
                  </a:cubicBezTo>
                  <a:close/>
                </a:path>
              </a:pathLst>
            </a:custGeom>
            <a:solidFill>
              <a:srgbClr val="9CC0E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180000" anchor="ctr">
              <a:normAutofit/>
            </a:bodyPr>
            <a:lstStyle/>
            <a:p>
              <a:pPr algn="ctr">
                <a:defRPr/>
              </a:pPr>
              <a:endParaRPr lang="zh-CN" altLang="en-US" sz="1600" dirty="0">
                <a:solidFill>
                  <a:srgbClr val="1B325F"/>
                </a:solidFill>
                <a:latin typeface="微软雅黑" panose="020B0503020204020204" pitchFamily="34" charset="-122"/>
                <a:ea typeface="微软雅黑" panose="020B0503020204020204" pitchFamily="34" charset="-122"/>
              </a:endParaRPr>
            </a:p>
          </p:txBody>
        </p:sp>
        <p:sp>
          <p:nvSpPr>
            <p:cNvPr id="14" name="MH_SubTitle_2"/>
            <p:cNvSpPr/>
            <p:nvPr>
              <p:custDataLst>
                <p:tags r:id="rId4"/>
              </p:custDataLst>
            </p:nvPr>
          </p:nvSpPr>
          <p:spPr>
            <a:xfrm>
              <a:off x="2506133" y="4721011"/>
              <a:ext cx="2998425" cy="732591"/>
            </a:xfrm>
            <a:custGeom>
              <a:avLst/>
              <a:gdLst>
                <a:gd name="connsiteX0" fmla="*/ 476656 w 3076173"/>
                <a:gd name="connsiteY0" fmla="*/ 0 h 752253"/>
                <a:gd name="connsiteX1" fmla="*/ 408000 w 3076173"/>
                <a:gd name="connsiteY1" fmla="*/ 111784 h 752253"/>
                <a:gd name="connsiteX2" fmla="*/ 2035089 w 3076173"/>
                <a:gd name="connsiteY2" fmla="*/ 149519 h 752253"/>
                <a:gd name="connsiteX3" fmla="*/ 3076173 w 3076173"/>
                <a:gd name="connsiteY3" fmla="*/ 370159 h 752253"/>
                <a:gd name="connsiteX4" fmla="*/ 1373620 w 3076173"/>
                <a:gd name="connsiteY4" fmla="*/ 752250 h 752253"/>
                <a:gd name="connsiteX5" fmla="*/ 151443 w 3076173"/>
                <a:gd name="connsiteY5" fmla="*/ 465320 h 752253"/>
                <a:gd name="connsiteX6" fmla="*/ 65136 w 3076173"/>
                <a:gd name="connsiteY6" fmla="*/ 588809 h 752253"/>
                <a:gd name="connsiteX7" fmla="*/ 0 w 3076173"/>
                <a:gd name="connsiteY7" fmla="*/ 105075 h 75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6173" h="752253">
                  <a:moveTo>
                    <a:pt x="476656" y="0"/>
                  </a:moveTo>
                  <a:lnTo>
                    <a:pt x="408000" y="111784"/>
                  </a:lnTo>
                  <a:cubicBezTo>
                    <a:pt x="446496" y="107314"/>
                    <a:pt x="964028" y="495640"/>
                    <a:pt x="2035089" y="149519"/>
                  </a:cubicBezTo>
                  <a:lnTo>
                    <a:pt x="3076173" y="370159"/>
                  </a:lnTo>
                  <a:cubicBezTo>
                    <a:pt x="2380087" y="660745"/>
                    <a:pt x="1815348" y="752881"/>
                    <a:pt x="1373620" y="752250"/>
                  </a:cubicBezTo>
                  <a:cubicBezTo>
                    <a:pt x="637404" y="751198"/>
                    <a:pt x="242882" y="492462"/>
                    <a:pt x="151443" y="465320"/>
                  </a:cubicBezTo>
                  <a:lnTo>
                    <a:pt x="65136" y="588809"/>
                  </a:lnTo>
                  <a:lnTo>
                    <a:pt x="0" y="105075"/>
                  </a:lnTo>
                  <a:close/>
                </a:path>
              </a:pathLst>
            </a:custGeom>
            <a:solidFill>
              <a:srgbClr val="3A89C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216000" rIns="108000" bIns="0" anchor="ctr">
              <a:normAutofit/>
            </a:bodyPr>
            <a:lstStyle/>
            <a:p>
              <a:pPr algn="ctr">
                <a:defRPr/>
              </a:pPr>
              <a:endParaRPr lang="zh-CN" altLang="en-US" sz="1600" dirty="0">
                <a:solidFill>
                  <a:srgbClr val="1B325F"/>
                </a:solidFill>
                <a:latin typeface="微软雅黑" panose="020B0503020204020204" pitchFamily="34" charset="-122"/>
                <a:ea typeface="微软雅黑" panose="020B0503020204020204" pitchFamily="34" charset="-122"/>
              </a:endParaRPr>
            </a:p>
          </p:txBody>
        </p:sp>
        <p:sp>
          <p:nvSpPr>
            <p:cNvPr id="15" name="MH_SubTitle_1"/>
            <p:cNvSpPr/>
            <p:nvPr>
              <p:custDataLst>
                <p:tags r:id="rId5"/>
              </p:custDataLst>
            </p:nvPr>
          </p:nvSpPr>
          <p:spPr>
            <a:xfrm rot="3598922">
              <a:off x="2431800" y="3047161"/>
              <a:ext cx="3005590" cy="703931"/>
            </a:xfrm>
            <a:custGeom>
              <a:avLst/>
              <a:gdLst>
                <a:gd name="connsiteX0" fmla="*/ 1688181 w 3083550"/>
                <a:gd name="connsiteY0" fmla="*/ 1741 h 722229"/>
                <a:gd name="connsiteX1" fmla="*/ 2919627 w 3083550"/>
                <a:gd name="connsiteY1" fmla="*/ 245843 h 722229"/>
                <a:gd name="connsiteX2" fmla="*/ 3001572 w 3083550"/>
                <a:gd name="connsiteY2" fmla="*/ 119417 h 722229"/>
                <a:gd name="connsiteX3" fmla="*/ 3083550 w 3083550"/>
                <a:gd name="connsiteY3" fmla="*/ 600583 h 722229"/>
                <a:gd name="connsiteX4" fmla="*/ 2610852 w 3083550"/>
                <a:gd name="connsiteY4" fmla="*/ 722229 h 722229"/>
                <a:gd name="connsiteX5" fmla="*/ 2675565 w 3083550"/>
                <a:gd name="connsiteY5" fmla="*/ 608118 h 722229"/>
                <a:gd name="connsiteX6" fmla="*/ 1048150 w 3083550"/>
                <a:gd name="connsiteY6" fmla="*/ 627190 h 722229"/>
                <a:gd name="connsiteX7" fmla="*/ 0 w 3083550"/>
                <a:gd name="connsiteY7" fmla="*/ 443018 h 722229"/>
                <a:gd name="connsiteX8" fmla="*/ 1688181 w 3083550"/>
                <a:gd name="connsiteY8" fmla="*/ 1741 h 72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3550" h="722229">
                  <a:moveTo>
                    <a:pt x="1688181" y="1741"/>
                  </a:moveTo>
                  <a:cubicBezTo>
                    <a:pt x="2423985" y="-22901"/>
                    <a:pt x="2827297" y="221909"/>
                    <a:pt x="2919627" y="245843"/>
                  </a:cubicBezTo>
                  <a:lnTo>
                    <a:pt x="3001572" y="119417"/>
                  </a:lnTo>
                  <a:lnTo>
                    <a:pt x="3083550" y="600583"/>
                  </a:lnTo>
                  <a:lnTo>
                    <a:pt x="2610852" y="722229"/>
                  </a:lnTo>
                  <a:lnTo>
                    <a:pt x="2675565" y="608118"/>
                  </a:lnTo>
                  <a:cubicBezTo>
                    <a:pt x="2637248" y="613928"/>
                    <a:pt x="2106479" y="243900"/>
                    <a:pt x="1048150" y="627190"/>
                  </a:cubicBezTo>
                  <a:lnTo>
                    <a:pt x="0" y="443018"/>
                  </a:lnTo>
                  <a:cubicBezTo>
                    <a:pt x="685521" y="128316"/>
                    <a:pt x="1246700" y="16527"/>
                    <a:pt x="1688181" y="1741"/>
                  </a:cubicBezTo>
                  <a:close/>
                </a:path>
              </a:pathLst>
            </a:custGeom>
            <a:solidFill>
              <a:srgbClr val="E9F2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216000" anchor="ctr">
              <a:normAutofit/>
            </a:bodyPr>
            <a:lstStyle/>
            <a:p>
              <a:pPr algn="ctr">
                <a:defRPr/>
              </a:pPr>
              <a:endParaRPr lang="zh-CN" altLang="en-US" sz="1600" dirty="0">
                <a:solidFill>
                  <a:srgbClr val="1B325F"/>
                </a:solidFill>
                <a:latin typeface="微软雅黑" panose="020B0503020204020204" pitchFamily="34" charset="-122"/>
                <a:ea typeface="微软雅黑" panose="020B0503020204020204" pitchFamily="34" charset="-122"/>
              </a:endParaRPr>
            </a:p>
          </p:txBody>
        </p:sp>
      </p:grpSp>
      <p:sp>
        <p:nvSpPr>
          <p:cNvPr id="16" name="矩形 25"/>
          <p:cNvSpPr>
            <a:spLocks noChangeArrowheads="1"/>
          </p:cNvSpPr>
          <p:nvPr/>
        </p:nvSpPr>
        <p:spPr bwMode="auto">
          <a:xfrm>
            <a:off x="6167229" y="1701819"/>
            <a:ext cx="4945527"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2000" dirty="0">
                <a:solidFill>
                  <a:schemeClr val="bg1"/>
                </a:solidFill>
                <a:latin typeface="方正品尚黑简体" panose="02000000000000000000" pitchFamily="2" charset="-122"/>
                <a:ea typeface="方正品尚黑简体" panose="02000000000000000000" pitchFamily="2" charset="-122"/>
              </a:rPr>
              <a:t>坚持党的领导、加强党的建设，必须从形势和任务出发，全面从严治党，通过强有力的问责，推动各级党组织和党的领导干部把管党治党建设党的政治责任担当起来。</a:t>
            </a:r>
          </a:p>
        </p:txBody>
      </p:sp>
      <p:sp>
        <p:nvSpPr>
          <p:cNvPr id="18" name="矩形 25"/>
          <p:cNvSpPr>
            <a:spLocks noChangeArrowheads="1"/>
          </p:cNvSpPr>
          <p:nvPr/>
        </p:nvSpPr>
        <p:spPr bwMode="auto">
          <a:xfrm>
            <a:off x="7024569" y="4551812"/>
            <a:ext cx="376118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a:solidFill>
                  <a:schemeClr val="bg1"/>
                </a:solidFill>
                <a:latin typeface="方正品尚黑简体" panose="02000000000000000000" pitchFamily="2" charset="-122"/>
                <a:ea typeface="方正品尚黑简体" panose="02000000000000000000" pitchFamily="2" charset="-122"/>
              </a:rPr>
              <a:t>中国共产党问责条例</a:t>
            </a:r>
            <a:r>
              <a:rPr lang="en-US" altLang="zh-CN" sz="2000" dirty="0">
                <a:solidFill>
                  <a:schemeClr val="bg1"/>
                </a:solidFill>
                <a:latin typeface="方正品尚黑简体" panose="02000000000000000000" pitchFamily="2" charset="-122"/>
                <a:ea typeface="方正品尚黑简体" panose="02000000000000000000" pitchFamily="2" charset="-122"/>
              </a:rPr>
              <a:t>》</a:t>
            </a:r>
            <a:r>
              <a:rPr lang="zh-CN" altLang="en-US" sz="2000" dirty="0" smtClean="0">
                <a:solidFill>
                  <a:schemeClr val="bg1"/>
                </a:solidFill>
                <a:latin typeface="方正品尚黑简体" panose="02000000000000000000" pitchFamily="2" charset="-122"/>
                <a:ea typeface="方正品尚黑简体" panose="02000000000000000000" pitchFamily="2" charset="-122"/>
              </a:rPr>
              <a:t>：</a:t>
            </a:r>
            <a:endParaRPr lang="en-US" altLang="zh-CN" sz="2000" dirty="0" smtClean="0">
              <a:solidFill>
                <a:schemeClr val="bg1"/>
              </a:solidFill>
              <a:latin typeface="方正品尚黑简体" panose="02000000000000000000" pitchFamily="2" charset="-122"/>
              <a:ea typeface="方正品尚黑简体" panose="02000000000000000000" pitchFamily="2" charset="-122"/>
            </a:endParaRPr>
          </a:p>
          <a:p>
            <a:pPr>
              <a:lnSpc>
                <a:spcPct val="150000"/>
              </a:lnSpc>
              <a:spcBef>
                <a:spcPct val="0"/>
              </a:spcBef>
              <a:buNone/>
            </a:pPr>
            <a:r>
              <a:rPr lang="zh-CN" altLang="en-US" sz="2000" dirty="0" smtClean="0">
                <a:solidFill>
                  <a:schemeClr val="bg1"/>
                </a:solidFill>
                <a:latin typeface="方正品尚黑简体" panose="02000000000000000000" pitchFamily="2" charset="-122"/>
                <a:ea typeface="方正品尚黑简体" panose="02000000000000000000" pitchFamily="2" charset="-122"/>
              </a:rPr>
              <a:t>全面</a:t>
            </a:r>
            <a:r>
              <a:rPr lang="zh-CN" altLang="en-US" sz="2000" dirty="0">
                <a:solidFill>
                  <a:schemeClr val="bg1"/>
                </a:solidFill>
                <a:latin typeface="方正品尚黑简体" panose="02000000000000000000" pitchFamily="2" charset="-122"/>
                <a:ea typeface="方正品尚黑简体" panose="02000000000000000000" pitchFamily="2" charset="-122"/>
              </a:rPr>
              <a:t>从严治党与依规治党相结合。</a:t>
            </a:r>
          </a:p>
        </p:txBody>
      </p:sp>
      <p:sp>
        <p:nvSpPr>
          <p:cNvPr id="27" name="矩形 25"/>
          <p:cNvSpPr>
            <a:spLocks noChangeArrowheads="1"/>
          </p:cNvSpPr>
          <p:nvPr/>
        </p:nvSpPr>
        <p:spPr bwMode="auto">
          <a:xfrm>
            <a:off x="1308333" y="3359534"/>
            <a:ext cx="2934512"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2000" dirty="0">
                <a:solidFill>
                  <a:schemeClr val="bg1"/>
                </a:solidFill>
                <a:latin typeface="方正品尚黑简体" panose="02000000000000000000" pitchFamily="2" charset="-122"/>
                <a:ea typeface="方正品尚黑简体" panose="02000000000000000000" pitchFamily="2" charset="-122"/>
              </a:rPr>
              <a:t>治国必先治党，治党务必从严，从严必有法度。</a:t>
            </a:r>
          </a:p>
        </p:txBody>
      </p:sp>
      <p:sp>
        <p:nvSpPr>
          <p:cNvPr id="28" name="KSO_Shape"/>
          <p:cNvSpPr>
            <a:spLocks noChangeAspect="1"/>
          </p:cNvSpPr>
          <p:nvPr/>
        </p:nvSpPr>
        <p:spPr>
          <a:xfrm>
            <a:off x="5651561" y="1798044"/>
            <a:ext cx="394435" cy="378000"/>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E9F2F9"/>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KSO_Shape"/>
          <p:cNvSpPr>
            <a:spLocks noChangeAspect="1"/>
          </p:cNvSpPr>
          <p:nvPr/>
        </p:nvSpPr>
        <p:spPr bwMode="auto">
          <a:xfrm>
            <a:off x="6646569" y="4651056"/>
            <a:ext cx="378000" cy="378000"/>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3A89C9"/>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0" name="MH_Other_1"/>
          <p:cNvSpPr/>
          <p:nvPr>
            <p:custDataLst>
              <p:tags r:id="rId1"/>
            </p:custDataLst>
          </p:nvPr>
        </p:nvSpPr>
        <p:spPr>
          <a:xfrm rot="19743805">
            <a:off x="530888" y="750810"/>
            <a:ext cx="173038"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3A89C9"/>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31" name="MH_Other_2"/>
          <p:cNvSpPr/>
          <p:nvPr>
            <p:custDataLst>
              <p:tags r:id="rId2"/>
            </p:custDataLst>
          </p:nvPr>
        </p:nvSpPr>
        <p:spPr>
          <a:xfrm rot="19743805">
            <a:off x="803938" y="750810"/>
            <a:ext cx="171450"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F26C4F"/>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32" name="文本框 16"/>
          <p:cNvSpPr txBox="1">
            <a:spLocks noChangeArrowheads="1"/>
          </p:cNvSpPr>
          <p:nvPr/>
        </p:nvSpPr>
        <p:spPr bwMode="auto">
          <a:xfrm>
            <a:off x="1106829" y="746079"/>
            <a:ext cx="5407133"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None/>
            </a:pPr>
            <a:r>
              <a:rPr lang="zh-CN" altLang="en-US"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全面从严治党与依规治党相结合</a:t>
            </a:r>
            <a:endParaRPr lang="en-US" altLang="zh-CN" b="1" dirty="0">
              <a:solidFill>
                <a:schemeClr val="bg1"/>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33" name="KSO_Shape"/>
          <p:cNvSpPr>
            <a:spLocks/>
          </p:cNvSpPr>
          <p:nvPr/>
        </p:nvSpPr>
        <p:spPr bwMode="auto">
          <a:xfrm>
            <a:off x="855919" y="3484086"/>
            <a:ext cx="478075" cy="296320"/>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rgbClr val="9CC0E4"/>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endParaRPr lang="zh-CN" altLang="en-US">
              <a:solidFill>
                <a:srgbClr val="FFFFFF"/>
              </a:solidFill>
            </a:endParaRP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1B325F"/>
        </a:solidFill>
        <a:effectLst/>
      </p:bgPr>
    </p:bg>
    <p:spTree>
      <p:nvGrpSpPr>
        <p:cNvPr id="1" name=""/>
        <p:cNvGrpSpPr/>
        <p:nvPr/>
      </p:nvGrpSpPr>
      <p:grpSpPr>
        <a:xfrm>
          <a:off x="0" y="0"/>
          <a:ext cx="0" cy="0"/>
          <a:chOff x="0" y="0"/>
          <a:chExt cx="0" cy="0"/>
        </a:xfrm>
      </p:grpSpPr>
      <p:sp>
        <p:nvSpPr>
          <p:cNvPr id="17" name="MH_Other_1"/>
          <p:cNvSpPr/>
          <p:nvPr>
            <p:custDataLst>
              <p:tags r:id="rId1"/>
            </p:custDataLst>
          </p:nvPr>
        </p:nvSpPr>
        <p:spPr>
          <a:xfrm>
            <a:off x="0" y="739978"/>
            <a:ext cx="12192000" cy="2911475"/>
          </a:xfrm>
          <a:custGeom>
            <a:avLst/>
            <a:gdLst>
              <a:gd name="connsiteX0" fmla="*/ 0 w 8313076"/>
              <a:gd name="connsiteY0" fmla="*/ 0 h 2912596"/>
              <a:gd name="connsiteX1" fmla="*/ 8313076 w 8313076"/>
              <a:gd name="connsiteY1" fmla="*/ 2430558 h 2912596"/>
              <a:gd name="connsiteX2" fmla="*/ 8313076 w 8313076"/>
              <a:gd name="connsiteY2" fmla="*/ 2912596 h 2912596"/>
              <a:gd name="connsiteX3" fmla="*/ 7777663 w 8313076"/>
              <a:gd name="connsiteY3" fmla="*/ 2912596 h 2912596"/>
              <a:gd name="connsiteX4" fmla="*/ 0 w 8313076"/>
              <a:gd name="connsiteY4" fmla="*/ 203987 h 291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3076" h="2912596">
                <a:moveTo>
                  <a:pt x="0" y="0"/>
                </a:moveTo>
                <a:lnTo>
                  <a:pt x="8313076" y="2430558"/>
                </a:lnTo>
                <a:lnTo>
                  <a:pt x="8313076" y="2912596"/>
                </a:lnTo>
                <a:lnTo>
                  <a:pt x="7777663" y="2912596"/>
                </a:lnTo>
                <a:lnTo>
                  <a:pt x="0" y="203987"/>
                </a:lnTo>
                <a:close/>
              </a:path>
            </a:pathLst>
          </a:custGeom>
          <a:solidFill>
            <a:srgbClr val="9CC0E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900" dirty="0">
              <a:solidFill>
                <a:srgbClr val="4D4D4D"/>
              </a:solidFill>
              <a:latin typeface="微软雅黑" pitchFamily="34" charset="-122"/>
            </a:endParaRPr>
          </a:p>
        </p:txBody>
      </p:sp>
      <p:sp>
        <p:nvSpPr>
          <p:cNvPr id="19" name="MH_Other_2"/>
          <p:cNvSpPr/>
          <p:nvPr>
            <p:custDataLst>
              <p:tags r:id="rId2"/>
            </p:custDataLst>
          </p:nvPr>
        </p:nvSpPr>
        <p:spPr bwMode="auto">
          <a:xfrm>
            <a:off x="9069389" y="935240"/>
            <a:ext cx="498475" cy="500063"/>
          </a:xfrm>
          <a:prstGeom prst="ellipse">
            <a:avLst/>
          </a:prstGeom>
          <a:noFill/>
          <a:ln w="3175">
            <a:solidFill>
              <a:srgbClr val="F26C4F"/>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lnSpc>
                <a:spcPct val="150000"/>
              </a:lnSpc>
              <a:defRPr/>
            </a:pPr>
            <a:endParaRPr lang="zh-CN" altLang="en-US" sz="1400" dirty="0">
              <a:solidFill>
                <a:schemeClr val="bg1">
                  <a:lumMod val="50000"/>
                </a:schemeClr>
              </a:solidFill>
              <a:latin typeface="幼圆" panose="02010509060101010101" pitchFamily="49" charset="-122"/>
              <a:ea typeface="幼圆" panose="02010509060101010101" pitchFamily="49" charset="-122"/>
            </a:endParaRPr>
          </a:p>
        </p:txBody>
      </p:sp>
      <p:sp>
        <p:nvSpPr>
          <p:cNvPr id="20" name="MH_Other_3"/>
          <p:cNvSpPr/>
          <p:nvPr>
            <p:custDataLst>
              <p:tags r:id="rId3"/>
            </p:custDataLst>
          </p:nvPr>
        </p:nvSpPr>
        <p:spPr bwMode="auto">
          <a:xfrm>
            <a:off x="9428164" y="857453"/>
            <a:ext cx="363537" cy="363537"/>
          </a:xfrm>
          <a:prstGeom prst="ellipse">
            <a:avLst/>
          </a:prstGeom>
          <a:noFill/>
          <a:ln w="3175">
            <a:solidFill>
              <a:srgbClr val="7DDDFF"/>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lnSpc>
                <a:spcPct val="150000"/>
              </a:lnSpc>
              <a:defRPr/>
            </a:pPr>
            <a:endParaRPr lang="zh-CN" altLang="en-US" sz="1400" dirty="0">
              <a:solidFill>
                <a:schemeClr val="bg1">
                  <a:lumMod val="50000"/>
                </a:schemeClr>
              </a:solidFill>
              <a:latin typeface="幼圆" panose="02010509060101010101" pitchFamily="49" charset="-122"/>
              <a:ea typeface="幼圆" panose="02010509060101010101" pitchFamily="49" charset="-122"/>
            </a:endParaRPr>
          </a:p>
        </p:txBody>
      </p:sp>
      <p:sp>
        <p:nvSpPr>
          <p:cNvPr id="21" name="MH_Other_4"/>
          <p:cNvSpPr/>
          <p:nvPr>
            <p:custDataLst>
              <p:tags r:id="rId4"/>
            </p:custDataLst>
          </p:nvPr>
        </p:nvSpPr>
        <p:spPr bwMode="auto">
          <a:xfrm>
            <a:off x="9448800" y="1989339"/>
            <a:ext cx="236538" cy="236538"/>
          </a:xfrm>
          <a:prstGeom prst="ellipse">
            <a:avLst/>
          </a:prstGeom>
          <a:noFill/>
          <a:ln w="3175">
            <a:solidFill>
              <a:srgbClr val="E9F2F9"/>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lnSpc>
                <a:spcPct val="150000"/>
              </a:lnSpc>
              <a:defRPr/>
            </a:pPr>
            <a:endParaRPr lang="zh-CN" altLang="en-US" sz="1400" dirty="0">
              <a:solidFill>
                <a:schemeClr val="bg1">
                  <a:lumMod val="50000"/>
                </a:schemeClr>
              </a:solidFill>
              <a:latin typeface="幼圆" panose="02010509060101010101" pitchFamily="49" charset="-122"/>
              <a:ea typeface="幼圆" panose="02010509060101010101" pitchFamily="49" charset="-122"/>
            </a:endParaRPr>
          </a:p>
        </p:txBody>
      </p:sp>
      <p:sp>
        <p:nvSpPr>
          <p:cNvPr id="22" name="MH_Other_5"/>
          <p:cNvSpPr/>
          <p:nvPr>
            <p:custDataLst>
              <p:tags r:id="rId5"/>
            </p:custDataLst>
          </p:nvPr>
        </p:nvSpPr>
        <p:spPr bwMode="auto">
          <a:xfrm>
            <a:off x="8732838" y="2267152"/>
            <a:ext cx="133350" cy="133350"/>
          </a:xfrm>
          <a:prstGeom prst="ellipse">
            <a:avLst/>
          </a:prstGeom>
          <a:noFill/>
          <a:ln w="3175">
            <a:solidFill>
              <a:srgbClr val="F26C4F"/>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lnSpc>
                <a:spcPct val="150000"/>
              </a:lnSpc>
              <a:defRPr/>
            </a:pPr>
            <a:endParaRPr lang="zh-CN" altLang="en-US" sz="1400" dirty="0">
              <a:solidFill>
                <a:schemeClr val="bg1">
                  <a:lumMod val="50000"/>
                </a:schemeClr>
              </a:solidFill>
              <a:latin typeface="幼圆" panose="02010509060101010101" pitchFamily="49" charset="-122"/>
              <a:ea typeface="幼圆" panose="02010509060101010101" pitchFamily="49" charset="-122"/>
            </a:endParaRPr>
          </a:p>
        </p:txBody>
      </p:sp>
      <p:sp>
        <p:nvSpPr>
          <p:cNvPr id="23" name="MH_Other_6"/>
          <p:cNvSpPr/>
          <p:nvPr>
            <p:custDataLst>
              <p:tags r:id="rId6"/>
            </p:custDataLst>
          </p:nvPr>
        </p:nvSpPr>
        <p:spPr bwMode="auto">
          <a:xfrm>
            <a:off x="7589839" y="974928"/>
            <a:ext cx="344487" cy="344487"/>
          </a:xfrm>
          <a:prstGeom prst="ellipse">
            <a:avLst/>
          </a:prstGeom>
          <a:noFill/>
          <a:ln w="3175">
            <a:solidFill>
              <a:srgbClr val="E9F2F9"/>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lnSpc>
                <a:spcPct val="150000"/>
              </a:lnSpc>
              <a:defRPr/>
            </a:pPr>
            <a:endParaRPr lang="zh-CN" altLang="en-US" sz="1400" dirty="0">
              <a:solidFill>
                <a:schemeClr val="bg1">
                  <a:lumMod val="50000"/>
                </a:schemeClr>
              </a:solidFill>
              <a:latin typeface="幼圆" panose="02010509060101010101" pitchFamily="49" charset="-122"/>
              <a:ea typeface="幼圆" panose="02010509060101010101" pitchFamily="49" charset="-122"/>
            </a:endParaRPr>
          </a:p>
        </p:txBody>
      </p:sp>
      <p:cxnSp>
        <p:nvCxnSpPr>
          <p:cNvPr id="24" name="MH_Other_7"/>
          <p:cNvCxnSpPr/>
          <p:nvPr>
            <p:custDataLst>
              <p:tags r:id="rId7"/>
            </p:custDataLst>
          </p:nvPr>
        </p:nvCxnSpPr>
        <p:spPr>
          <a:xfrm>
            <a:off x="3711126" y="3667148"/>
            <a:ext cx="0" cy="393700"/>
          </a:xfrm>
          <a:prstGeom prst="line">
            <a:avLst/>
          </a:prstGeom>
          <a:ln>
            <a:solidFill>
              <a:srgbClr val="05BEFF"/>
            </a:solidFill>
            <a:tailEnd type="oval" w="lg" len="lg"/>
          </a:ln>
        </p:spPr>
        <p:style>
          <a:lnRef idx="1">
            <a:schemeClr val="accent1"/>
          </a:lnRef>
          <a:fillRef idx="0">
            <a:schemeClr val="accent1"/>
          </a:fillRef>
          <a:effectRef idx="0">
            <a:schemeClr val="accent1"/>
          </a:effectRef>
          <a:fontRef idx="minor">
            <a:schemeClr val="tx1"/>
          </a:fontRef>
        </p:style>
      </p:cxnSp>
      <p:sp>
        <p:nvSpPr>
          <p:cNvPr id="25" name="MH_Other_8"/>
          <p:cNvSpPr/>
          <p:nvPr>
            <p:custDataLst>
              <p:tags r:id="rId8"/>
            </p:custDataLst>
          </p:nvPr>
        </p:nvSpPr>
        <p:spPr>
          <a:xfrm>
            <a:off x="0" y="943178"/>
            <a:ext cx="11449318" cy="2708275"/>
          </a:xfrm>
          <a:custGeom>
            <a:avLst/>
            <a:gdLst>
              <a:gd name="connsiteX0" fmla="*/ 0 w 7740977"/>
              <a:gd name="connsiteY0" fmla="*/ 0 h 2706459"/>
              <a:gd name="connsiteX1" fmla="*/ 7740977 w 7740977"/>
              <a:gd name="connsiteY1" fmla="*/ 2706459 h 2706459"/>
              <a:gd name="connsiteX2" fmla="*/ 5140649 w 7740977"/>
              <a:gd name="connsiteY2" fmla="*/ 2706459 h 2706459"/>
              <a:gd name="connsiteX3" fmla="*/ 0 w 7740977"/>
              <a:gd name="connsiteY3" fmla="*/ 386601 h 2706459"/>
            </a:gdLst>
            <a:ahLst/>
            <a:cxnLst>
              <a:cxn ang="0">
                <a:pos x="connsiteX0" y="connsiteY0"/>
              </a:cxn>
              <a:cxn ang="0">
                <a:pos x="connsiteX1" y="connsiteY1"/>
              </a:cxn>
              <a:cxn ang="0">
                <a:pos x="connsiteX2" y="connsiteY2"/>
              </a:cxn>
              <a:cxn ang="0">
                <a:pos x="connsiteX3" y="connsiteY3"/>
              </a:cxn>
            </a:cxnLst>
            <a:rect l="l" t="t" r="r" b="b"/>
            <a:pathLst>
              <a:path w="7740977" h="2706459">
                <a:moveTo>
                  <a:pt x="0" y="0"/>
                </a:moveTo>
                <a:lnTo>
                  <a:pt x="7740977" y="2706459"/>
                </a:lnTo>
                <a:lnTo>
                  <a:pt x="5140649" y="2706459"/>
                </a:lnTo>
                <a:lnTo>
                  <a:pt x="0" y="386601"/>
                </a:lnTo>
                <a:close/>
              </a:path>
            </a:pathLst>
          </a:custGeom>
          <a:solidFill>
            <a:srgbClr val="76AB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350" b="1" dirty="0">
              <a:latin typeface="Impact" pitchFamily="34" charset="0"/>
            </a:endParaRPr>
          </a:p>
        </p:txBody>
      </p:sp>
      <p:sp>
        <p:nvSpPr>
          <p:cNvPr id="26" name="MH_Other_9"/>
          <p:cNvSpPr/>
          <p:nvPr>
            <p:custDataLst>
              <p:tags r:id="rId9"/>
            </p:custDataLst>
          </p:nvPr>
        </p:nvSpPr>
        <p:spPr>
          <a:xfrm>
            <a:off x="0" y="1300766"/>
            <a:ext cx="7729538" cy="2350687"/>
          </a:xfrm>
          <a:custGeom>
            <a:avLst/>
            <a:gdLst>
              <a:gd name="connsiteX0" fmla="*/ 0 w 5133092"/>
              <a:gd name="connsiteY0" fmla="*/ 0 h 2314289"/>
              <a:gd name="connsiteX1" fmla="*/ 5133092 w 5133092"/>
              <a:gd name="connsiteY1" fmla="*/ 2314289 h 2314289"/>
              <a:gd name="connsiteX2" fmla="*/ 3099278 w 5133092"/>
              <a:gd name="connsiteY2" fmla="*/ 2314289 h 2314289"/>
              <a:gd name="connsiteX3" fmla="*/ 0 w 5133092"/>
              <a:gd name="connsiteY3" fmla="*/ 510702 h 2314289"/>
            </a:gdLst>
            <a:ahLst/>
            <a:cxnLst>
              <a:cxn ang="0">
                <a:pos x="connsiteX0" y="connsiteY0"/>
              </a:cxn>
              <a:cxn ang="0">
                <a:pos x="connsiteX1" y="connsiteY1"/>
              </a:cxn>
              <a:cxn ang="0">
                <a:pos x="connsiteX2" y="connsiteY2"/>
              </a:cxn>
              <a:cxn ang="0">
                <a:pos x="connsiteX3" y="connsiteY3"/>
              </a:cxn>
            </a:cxnLst>
            <a:rect l="l" t="t" r="r" b="b"/>
            <a:pathLst>
              <a:path w="5133092" h="2314289">
                <a:moveTo>
                  <a:pt x="0" y="0"/>
                </a:moveTo>
                <a:lnTo>
                  <a:pt x="5133092" y="2314289"/>
                </a:lnTo>
                <a:lnTo>
                  <a:pt x="3099278" y="2314289"/>
                </a:lnTo>
                <a:lnTo>
                  <a:pt x="0" y="510702"/>
                </a:lnTo>
                <a:close/>
              </a:path>
            </a:pathLst>
          </a:custGeom>
          <a:solidFill>
            <a:srgbClr val="3A89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350" b="1" dirty="0">
              <a:latin typeface="Impact" pitchFamily="34" charset="0"/>
            </a:endParaRPr>
          </a:p>
        </p:txBody>
      </p:sp>
      <p:sp>
        <p:nvSpPr>
          <p:cNvPr id="34" name="MH_Desc_1"/>
          <p:cNvSpPr/>
          <p:nvPr>
            <p:custDataLst>
              <p:tags r:id="rId10"/>
            </p:custDataLst>
          </p:nvPr>
        </p:nvSpPr>
        <p:spPr bwMode="auto">
          <a:xfrm>
            <a:off x="39511" y="2898501"/>
            <a:ext cx="3620470" cy="2157579"/>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noAutofit/>
          </a:bodyPr>
          <a:lstStyle/>
          <a:p>
            <a:pPr marL="342900" indent="-342900" algn="just">
              <a:lnSpc>
                <a:spcPct val="130000"/>
              </a:lnSpc>
              <a:buFont typeface="Wingdings" panose="05000000000000000000" pitchFamily="2" charset="2"/>
              <a:buChar char="Ø"/>
            </a:pPr>
            <a:r>
              <a:rPr lang="en-US" altLang="zh-CN" sz="2000" dirty="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rPr>
              <a:t>《</a:t>
            </a:r>
            <a:r>
              <a:rPr lang="zh-CN" altLang="en-US" sz="2000" dirty="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rPr>
              <a:t>孟子</a:t>
            </a:r>
            <a:r>
              <a:rPr lang="en-US" altLang="zh-CN" sz="2000" dirty="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rPr>
              <a:t>·</a:t>
            </a:r>
            <a:r>
              <a:rPr lang="zh-CN" altLang="en-US" sz="2000" dirty="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rPr>
              <a:t>公孙丑下</a:t>
            </a:r>
            <a:r>
              <a:rPr lang="en-US" altLang="zh-CN" sz="2000" dirty="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rPr>
              <a:t>》</a:t>
            </a:r>
            <a:r>
              <a:rPr lang="zh-CN" altLang="en-US" sz="2000" dirty="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rPr>
              <a:t>：“有官守者，不得其职者去；有言责者，不得其言者去。</a:t>
            </a:r>
            <a:r>
              <a:rPr lang="zh-CN" altLang="en-US" sz="2000" dirty="0" smtClean="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rPr>
              <a:t>”</a:t>
            </a:r>
            <a:endParaRPr lang="en-US" altLang="zh-CN" sz="2000" dirty="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endParaRPr>
          </a:p>
        </p:txBody>
      </p:sp>
      <p:sp>
        <p:nvSpPr>
          <p:cNvPr id="35" name="MH_Other_10"/>
          <p:cNvSpPr/>
          <p:nvPr>
            <p:custDataLst>
              <p:tags r:id="rId11"/>
            </p:custDataLst>
          </p:nvPr>
        </p:nvSpPr>
        <p:spPr bwMode="auto">
          <a:xfrm>
            <a:off x="3709115" y="3667328"/>
            <a:ext cx="8679735" cy="101600"/>
          </a:xfrm>
          <a:prstGeom prst="rect">
            <a:avLst/>
          </a:prstGeom>
          <a:solidFill>
            <a:srgbClr val="E9F2F9"/>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1350" b="1" kern="10" dirty="0">
              <a:solidFill>
                <a:schemeClr val="bg1"/>
              </a:solidFill>
              <a:latin typeface="微软雅黑" pitchFamily="34" charset="-122"/>
            </a:endParaRPr>
          </a:p>
        </p:txBody>
      </p:sp>
      <p:sp>
        <p:nvSpPr>
          <p:cNvPr id="36" name="MH_SubTitle_3"/>
          <p:cNvSpPr>
            <a:spLocks noChangeArrowheads="1"/>
          </p:cNvSpPr>
          <p:nvPr>
            <p:custDataLst>
              <p:tags r:id="rId12"/>
            </p:custDataLst>
          </p:nvPr>
        </p:nvSpPr>
        <p:spPr bwMode="auto">
          <a:xfrm>
            <a:off x="7669838" y="2476109"/>
            <a:ext cx="758287" cy="670339"/>
          </a:xfrm>
          <a:prstGeom prst="ellipse">
            <a:avLst/>
          </a:prstGeom>
          <a:solidFill>
            <a:srgbClr val="76ABDC"/>
          </a:solidFill>
          <a:ln w="9525">
            <a:solidFill>
              <a:srgbClr val="FFFFFF"/>
            </a:solidFill>
            <a:round/>
            <a:headEnd/>
            <a:tailEnd/>
          </a:ln>
          <a:effectLst/>
        </p:spPr>
        <p:txBody>
          <a:bodyPr lIns="0" tIns="0" rIns="0" bIns="0" anchor="ctr">
            <a:normAutofit/>
          </a:bodyPr>
          <a:lstStyle/>
          <a:p>
            <a:pPr algn="ctr">
              <a:defRPr/>
            </a:pPr>
            <a:r>
              <a:rPr lang="zh-CN" altLang="en-US" kern="0" dirty="0" smtClean="0">
                <a:solidFill>
                  <a:srgbClr val="FFFFFF"/>
                </a:solidFill>
                <a:latin typeface="Arial" panose="020B0604020202020204" pitchFamily="34" charset="0"/>
                <a:ea typeface="微软雅黑" pitchFamily="34" charset="-122"/>
                <a:cs typeface="Arial" panose="020B0604020202020204" pitchFamily="34" charset="0"/>
              </a:rPr>
              <a:t>井喷</a:t>
            </a:r>
            <a:endParaRPr lang="zh-CN" altLang="en-US" kern="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37" name="MH_SubTitle_2"/>
          <p:cNvSpPr>
            <a:spLocks noChangeArrowheads="1"/>
          </p:cNvSpPr>
          <p:nvPr>
            <p:custDataLst>
              <p:tags r:id="rId13"/>
            </p:custDataLst>
          </p:nvPr>
        </p:nvSpPr>
        <p:spPr bwMode="auto">
          <a:xfrm>
            <a:off x="5055914" y="1420256"/>
            <a:ext cx="1030388" cy="986520"/>
          </a:xfrm>
          <a:prstGeom prst="ellipse">
            <a:avLst/>
          </a:prstGeom>
          <a:solidFill>
            <a:srgbClr val="1B325F"/>
          </a:solidFill>
          <a:ln w="9525">
            <a:solidFill>
              <a:srgbClr val="FFFFFF"/>
            </a:solidFill>
            <a:round/>
            <a:headEnd/>
            <a:tailEnd/>
          </a:ln>
          <a:effectLst/>
        </p:spPr>
        <p:txBody>
          <a:bodyPr lIns="0" tIns="0" rIns="0" bIns="0" anchor="ctr">
            <a:normAutofit/>
          </a:bodyPr>
          <a:lstStyle/>
          <a:p>
            <a:pPr algn="ctr">
              <a:defRPr/>
            </a:pPr>
            <a:r>
              <a:rPr lang="zh-CN" altLang="en-US" kern="0" dirty="0" smtClean="0">
                <a:solidFill>
                  <a:srgbClr val="FFFFFF"/>
                </a:solidFill>
                <a:latin typeface="Arial" panose="020B0604020202020204" pitchFamily="34" charset="0"/>
                <a:ea typeface="微软雅黑" pitchFamily="34" charset="-122"/>
                <a:cs typeface="Arial" panose="020B0604020202020204" pitchFamily="34" charset="0"/>
              </a:rPr>
              <a:t>“非典”</a:t>
            </a:r>
            <a:endParaRPr lang="zh-CN" altLang="en-US" kern="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38" name="MH_SubTitle_1"/>
          <p:cNvSpPr>
            <a:spLocks noChangeArrowheads="1"/>
          </p:cNvSpPr>
          <p:nvPr>
            <p:custDataLst>
              <p:tags r:id="rId14"/>
            </p:custDataLst>
          </p:nvPr>
        </p:nvSpPr>
        <p:spPr bwMode="auto">
          <a:xfrm>
            <a:off x="3420548" y="2225877"/>
            <a:ext cx="810709" cy="812710"/>
          </a:xfrm>
          <a:prstGeom prst="ellipse">
            <a:avLst/>
          </a:prstGeom>
          <a:solidFill>
            <a:srgbClr val="3A89C9"/>
          </a:solidFill>
          <a:ln w="9525">
            <a:solidFill>
              <a:srgbClr val="FFFFFF"/>
            </a:solidFill>
            <a:round/>
            <a:headEnd/>
            <a:tailEnd/>
          </a:ln>
          <a:effectLst/>
        </p:spPr>
        <p:txBody>
          <a:bodyPr lIns="0" tIns="0" rIns="0" bIns="0" anchor="ctr">
            <a:normAutofit/>
          </a:bodyPr>
          <a:lstStyle/>
          <a:p>
            <a:pPr algn="ctr">
              <a:defRPr/>
            </a:pPr>
            <a:r>
              <a:rPr lang="zh-CN" altLang="en-US" kern="0" dirty="0" smtClean="0">
                <a:solidFill>
                  <a:srgbClr val="FFFFFF"/>
                </a:solidFill>
                <a:latin typeface="Arial" panose="020B0604020202020204" pitchFamily="34" charset="0"/>
                <a:ea typeface="微软雅黑" pitchFamily="34" charset="-122"/>
                <a:cs typeface="Arial" panose="020B0604020202020204" pitchFamily="34" charset="0"/>
              </a:rPr>
              <a:t>孟子</a:t>
            </a:r>
            <a:endParaRPr lang="zh-CN" altLang="en-US" kern="0" dirty="0">
              <a:solidFill>
                <a:srgbClr val="FFFFFF"/>
              </a:solidFill>
              <a:latin typeface="Arial" panose="020B0604020202020204" pitchFamily="34" charset="0"/>
              <a:ea typeface="微软雅黑" pitchFamily="34" charset="-122"/>
              <a:cs typeface="Arial" panose="020B0604020202020204" pitchFamily="34" charset="0"/>
            </a:endParaRPr>
          </a:p>
        </p:txBody>
      </p:sp>
      <p:sp>
        <p:nvSpPr>
          <p:cNvPr id="39" name="文本框 16"/>
          <p:cNvSpPr txBox="1">
            <a:spLocks noChangeArrowheads="1"/>
          </p:cNvSpPr>
          <p:nvPr/>
        </p:nvSpPr>
        <p:spPr bwMode="auto">
          <a:xfrm>
            <a:off x="688867" y="261145"/>
            <a:ext cx="5407133" cy="604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20000"/>
              </a:lnSpc>
              <a:spcBef>
                <a:spcPct val="0"/>
              </a:spcBef>
              <a:buNone/>
            </a:pPr>
            <a:r>
              <a:rPr lang="zh-CN" altLang="en-US" sz="3200" b="1"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rPr>
              <a:t>从行政问责到党内问责</a:t>
            </a:r>
            <a:endParaRPr lang="en-US" altLang="zh-CN" sz="3200" b="1" dirty="0">
              <a:solidFill>
                <a:srgbClr val="F26C4F"/>
              </a:solidFill>
              <a:effectLst>
                <a:outerShdw blurRad="38100" dist="38100" dir="2700000" algn="tl">
                  <a:srgbClr val="000000">
                    <a:alpha val="43137"/>
                  </a:srgbClr>
                </a:outerShdw>
              </a:effectLst>
              <a:latin typeface="华康俪金黑W8(P)" panose="020B0800000000000000" pitchFamily="34" charset="-122"/>
              <a:ea typeface="华康俪金黑W8(P)" panose="020B0800000000000000" pitchFamily="34" charset="-122"/>
            </a:endParaRPr>
          </a:p>
        </p:txBody>
      </p:sp>
      <p:sp>
        <p:nvSpPr>
          <p:cNvPr id="40" name="MH_Desc_1"/>
          <p:cNvSpPr/>
          <p:nvPr>
            <p:custDataLst>
              <p:tags r:id="rId15"/>
            </p:custDataLst>
          </p:nvPr>
        </p:nvSpPr>
        <p:spPr bwMode="auto">
          <a:xfrm>
            <a:off x="3762375" y="4060848"/>
            <a:ext cx="8327231" cy="2157579"/>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noAutofit/>
          </a:bodyPr>
          <a:lstStyle/>
          <a:p>
            <a:pPr marL="342900" indent="-342900" algn="just">
              <a:lnSpc>
                <a:spcPct val="130000"/>
              </a:lnSpc>
              <a:buFont typeface="Wingdings" panose="05000000000000000000" pitchFamily="2" charset="2"/>
              <a:buChar char="Ø"/>
            </a:pPr>
            <a:r>
              <a:rPr lang="zh-CN" altLang="en-US" sz="2000" dirty="0" smtClean="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rPr>
              <a:t>新中国</a:t>
            </a:r>
            <a:r>
              <a:rPr lang="zh-CN" altLang="en-US" sz="2000" dirty="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rPr>
              <a:t>现代意义上的行政问责，一般认为始于</a:t>
            </a:r>
            <a:r>
              <a:rPr lang="en-US" altLang="zh-CN" sz="2000" dirty="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rPr>
              <a:t>2003</a:t>
            </a:r>
            <a:r>
              <a:rPr lang="zh-CN" altLang="en-US" sz="2000" dirty="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rPr>
              <a:t>年的“非典”事件</a:t>
            </a:r>
            <a:r>
              <a:rPr lang="zh-CN" altLang="en-US" sz="2000" dirty="0" smtClean="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rPr>
              <a:t>。</a:t>
            </a:r>
            <a:endParaRPr lang="en-US" altLang="zh-CN" sz="2000" dirty="0" smtClean="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endParaRPr>
          </a:p>
          <a:p>
            <a:pPr marL="342900" indent="-342900" algn="just">
              <a:lnSpc>
                <a:spcPct val="130000"/>
              </a:lnSpc>
              <a:buFont typeface="Wingdings" panose="05000000000000000000" pitchFamily="2" charset="2"/>
              <a:buChar char="Ø"/>
            </a:pPr>
            <a:r>
              <a:rPr lang="en-US" altLang="zh-CN" sz="2000" dirty="0" smtClean="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rPr>
              <a:t>2004</a:t>
            </a:r>
            <a:r>
              <a:rPr lang="zh-CN" altLang="en-US" sz="2000" dirty="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rPr>
              <a:t>年国务院对中石油重庆开县“</a:t>
            </a:r>
            <a:r>
              <a:rPr lang="en-US" altLang="zh-CN" sz="2000" dirty="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rPr>
              <a:t>12.23</a:t>
            </a:r>
            <a:r>
              <a:rPr lang="zh-CN" altLang="en-US" sz="2000" dirty="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rPr>
              <a:t>”井喷特大事故、北京市密云县“</a:t>
            </a:r>
            <a:r>
              <a:rPr lang="en-US" altLang="zh-CN" sz="2000" dirty="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rPr>
              <a:t>2·5”</a:t>
            </a:r>
            <a:r>
              <a:rPr lang="zh-CN" altLang="en-US" sz="2000" dirty="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rPr>
              <a:t>特大伤亡事故和吉林省吉林市中百商厦“</a:t>
            </a:r>
            <a:r>
              <a:rPr lang="en-US" altLang="zh-CN" sz="2000" dirty="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rPr>
              <a:t>2·15”</a:t>
            </a:r>
            <a:r>
              <a:rPr lang="zh-CN" altLang="en-US" sz="2000" dirty="0">
                <a:solidFill>
                  <a:schemeClr val="bg1"/>
                </a:solidFill>
                <a:latin typeface="方正品尚黑简体" panose="02000000000000000000" pitchFamily="2" charset="-122"/>
                <a:ea typeface="方正品尚黑简体" panose="02000000000000000000" pitchFamily="2" charset="-122"/>
                <a:sym typeface="Calibri" panose="020F0502020204030204" pitchFamily="34" charset="0"/>
              </a:rPr>
              <a:t>特大火灾事故的有关责任人作出处理决定。对事故发生负有重要领导责任的中国石油天然气集团公司总经理马富才、北京密云县县长张文、吉林市市长刚占标分别引咎辞职。</a:t>
            </a:r>
          </a:p>
        </p:txBody>
      </p:sp>
      <p:sp>
        <p:nvSpPr>
          <p:cNvPr id="41" name="MH_Other_1"/>
          <p:cNvSpPr/>
          <p:nvPr>
            <p:custDataLst>
              <p:tags r:id="rId16"/>
            </p:custDataLst>
          </p:nvPr>
        </p:nvSpPr>
        <p:spPr>
          <a:xfrm rot="19743805">
            <a:off x="292245" y="487824"/>
            <a:ext cx="126837" cy="273964"/>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3A89C9"/>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
        <p:nvSpPr>
          <p:cNvPr id="42" name="MH_Other_2"/>
          <p:cNvSpPr/>
          <p:nvPr>
            <p:custDataLst>
              <p:tags r:id="rId17"/>
            </p:custDataLst>
          </p:nvPr>
        </p:nvSpPr>
        <p:spPr>
          <a:xfrm rot="19743805">
            <a:off x="501712" y="488124"/>
            <a:ext cx="125673" cy="273964"/>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F26C4F"/>
          </a:solidFill>
          <a:ln w="12700" cap="flat" cmpd="sng" algn="ctr">
            <a:noFill/>
            <a:prstDash val="solid"/>
            <a:miter lim="800000"/>
          </a:ln>
          <a:effectLst/>
        </p:spPr>
        <p:txBody>
          <a:bodyPr anchor="ctr"/>
          <a:lstStyle/>
          <a:p>
            <a:pPr algn="ctr">
              <a:defRPr/>
            </a:pPr>
            <a:endParaRPr lang="zh-CN" altLang="en-US" kern="0">
              <a:solidFill>
                <a:srgbClr val="FFFFFF"/>
              </a:solidFill>
              <a:latin typeface="Arial"/>
              <a:ea typeface="幼圆"/>
            </a:endParaRPr>
          </a:p>
        </p:txBody>
      </p:sp>
    </p:spTree>
    <p:extLst>
      <p:ext uri="{BB962C8B-B14F-4D97-AF65-F5344CB8AC3E}">
        <p14:creationId xmlns:p14="http://schemas.microsoft.com/office/powerpoint/2010/main" xmlns="" val="30760599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930173700"/>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930173700"/>
  <p:tag name="MH_LIBRARY" val="GRAPHIC"/>
  <p:tag name="MH_TYPE" val="Text"/>
  <p:tag name="MH_ORDER" val="2"/>
</p:tagLst>
</file>

<file path=ppt/tags/tag100.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SubTitle"/>
  <p:tag name="MH_ORDER" val="2"/>
</p:tagLst>
</file>

<file path=ppt/tags/tag101.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SubTitle"/>
  <p:tag name="MH_ORDER" val="2"/>
</p:tagLst>
</file>

<file path=ppt/tags/tag102.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SubTitle"/>
  <p:tag name="MH_ORDER" val="2"/>
</p:tagLst>
</file>

<file path=ppt/tags/tag103.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Other"/>
  <p:tag name="MH_ORDER" val="1"/>
</p:tagLst>
</file>

<file path=ppt/tags/tag104.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Other"/>
  <p:tag name="MH_ORDER" val="2"/>
</p:tagLst>
</file>

<file path=ppt/tags/tag105.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SubTitle"/>
  <p:tag name="MH_ORDER" val="6"/>
</p:tagLst>
</file>

<file path=ppt/tags/tag106.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Other"/>
  <p:tag name="MH_ORDER" val="3"/>
</p:tagLst>
</file>

<file path=ppt/tags/tag107.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SubTitle"/>
  <p:tag name="MH_ORDER" val="3"/>
</p:tagLst>
</file>

<file path=ppt/tags/tag108.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Other"/>
  <p:tag name="MH_ORDER" val="4"/>
</p:tagLst>
</file>

<file path=ppt/tags/tag109.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SubTitle"/>
  <p:tag name="MH_ORDER" val="5"/>
</p:tagLst>
</file>

<file path=ppt/tags/tag11.xml><?xml version="1.0" encoding="utf-8"?>
<p:tagLst xmlns:a="http://schemas.openxmlformats.org/drawingml/2006/main" xmlns:r="http://schemas.openxmlformats.org/officeDocument/2006/relationships" xmlns:p="http://schemas.openxmlformats.org/presentationml/2006/main">
  <p:tag name="MH" val="20160930173700"/>
  <p:tag name="MH_LIBRARY" val="GRAPHIC"/>
  <p:tag name="MH_TYPE" val="SubTitle"/>
  <p:tag name="MH_ORDER" val="2"/>
</p:tagLst>
</file>

<file path=ppt/tags/tag110.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Other"/>
  <p:tag name="MH_ORDER" val="5"/>
</p:tagLst>
</file>

<file path=ppt/tags/tag111.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SubTitle"/>
  <p:tag name="MH_ORDER" val="4"/>
</p:tagLst>
</file>

<file path=ppt/tags/tag112.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Other"/>
  <p:tag name="MH_ORDER" val="6"/>
</p:tagLst>
</file>

<file path=ppt/tags/tag113.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SubTitle"/>
  <p:tag name="MH_ORDER" val="1"/>
</p:tagLst>
</file>

<file path=ppt/tags/tag114.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Other"/>
  <p:tag name="MH_ORDER" val="7"/>
</p:tagLst>
</file>

<file path=ppt/tags/tag115.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Other"/>
  <p:tag name="MH_ORDER" val="8"/>
</p:tagLst>
</file>

<file path=ppt/tags/tag116.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SubTitle"/>
  <p:tag name="MH_ORDER" val="2"/>
</p:tagLst>
</file>

<file path=ppt/tags/tag117.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Other"/>
  <p:tag name="MH_ORDER" val="9"/>
</p:tagLst>
</file>

<file path=ppt/tags/tag118.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Other"/>
  <p:tag name="MH_ORDER" val="10"/>
</p:tagLst>
</file>

<file path=ppt/tags/tag119.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Other"/>
  <p:tag name="MH_ORDER" val="11"/>
</p:tagLst>
</file>

<file path=ppt/tags/tag12.xml><?xml version="1.0" encoding="utf-8"?>
<p:tagLst xmlns:a="http://schemas.openxmlformats.org/drawingml/2006/main" xmlns:r="http://schemas.openxmlformats.org/officeDocument/2006/relationships" xmlns:p="http://schemas.openxmlformats.org/presentationml/2006/main">
  <p:tag name="MH" val="20160930173700"/>
  <p:tag name="MH_LIBRARY" val="GRAPHIC"/>
  <p:tag name="MH_TYPE" val="Other"/>
  <p:tag name="MH_ORDER" val="8"/>
</p:tagLst>
</file>

<file path=ppt/tags/tag120.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Other"/>
  <p:tag name="MH_ORDER" val="12"/>
</p:tagLst>
</file>

<file path=ppt/tags/tag121.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Other"/>
  <p:tag name="MH_ORDER" val="13"/>
</p:tagLst>
</file>

<file path=ppt/tags/tag122.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Other"/>
  <p:tag name="MH_ORDER" val="14"/>
</p:tagLst>
</file>

<file path=ppt/tags/tag123.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Other"/>
  <p:tag name="MH_ORDER" val="15"/>
</p:tagLst>
</file>

<file path=ppt/tags/tag124.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Other"/>
  <p:tag name="MH_ORDER" val="16"/>
</p:tagLst>
</file>

<file path=ppt/tags/tag125.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Other"/>
  <p:tag name="MH_ORDER" val="17"/>
</p:tagLst>
</file>

<file path=ppt/tags/tag126.xml><?xml version="1.0" encoding="utf-8"?>
<p:tagLst xmlns:a="http://schemas.openxmlformats.org/drawingml/2006/main" xmlns:r="http://schemas.openxmlformats.org/officeDocument/2006/relationships" xmlns:p="http://schemas.openxmlformats.org/presentationml/2006/main">
  <p:tag name="MH" val="20160308194034"/>
  <p:tag name="MH_LIBRARY" val="GRAPHIC"/>
  <p:tag name="MH_TYPE" val="Title"/>
  <p:tag name="MH_ORDER" val="1"/>
</p:tagLst>
</file>

<file path=ppt/tags/tag127.xml><?xml version="1.0" encoding="utf-8"?>
<p:tagLst xmlns:a="http://schemas.openxmlformats.org/drawingml/2006/main" xmlns:r="http://schemas.openxmlformats.org/officeDocument/2006/relationships" xmlns:p="http://schemas.openxmlformats.org/presentationml/2006/main">
  <p:tag name="MH" val="20161009101304"/>
  <p:tag name="MH_LIBRARY" val="GRAPHIC"/>
  <p:tag name="MH_TYPE" val="Other"/>
  <p:tag name="MH_ORDER" val="1"/>
</p:tagLst>
</file>

<file path=ppt/tags/tag128.xml><?xml version="1.0" encoding="utf-8"?>
<p:tagLst xmlns:a="http://schemas.openxmlformats.org/drawingml/2006/main" xmlns:r="http://schemas.openxmlformats.org/officeDocument/2006/relationships" xmlns:p="http://schemas.openxmlformats.org/presentationml/2006/main">
  <p:tag name="MH" val="20161009101304"/>
  <p:tag name="MH_LIBRARY" val="GRAPHIC"/>
  <p:tag name="MH_TYPE" val="Other"/>
  <p:tag name="MH_ORDER" val="3"/>
</p:tagLst>
</file>

<file path=ppt/tags/tag129.xml><?xml version="1.0" encoding="utf-8"?>
<p:tagLst xmlns:a="http://schemas.openxmlformats.org/drawingml/2006/main" xmlns:r="http://schemas.openxmlformats.org/officeDocument/2006/relationships" xmlns:p="http://schemas.openxmlformats.org/presentationml/2006/main">
  <p:tag name="MH" val="20161009101304"/>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930173700"/>
  <p:tag name="MH_LIBRARY" val="GRAPHIC"/>
  <p:tag name="MH_TYPE" val="Other"/>
  <p:tag name="MH_ORDER" val="9"/>
</p:tagLst>
</file>

<file path=ppt/tags/tag130.xml><?xml version="1.0" encoding="utf-8"?>
<p:tagLst xmlns:a="http://schemas.openxmlformats.org/drawingml/2006/main" xmlns:r="http://schemas.openxmlformats.org/officeDocument/2006/relationships" xmlns:p="http://schemas.openxmlformats.org/presentationml/2006/main">
  <p:tag name="MH" val="20161009101304"/>
  <p:tag name="MH_LIBRARY" val="GRAPHIC"/>
  <p:tag name="MH_TYPE" val="Other"/>
  <p:tag name="MH_ORDER" val="5"/>
</p:tagLst>
</file>

<file path=ppt/tags/tag131.xml><?xml version="1.0" encoding="utf-8"?>
<p:tagLst xmlns:a="http://schemas.openxmlformats.org/drawingml/2006/main" xmlns:r="http://schemas.openxmlformats.org/officeDocument/2006/relationships" xmlns:p="http://schemas.openxmlformats.org/presentationml/2006/main">
  <p:tag name="MH" val="20161009101304"/>
  <p:tag name="MH_LIBRARY" val="GRAPHIC"/>
  <p:tag name="MH_TYPE" val="Other"/>
  <p:tag name="MH_ORDER" val="6"/>
</p:tagLst>
</file>

<file path=ppt/tags/tag132.xml><?xml version="1.0" encoding="utf-8"?>
<p:tagLst xmlns:a="http://schemas.openxmlformats.org/drawingml/2006/main" xmlns:r="http://schemas.openxmlformats.org/officeDocument/2006/relationships" xmlns:p="http://schemas.openxmlformats.org/presentationml/2006/main">
  <p:tag name="MH" val="20161009095404"/>
  <p:tag name="MH_LIBRARY" val="GRAPHIC"/>
  <p:tag name="MH_TYPE" val="Other"/>
  <p:tag name="MH_ORDER" val="1"/>
</p:tagLst>
</file>

<file path=ppt/tags/tag133.xml><?xml version="1.0" encoding="utf-8"?>
<p:tagLst xmlns:a="http://schemas.openxmlformats.org/drawingml/2006/main" xmlns:r="http://schemas.openxmlformats.org/officeDocument/2006/relationships" xmlns:p="http://schemas.openxmlformats.org/presentationml/2006/main">
  <p:tag name="MH" val="20161009095404"/>
  <p:tag name="MH_LIBRARY" val="GRAPHIC"/>
  <p:tag name="MH_TYPE" val="Other"/>
  <p:tag name="MH_ORDER" val="1"/>
</p:tagLst>
</file>

<file path=ppt/tags/tag134.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1"/>
</p:tagLst>
</file>

<file path=ppt/tags/tag135.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2"/>
</p:tagLst>
</file>

<file path=ppt/tags/tag136.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3"/>
</p:tagLst>
</file>

<file path=ppt/tags/tag137.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4"/>
</p:tagLst>
</file>

<file path=ppt/tags/tag138.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5"/>
</p:tagLst>
</file>

<file path=ppt/tags/tag139.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6"/>
</p:tagLst>
</file>

<file path=ppt/tags/tag14.xml><?xml version="1.0" encoding="utf-8"?>
<p:tagLst xmlns:a="http://schemas.openxmlformats.org/drawingml/2006/main" xmlns:r="http://schemas.openxmlformats.org/officeDocument/2006/relationships" xmlns:p="http://schemas.openxmlformats.org/presentationml/2006/main">
  <p:tag name="MH" val="20160930173700"/>
  <p:tag name="MH_LIBRARY" val="GRAPHIC"/>
  <p:tag name="MH_TYPE" val="Other"/>
  <p:tag name="MH_ORDER" val="10"/>
</p:tagLst>
</file>

<file path=ppt/tags/tag140.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7"/>
</p:tagLst>
</file>

<file path=ppt/tags/tag141.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8"/>
</p:tagLst>
</file>

<file path=ppt/tags/tag142.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9"/>
</p:tagLst>
</file>

<file path=ppt/tags/tag143.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10"/>
</p:tagLst>
</file>

<file path=ppt/tags/tag144.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11"/>
</p:tagLst>
</file>

<file path=ppt/tags/tag145.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12"/>
</p:tagLst>
</file>

<file path=ppt/tags/tag146.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Freeform 11"/>
</p:tagLst>
</file>

<file path=ppt/tags/tag147.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Freeform 4"/>
</p:tagLst>
</file>

<file path=ppt/tags/tag148.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标题 5"/>
</p:tagLst>
</file>

<file path=ppt/tags/tag149.xml><?xml version="1.0" encoding="utf-8"?>
<p:tagLst xmlns:a="http://schemas.openxmlformats.org/drawingml/2006/main" xmlns:r="http://schemas.openxmlformats.org/officeDocument/2006/relationships" xmlns:p="http://schemas.openxmlformats.org/presentationml/2006/main">
  <p:tag name="MH" val="20161009103412"/>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930173700"/>
  <p:tag name="MH_LIBRARY" val="GRAPHIC"/>
  <p:tag name="MH_TYPE" val="Other"/>
  <p:tag name="MH_ORDER" val="11"/>
</p:tagLst>
</file>

<file path=ppt/tags/tag150.xml><?xml version="1.0" encoding="utf-8"?>
<p:tagLst xmlns:a="http://schemas.openxmlformats.org/drawingml/2006/main" xmlns:r="http://schemas.openxmlformats.org/officeDocument/2006/relationships" xmlns:p="http://schemas.openxmlformats.org/presentationml/2006/main">
  <p:tag name="MH" val="20161009103412"/>
  <p:tag name="MH_LIBRARY" val="GRAPHIC"/>
  <p:tag name="MH_TYPE" val="SubTitle"/>
  <p:tag name="MH_ORDER" val="1"/>
</p:tagLst>
</file>

<file path=ppt/tags/tag151.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1"/>
</p:tagLst>
</file>

<file path=ppt/tags/tag152.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2"/>
</p:tagLst>
</file>

<file path=ppt/tags/tag153.xml><?xml version="1.0" encoding="utf-8"?>
<p:tagLst xmlns:a="http://schemas.openxmlformats.org/drawingml/2006/main" xmlns:r="http://schemas.openxmlformats.org/officeDocument/2006/relationships" xmlns:p="http://schemas.openxmlformats.org/presentationml/2006/main">
  <p:tag name="MH" val="20161009110638"/>
  <p:tag name="MH_LIBRARY" val="GRAPHIC"/>
  <p:tag name="MH_TYPE" val="Other"/>
  <p:tag name="MH_ORDER" val="1"/>
</p:tagLst>
</file>

<file path=ppt/tags/tag154.xml><?xml version="1.0" encoding="utf-8"?>
<p:tagLst xmlns:a="http://schemas.openxmlformats.org/drawingml/2006/main" xmlns:r="http://schemas.openxmlformats.org/officeDocument/2006/relationships" xmlns:p="http://schemas.openxmlformats.org/presentationml/2006/main">
  <p:tag name="MH" val="20161009110638"/>
  <p:tag name="MH_LIBRARY" val="GRAPHIC"/>
  <p:tag name="MH_TYPE" val="Other"/>
  <p:tag name="MH_ORDER" val="2"/>
</p:tagLst>
</file>

<file path=ppt/tags/tag155.xml><?xml version="1.0" encoding="utf-8"?>
<p:tagLst xmlns:a="http://schemas.openxmlformats.org/drawingml/2006/main" xmlns:r="http://schemas.openxmlformats.org/officeDocument/2006/relationships" xmlns:p="http://schemas.openxmlformats.org/presentationml/2006/main">
  <p:tag name="MH" val="20161009110638"/>
  <p:tag name="MH_LIBRARY" val="GRAPHIC"/>
  <p:tag name="MH_TYPE" val="Other"/>
  <p:tag name="MH_ORDER" val="3"/>
</p:tagLst>
</file>

<file path=ppt/tags/tag156.xml><?xml version="1.0" encoding="utf-8"?>
<p:tagLst xmlns:a="http://schemas.openxmlformats.org/drawingml/2006/main" xmlns:r="http://schemas.openxmlformats.org/officeDocument/2006/relationships" xmlns:p="http://schemas.openxmlformats.org/presentationml/2006/main">
  <p:tag name="MH" val="20161009110638"/>
  <p:tag name="MH_LIBRARY" val="GRAPHIC"/>
  <p:tag name="MH_TYPE" val="SubTitle"/>
  <p:tag name="MH_ORDER" val="1"/>
</p:tagLst>
</file>

<file path=ppt/tags/tag157.xml><?xml version="1.0" encoding="utf-8"?>
<p:tagLst xmlns:a="http://schemas.openxmlformats.org/drawingml/2006/main" xmlns:r="http://schemas.openxmlformats.org/officeDocument/2006/relationships" xmlns:p="http://schemas.openxmlformats.org/presentationml/2006/main">
  <p:tag name="MH" val="20161009110638"/>
  <p:tag name="MH_LIBRARY" val="GRAPHIC"/>
  <p:tag name="MH_TYPE" val="Other"/>
  <p:tag name="MH_ORDER" val="6"/>
</p:tagLst>
</file>

<file path=ppt/tags/tag158.xml><?xml version="1.0" encoding="utf-8"?>
<p:tagLst xmlns:a="http://schemas.openxmlformats.org/drawingml/2006/main" xmlns:r="http://schemas.openxmlformats.org/officeDocument/2006/relationships" xmlns:p="http://schemas.openxmlformats.org/presentationml/2006/main">
  <p:tag name="MH" val="20161009110638"/>
  <p:tag name="MH_LIBRARY" val="GRAPHIC"/>
  <p:tag name="MH_TYPE" val="Other"/>
  <p:tag name="MH_ORDER" val="7"/>
</p:tagLst>
</file>

<file path=ppt/tags/tag159.xml><?xml version="1.0" encoding="utf-8"?>
<p:tagLst xmlns:a="http://schemas.openxmlformats.org/drawingml/2006/main" xmlns:r="http://schemas.openxmlformats.org/officeDocument/2006/relationships" xmlns:p="http://schemas.openxmlformats.org/presentationml/2006/main">
  <p:tag name="MH" val="20161009110638"/>
  <p:tag name="MH_LIBRARY" val="GRAPHIC"/>
  <p:tag name="MH_TYPE" val="Other"/>
  <p:tag name="MH_ORDER" val="7"/>
</p:tagLst>
</file>

<file path=ppt/tags/tag16.xml><?xml version="1.0" encoding="utf-8"?>
<p:tagLst xmlns:a="http://schemas.openxmlformats.org/drawingml/2006/main" xmlns:r="http://schemas.openxmlformats.org/officeDocument/2006/relationships" xmlns:p="http://schemas.openxmlformats.org/presentationml/2006/main">
  <p:tag name="MH" val="20160930173700"/>
  <p:tag name="MH_LIBRARY" val="GRAPHIC"/>
  <p:tag name="MH_TYPE" val="Text"/>
  <p:tag name="MH_ORDER" val="3"/>
</p:tagLst>
</file>

<file path=ppt/tags/tag160.xml><?xml version="1.0" encoding="utf-8"?>
<p:tagLst xmlns:a="http://schemas.openxmlformats.org/drawingml/2006/main" xmlns:r="http://schemas.openxmlformats.org/officeDocument/2006/relationships" xmlns:p="http://schemas.openxmlformats.org/presentationml/2006/main">
  <p:tag name="MH" val="20161009111740"/>
  <p:tag name="MH_LIBRARY" val="GRAPHIC"/>
  <p:tag name="MH_TYPE" val="SubTitle"/>
  <p:tag name="MH_ORDER" val="2"/>
</p:tagLst>
</file>

<file path=ppt/tags/tag161.xml><?xml version="1.0" encoding="utf-8"?>
<p:tagLst xmlns:a="http://schemas.openxmlformats.org/drawingml/2006/main" xmlns:r="http://schemas.openxmlformats.org/officeDocument/2006/relationships" xmlns:p="http://schemas.openxmlformats.org/presentationml/2006/main">
  <p:tag name="MH" val="20161009111740"/>
  <p:tag name="MH_LIBRARY" val="GRAPHIC"/>
  <p:tag name="MH_TYPE" val="Other"/>
  <p:tag name="MH_ORDER" val="1"/>
</p:tagLst>
</file>

<file path=ppt/tags/tag162.xml><?xml version="1.0" encoding="utf-8"?>
<p:tagLst xmlns:a="http://schemas.openxmlformats.org/drawingml/2006/main" xmlns:r="http://schemas.openxmlformats.org/officeDocument/2006/relationships" xmlns:p="http://schemas.openxmlformats.org/presentationml/2006/main">
  <p:tag name="MH" val="20161009111740"/>
  <p:tag name="MH_LIBRARY" val="GRAPHIC"/>
  <p:tag name="MH_TYPE" val="SubTitle"/>
  <p:tag name="MH_ORDER" val="1"/>
</p:tagLst>
</file>

<file path=ppt/tags/tag163.xml><?xml version="1.0" encoding="utf-8"?>
<p:tagLst xmlns:a="http://schemas.openxmlformats.org/drawingml/2006/main" xmlns:r="http://schemas.openxmlformats.org/officeDocument/2006/relationships" xmlns:p="http://schemas.openxmlformats.org/presentationml/2006/main">
  <p:tag name="MH" val="20161009111740"/>
  <p:tag name="MH_LIBRARY" val="GRAPHIC"/>
  <p:tag name="MH_TYPE" val="Other"/>
  <p:tag name="MH_ORDER" val="2"/>
</p:tagLst>
</file>

<file path=ppt/tags/tag164.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1"/>
</p:tagLst>
</file>

<file path=ppt/tags/tag165.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2"/>
</p:tagLst>
</file>

<file path=ppt/tags/tag166.xml><?xml version="1.0" encoding="utf-8"?>
<p:tagLst xmlns:a="http://schemas.openxmlformats.org/drawingml/2006/main" xmlns:r="http://schemas.openxmlformats.org/officeDocument/2006/relationships" xmlns:p="http://schemas.openxmlformats.org/presentationml/2006/main">
  <p:tag name="MH" val="20161009113049"/>
  <p:tag name="MH_LIBRARY" val="GRAPHIC"/>
  <p:tag name="MH_ORDER" val="Freeform 27"/>
</p:tagLst>
</file>

<file path=ppt/tags/tag167.xml><?xml version="1.0" encoding="utf-8"?>
<p:tagLst xmlns:a="http://schemas.openxmlformats.org/drawingml/2006/main" xmlns:r="http://schemas.openxmlformats.org/officeDocument/2006/relationships" xmlns:p="http://schemas.openxmlformats.org/presentationml/2006/main">
  <p:tag name="MH" val="20161009113049"/>
  <p:tag name="MH_LIBRARY" val="GRAPHIC"/>
  <p:tag name="MH_ORDER" val="TextBox 100"/>
</p:tagLst>
</file>

<file path=ppt/tags/tag168.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1"/>
</p:tagLst>
</file>

<file path=ppt/tags/tag169.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60930173700"/>
  <p:tag name="MH_LIBRARY" val="GRAPHIC"/>
  <p:tag name="MH_TYPE" val="SubTitle"/>
  <p:tag name="MH_ORDER" val="3"/>
</p:tagLst>
</file>

<file path=ppt/tags/tag170.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3"/>
</p:tagLst>
</file>

<file path=ppt/tags/tag171.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4"/>
</p:tagLst>
</file>

<file path=ppt/tags/tag172.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5"/>
</p:tagLst>
</file>

<file path=ppt/tags/tag173.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6"/>
</p:tagLst>
</file>

<file path=ppt/tags/tag174.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7"/>
</p:tagLst>
</file>

<file path=ppt/tags/tag175.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8"/>
</p:tagLst>
</file>

<file path=ppt/tags/tag176.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9"/>
</p:tagLst>
</file>

<file path=ppt/tags/tag177.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10"/>
</p:tagLst>
</file>

<file path=ppt/tags/tag178.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11"/>
</p:tagLst>
</file>

<file path=ppt/tags/tag179.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12"/>
</p:tagLst>
</file>

<file path=ppt/tags/tag18.xml><?xml version="1.0" encoding="utf-8"?>
<p:tagLst xmlns:a="http://schemas.openxmlformats.org/drawingml/2006/main" xmlns:r="http://schemas.openxmlformats.org/officeDocument/2006/relationships" xmlns:p="http://schemas.openxmlformats.org/presentationml/2006/main">
  <p:tag name="MH" val="20160930173700"/>
  <p:tag name="MH_LIBRARY" val="GRAPHIC"/>
  <p:tag name="MH_TYPE" val="Other"/>
  <p:tag name="MH_ORDER" val="12"/>
</p:tagLst>
</file>

<file path=ppt/tags/tag180.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13"/>
</p:tagLst>
</file>

<file path=ppt/tags/tag181.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14"/>
</p:tagLst>
</file>

<file path=ppt/tags/tag182.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15"/>
</p:tagLst>
</file>

<file path=ppt/tags/tag183.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16"/>
</p:tagLst>
</file>

<file path=ppt/tags/tag184.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17"/>
</p:tagLst>
</file>

<file path=ppt/tags/tag185.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18"/>
</p:tagLst>
</file>

<file path=ppt/tags/tag186.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19"/>
</p:tagLst>
</file>

<file path=ppt/tags/tag187.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20"/>
</p:tagLst>
</file>

<file path=ppt/tags/tag188.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21"/>
</p:tagLst>
</file>

<file path=ppt/tags/tag189.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1"/>
</p:tagLst>
</file>

<file path=ppt/tags/tag190.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22"/>
</p:tagLst>
</file>

<file path=ppt/tags/tag191.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23"/>
</p:tagLst>
</file>

<file path=ppt/tags/tag192.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24"/>
</p:tagLst>
</file>

<file path=ppt/tags/tag193.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Other"/>
  <p:tag name="MH_ORDER" val="25"/>
</p:tagLst>
</file>

<file path=ppt/tags/tag194.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SubTitle"/>
  <p:tag name="MH_ORDER" val="1"/>
</p:tagLst>
</file>

<file path=ppt/tags/tag195.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SubTitle"/>
  <p:tag name="MH_ORDER" val="1"/>
</p:tagLst>
</file>

<file path=ppt/tags/tag196.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SubTitle"/>
  <p:tag name="MH_ORDER" val="1"/>
</p:tagLst>
</file>

<file path=ppt/tags/tag197.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1"/>
</p:tagLst>
</file>

<file path=ppt/tags/tag198.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2"/>
</p:tagLst>
</file>

<file path=ppt/tags/tag199.xml><?xml version="1.0" encoding="utf-8"?>
<p:tagLst xmlns:a="http://schemas.openxmlformats.org/drawingml/2006/main" xmlns:r="http://schemas.openxmlformats.org/officeDocument/2006/relationships" xmlns:p="http://schemas.openxmlformats.org/presentationml/2006/main">
  <p:tag name="MH" val="20161009132506"/>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930173700"/>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2"/>
</p:tagLst>
</file>

<file path=ppt/tags/tag200.xml><?xml version="1.0" encoding="utf-8"?>
<p:tagLst xmlns:a="http://schemas.openxmlformats.org/drawingml/2006/main" xmlns:r="http://schemas.openxmlformats.org/officeDocument/2006/relationships" xmlns:p="http://schemas.openxmlformats.org/presentationml/2006/main">
  <p:tag name="MH" val="20161009132506"/>
  <p:tag name="MH_LIBRARY" val="GRAPHIC"/>
  <p:tag name="MH_TYPE" val="SubTitle"/>
  <p:tag name="MH_ORDER" val="1"/>
</p:tagLst>
</file>

<file path=ppt/tags/tag201.xml><?xml version="1.0" encoding="utf-8"?>
<p:tagLst xmlns:a="http://schemas.openxmlformats.org/drawingml/2006/main" xmlns:r="http://schemas.openxmlformats.org/officeDocument/2006/relationships" xmlns:p="http://schemas.openxmlformats.org/presentationml/2006/main">
  <p:tag name="MH" val="20161009132506"/>
  <p:tag name="MH_LIBRARY" val="GRAPHIC"/>
  <p:tag name="MH_TYPE" val="Title"/>
  <p:tag name="MH_ORDER" val="1"/>
</p:tagLst>
</file>

<file path=ppt/tags/tag202.xml><?xml version="1.0" encoding="utf-8"?>
<p:tagLst xmlns:a="http://schemas.openxmlformats.org/drawingml/2006/main" xmlns:r="http://schemas.openxmlformats.org/officeDocument/2006/relationships" xmlns:p="http://schemas.openxmlformats.org/presentationml/2006/main">
  <p:tag name="MH" val="20161009132506"/>
  <p:tag name="MH_LIBRARY" val="GRAPHIC"/>
  <p:tag name="MH_TYPE" val="Other"/>
  <p:tag name="MH_ORDER" val="1"/>
</p:tagLst>
</file>

<file path=ppt/tags/tag203.xml><?xml version="1.0" encoding="utf-8"?>
<p:tagLst xmlns:a="http://schemas.openxmlformats.org/drawingml/2006/main" xmlns:r="http://schemas.openxmlformats.org/officeDocument/2006/relationships" xmlns:p="http://schemas.openxmlformats.org/presentationml/2006/main">
  <p:tag name="MH" val="20161009132506"/>
  <p:tag name="MH_LIBRARY" val="GRAPHIC"/>
  <p:tag name="MH_TYPE" val="Other"/>
  <p:tag name="MH_ORDER" val="2"/>
</p:tagLst>
</file>

<file path=ppt/tags/tag204.xml><?xml version="1.0" encoding="utf-8"?>
<p:tagLst xmlns:a="http://schemas.openxmlformats.org/drawingml/2006/main" xmlns:r="http://schemas.openxmlformats.org/officeDocument/2006/relationships" xmlns:p="http://schemas.openxmlformats.org/presentationml/2006/main">
  <p:tag name="MH" val="20161009132506"/>
  <p:tag name="MH_LIBRARY" val="GRAPHIC"/>
  <p:tag name="MH_TYPE" val="Other"/>
  <p:tag name="MH_ORDER" val="3"/>
</p:tagLst>
</file>

<file path=ppt/tags/tag205.xml><?xml version="1.0" encoding="utf-8"?>
<p:tagLst xmlns:a="http://schemas.openxmlformats.org/drawingml/2006/main" xmlns:r="http://schemas.openxmlformats.org/officeDocument/2006/relationships" xmlns:p="http://schemas.openxmlformats.org/presentationml/2006/main">
  <p:tag name="MH" val="20161009132506"/>
  <p:tag name="MH_LIBRARY" val="GRAPHIC"/>
  <p:tag name="MH_TYPE" val="Other"/>
  <p:tag name="MH_ORDER" val="4"/>
</p:tagLst>
</file>

<file path=ppt/tags/tag206.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SubTitle"/>
  <p:tag name="MH_ORDER" val="1"/>
</p:tagLst>
</file>

<file path=ppt/tags/tag207.xml><?xml version="1.0" encoding="utf-8"?>
<p:tagLst xmlns:a="http://schemas.openxmlformats.org/drawingml/2006/main" xmlns:r="http://schemas.openxmlformats.org/officeDocument/2006/relationships" xmlns:p="http://schemas.openxmlformats.org/presentationml/2006/main">
  <p:tag name="MH" val="20161009132506"/>
  <p:tag name="MH_LIBRARY" val="GRAPHIC"/>
  <p:tag name="MH_TYPE" val="Other"/>
  <p:tag name="MH_ORDER" val="1"/>
</p:tagLst>
</file>

<file path=ppt/tags/tag208.xml><?xml version="1.0" encoding="utf-8"?>
<p:tagLst xmlns:a="http://schemas.openxmlformats.org/drawingml/2006/main" xmlns:r="http://schemas.openxmlformats.org/officeDocument/2006/relationships" xmlns:p="http://schemas.openxmlformats.org/presentationml/2006/main">
  <p:tag name="MH" val="20161009132506"/>
  <p:tag name="MH_LIBRARY" val="GRAPHIC"/>
  <p:tag name="MH_TYPE" val="Other"/>
  <p:tag name="MH_ORDER" val="2"/>
</p:tagLst>
</file>

<file path=ppt/tags/tag209.xml><?xml version="1.0" encoding="utf-8"?>
<p:tagLst xmlns:a="http://schemas.openxmlformats.org/drawingml/2006/main" xmlns:r="http://schemas.openxmlformats.org/officeDocument/2006/relationships" xmlns:p="http://schemas.openxmlformats.org/presentationml/2006/main">
  <p:tag name="MH" val="20161009132506"/>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61008173813"/>
  <p:tag name="MH_LIBRARY" val="GRAPHIC"/>
  <p:tag name="MH_TYPE" val="SubTitle"/>
  <p:tag name="MH_ORDER" val="1"/>
</p:tagLst>
</file>

<file path=ppt/tags/tag210.xml><?xml version="1.0" encoding="utf-8"?>
<p:tagLst xmlns:a="http://schemas.openxmlformats.org/drawingml/2006/main" xmlns:r="http://schemas.openxmlformats.org/officeDocument/2006/relationships" xmlns:p="http://schemas.openxmlformats.org/presentationml/2006/main">
  <p:tag name="MH" val="20161009132506"/>
  <p:tag name="MH_LIBRARY" val="GRAPHIC"/>
  <p:tag name="MH_TYPE" val="Other"/>
  <p:tag name="MH_ORDER" val="4"/>
</p:tagLst>
</file>

<file path=ppt/tags/tag211.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SubTitle"/>
  <p:tag name="MH_ORDER" val="1"/>
</p:tagLst>
</file>

<file path=ppt/tags/tag212.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Freeform 11"/>
</p:tagLst>
</file>

<file path=ppt/tags/tag213.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Freeform 4"/>
</p:tagLst>
</file>

<file path=ppt/tags/tag214.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标题 5"/>
</p:tagLst>
</file>

<file path=ppt/tags/tag215.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1"/>
</p:tagLst>
</file>

<file path=ppt/tags/tag216.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2"/>
</p:tagLst>
</file>

<file path=ppt/tags/tag217.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3"/>
</p:tagLst>
</file>

<file path=ppt/tags/tag218.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4"/>
</p:tagLst>
</file>

<file path=ppt/tags/tag219.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Other"/>
  <p:tag name="MH_ORDER" val="11"/>
</p:tagLst>
</file>

<file path=ppt/tags/tag22.xml><?xml version="1.0" encoding="utf-8"?>
<p:tagLst xmlns:a="http://schemas.openxmlformats.org/drawingml/2006/main" xmlns:r="http://schemas.openxmlformats.org/officeDocument/2006/relationships" xmlns:p="http://schemas.openxmlformats.org/presentationml/2006/main">
  <p:tag name="MH" val="20161008173813"/>
  <p:tag name="MH_LIBRARY" val="GRAPHIC"/>
  <p:tag name="MH_TYPE" val="Other"/>
  <p:tag name="MH_ORDER" val="1"/>
</p:tagLst>
</file>

<file path=ppt/tags/tag220.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Text"/>
  <p:tag name="MH_ORDER" val="3"/>
</p:tagLst>
</file>

<file path=ppt/tags/tag221.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SubTitle"/>
  <p:tag name="MH_ORDER" val="3"/>
</p:tagLst>
</file>

<file path=ppt/tags/tag222.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Other"/>
  <p:tag name="MH_ORDER" val="11"/>
</p:tagLst>
</file>

<file path=ppt/tags/tag223.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SubTitle"/>
  <p:tag name="MH_ORDER" val="3"/>
</p:tagLst>
</file>

<file path=ppt/tags/tag224.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Text"/>
  <p:tag name="MH_ORDER" val="3"/>
</p:tagLst>
</file>

<file path=ppt/tags/tag225.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Freeform 11"/>
</p:tagLst>
</file>

<file path=ppt/tags/tag226.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Freeform 4"/>
</p:tagLst>
</file>

<file path=ppt/tags/tag227.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标题 5"/>
</p:tagLst>
</file>

<file path=ppt/tags/tag228.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1"/>
</p:tagLst>
</file>

<file path=ppt/tags/tag229.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61008173813"/>
  <p:tag name="MH_LIBRARY" val="GRAPHIC"/>
  <p:tag name="MH_TYPE" val="SubTitle"/>
  <p:tag name="MH_ORDER" val="2"/>
</p:tagLst>
</file>

<file path=ppt/tags/tag230.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3"/>
</p:tagLst>
</file>

<file path=ppt/tags/tag231.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4"/>
</p:tagLst>
</file>

<file path=ppt/tags/tag232.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1"/>
</p:tagLst>
</file>

<file path=ppt/tags/tag233.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2"/>
</p:tagLst>
</file>

<file path=ppt/tags/tag234.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3"/>
</p:tagLst>
</file>

<file path=ppt/tags/tag235.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4"/>
</p:tagLst>
</file>

<file path=ppt/tags/tag236.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5"/>
</p:tagLst>
</file>

<file path=ppt/tags/tag237.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6"/>
</p:tagLst>
</file>

<file path=ppt/tags/tag238.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7"/>
</p:tagLst>
</file>

<file path=ppt/tags/tag239.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8"/>
</p:tagLst>
</file>

<file path=ppt/tags/tag24.xml><?xml version="1.0" encoding="utf-8"?>
<p:tagLst xmlns:a="http://schemas.openxmlformats.org/drawingml/2006/main" xmlns:r="http://schemas.openxmlformats.org/officeDocument/2006/relationships" xmlns:p="http://schemas.openxmlformats.org/presentationml/2006/main">
  <p:tag name="MH" val="20161008173813"/>
  <p:tag name="MH_LIBRARY" val="GRAPHIC"/>
  <p:tag name="MH_TYPE" val="Other"/>
  <p:tag name="MH_ORDER" val="2"/>
</p:tagLst>
</file>

<file path=ppt/tags/tag240.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9"/>
</p:tagLst>
</file>

<file path=ppt/tags/tag241.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10"/>
</p:tagLst>
</file>

<file path=ppt/tags/tag242.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11"/>
</p:tagLst>
</file>

<file path=ppt/tags/tag243.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12"/>
</p:tagLst>
</file>

<file path=ppt/tags/tag244.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13"/>
</p:tagLst>
</file>

<file path=ppt/tags/tag245.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14"/>
</p:tagLst>
</file>

<file path=ppt/tags/tag246.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15"/>
</p:tagLst>
</file>

<file path=ppt/tags/tag247.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16"/>
</p:tagLst>
</file>

<file path=ppt/tags/tag248.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17"/>
</p:tagLst>
</file>

<file path=ppt/tags/tag249.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18"/>
</p:tagLst>
</file>

<file path=ppt/tags/tag25.xml><?xml version="1.0" encoding="utf-8"?>
<p:tagLst xmlns:a="http://schemas.openxmlformats.org/drawingml/2006/main" xmlns:r="http://schemas.openxmlformats.org/officeDocument/2006/relationships" xmlns:p="http://schemas.openxmlformats.org/presentationml/2006/main">
  <p:tag name="MH" val="20160930173700"/>
  <p:tag name="MH_LIBRARY" val="GRAPHIC"/>
  <p:tag name="MH_TYPE" val="Text"/>
  <p:tag name="MH_ORDER" val="1"/>
</p:tagLst>
</file>

<file path=ppt/tags/tag250.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19"/>
</p:tagLst>
</file>

<file path=ppt/tags/tag251.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SubTitle"/>
  <p:tag name="MH_ORDER" val="1"/>
</p:tagLst>
</file>

<file path=ppt/tags/tag252.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20"/>
</p:tagLst>
</file>

<file path=ppt/tags/tag253.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SubTitle"/>
  <p:tag name="MH_ORDER" val="2"/>
</p:tagLst>
</file>

<file path=ppt/tags/tag254.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21"/>
</p:tagLst>
</file>

<file path=ppt/tags/tag255.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SubTitle"/>
  <p:tag name="MH_ORDER" val="3"/>
</p:tagLst>
</file>

<file path=ppt/tags/tag256.xml><?xml version="1.0" encoding="utf-8"?>
<p:tagLst xmlns:a="http://schemas.openxmlformats.org/drawingml/2006/main" xmlns:r="http://schemas.openxmlformats.org/officeDocument/2006/relationships" xmlns:p="http://schemas.openxmlformats.org/presentationml/2006/main">
  <p:tag name="MH" val="20161009155244"/>
  <p:tag name="MH_LIBRARY" val="GRAPHIC"/>
  <p:tag name="MH_TYPE" val="Other"/>
  <p:tag name="MH_ORDER" val="22"/>
</p:tagLst>
</file>

<file path=ppt/tags/tag257.xml><?xml version="1.0" encoding="utf-8"?>
<p:tagLst xmlns:a="http://schemas.openxmlformats.org/drawingml/2006/main" xmlns:r="http://schemas.openxmlformats.org/officeDocument/2006/relationships" xmlns:p="http://schemas.openxmlformats.org/presentationml/2006/main">
  <p:tag name="MH" val="20161009133146"/>
  <p:tag name="MH_LIBRARY" val="GRAPHIC"/>
  <p:tag name="MH_TYPE" val="SubTitle"/>
  <p:tag name="MH_ORDER" val="1"/>
</p:tagLst>
</file>

<file path=ppt/tags/tag258.xml><?xml version="1.0" encoding="utf-8"?>
<p:tagLst xmlns:a="http://schemas.openxmlformats.org/drawingml/2006/main" xmlns:r="http://schemas.openxmlformats.org/officeDocument/2006/relationships" xmlns:p="http://schemas.openxmlformats.org/presentationml/2006/main">
  <p:tag name="MH" val="20161009133146"/>
  <p:tag name="MH_LIBRARY" val="GRAPHIC"/>
  <p:tag name="MH_TYPE" val="Other"/>
  <p:tag name="MH_ORDER" val="1"/>
</p:tagLst>
</file>

<file path=ppt/tags/tag259.xml><?xml version="1.0" encoding="utf-8"?>
<p:tagLst xmlns:a="http://schemas.openxmlformats.org/drawingml/2006/main" xmlns:r="http://schemas.openxmlformats.org/officeDocument/2006/relationships" xmlns:p="http://schemas.openxmlformats.org/presentationml/2006/main">
  <p:tag name="MH" val="20161009133146"/>
  <p:tag name="MH_LIBRARY" val="GRAPHIC"/>
  <p:tag name="MH_TYPE" val="SubTitle"/>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1"/>
</p:tagLst>
</file>

<file path=ppt/tags/tag260.xml><?xml version="1.0" encoding="utf-8"?>
<p:tagLst xmlns:a="http://schemas.openxmlformats.org/drawingml/2006/main" xmlns:r="http://schemas.openxmlformats.org/officeDocument/2006/relationships" xmlns:p="http://schemas.openxmlformats.org/presentationml/2006/main">
  <p:tag name="MH" val="20161009133146"/>
  <p:tag name="MH_LIBRARY" val="GRAPHIC"/>
  <p:tag name="MH_TYPE" val="Other"/>
  <p:tag name="MH_ORDER" val="2"/>
</p:tagLst>
</file>

<file path=ppt/tags/tag261.xml><?xml version="1.0" encoding="utf-8"?>
<p:tagLst xmlns:a="http://schemas.openxmlformats.org/drawingml/2006/main" xmlns:r="http://schemas.openxmlformats.org/officeDocument/2006/relationships" xmlns:p="http://schemas.openxmlformats.org/presentationml/2006/main">
  <p:tag name="MH" val="20161009133146"/>
  <p:tag name="MH_LIBRARY" val="GRAPHIC"/>
  <p:tag name="MH_TYPE" val="Other"/>
  <p:tag name="MH_ORDER" val="5"/>
</p:tagLst>
</file>

<file path=ppt/tags/tag262.xml><?xml version="1.0" encoding="utf-8"?>
<p:tagLst xmlns:a="http://schemas.openxmlformats.org/drawingml/2006/main" xmlns:r="http://schemas.openxmlformats.org/officeDocument/2006/relationships" xmlns:p="http://schemas.openxmlformats.org/presentationml/2006/main">
  <p:tag name="MH" val="20161009133146"/>
  <p:tag name="MH_LIBRARY" val="GRAPHIC"/>
  <p:tag name="MH_TYPE" val="Other"/>
  <p:tag name="MH_ORDER" val="6"/>
</p:tagLst>
</file>

<file path=ppt/tags/tag263.xml><?xml version="1.0" encoding="utf-8"?>
<p:tagLst xmlns:a="http://schemas.openxmlformats.org/drawingml/2006/main" xmlns:r="http://schemas.openxmlformats.org/officeDocument/2006/relationships" xmlns:p="http://schemas.openxmlformats.org/presentationml/2006/main">
  <p:tag name="MH" val="20161009133146"/>
  <p:tag name="MH_LIBRARY" val="GRAPHIC"/>
  <p:tag name="MH_TYPE" val="Title"/>
  <p:tag name="MH_ORDER" val="1"/>
</p:tagLst>
</file>

<file path=ppt/tags/tag264.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SubTitle"/>
  <p:tag name="MH_ORDER" val="1"/>
</p:tagLst>
</file>

<file path=ppt/tags/tag265.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SubTitle"/>
  <p:tag name="MH_ORDER" val="1"/>
</p:tagLst>
</file>

<file path=ppt/tags/tag266.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Other"/>
  <p:tag name="MH_ORDER" val="9"/>
</p:tagLst>
</file>

<file path=ppt/tags/tag267.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Other"/>
  <p:tag name="MH_ORDER" val="10"/>
</p:tagLst>
</file>

<file path=ppt/tags/tag268.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Other"/>
  <p:tag name="MH_ORDER" val="11"/>
</p:tagLst>
</file>

<file path=ppt/tags/tag269.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Text"/>
  <p:tag name="MH_ORDER" val="3"/>
</p:tagLst>
</file>

<file path=ppt/tags/tag27.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2"/>
</p:tagLst>
</file>

<file path=ppt/tags/tag270.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SubTitle"/>
  <p:tag name="MH_ORDER" val="3"/>
</p:tagLst>
</file>

<file path=ppt/tags/tag271.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Other"/>
  <p:tag name="MH_ORDER" val="12"/>
</p:tagLst>
</file>

<file path=ppt/tags/tag272.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Other"/>
  <p:tag name="MH_ORDER" val="9"/>
</p:tagLst>
</file>

<file path=ppt/tags/tag273.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Other"/>
  <p:tag name="MH_ORDER" val="10"/>
</p:tagLst>
</file>

<file path=ppt/tags/tag274.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Other"/>
  <p:tag name="MH_ORDER" val="11"/>
</p:tagLst>
</file>

<file path=ppt/tags/tag275.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Text"/>
  <p:tag name="MH_ORDER" val="3"/>
</p:tagLst>
</file>

<file path=ppt/tags/tag276.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SubTitle"/>
  <p:tag name="MH_ORDER" val="3"/>
</p:tagLst>
</file>

<file path=ppt/tags/tag277.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Other"/>
  <p:tag name="MH_ORDER" val="12"/>
</p:tagLst>
</file>

<file path=ppt/tags/tag278.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Other"/>
  <p:tag name="MH_ORDER" val="9"/>
</p:tagLst>
</file>

<file path=ppt/tags/tag279.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Other"/>
  <p:tag name="MH_ORDER" val="10"/>
</p:tagLst>
</file>

<file path=ppt/tags/tag28.xml><?xml version="1.0" encoding="utf-8"?>
<p:tagLst xmlns:a="http://schemas.openxmlformats.org/drawingml/2006/main" xmlns:r="http://schemas.openxmlformats.org/officeDocument/2006/relationships" xmlns:p="http://schemas.openxmlformats.org/presentationml/2006/main">
  <p:tag name="MH" val="20160930173700"/>
  <p:tag name="MH_LIBRARY" val="GRAPHIC"/>
  <p:tag name="MH_TYPE" val="Text"/>
  <p:tag name="MH_ORDER" val="1"/>
</p:tagLst>
</file>

<file path=ppt/tags/tag280.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Other"/>
  <p:tag name="MH_ORDER" val="11"/>
</p:tagLst>
</file>

<file path=ppt/tags/tag281.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SubTitle"/>
  <p:tag name="MH_ORDER" val="3"/>
</p:tagLst>
</file>

<file path=ppt/tags/tag282.xml><?xml version="1.0" encoding="utf-8"?>
<p:tagLst xmlns:a="http://schemas.openxmlformats.org/drawingml/2006/main" xmlns:r="http://schemas.openxmlformats.org/officeDocument/2006/relationships" xmlns:p="http://schemas.openxmlformats.org/presentationml/2006/main">
  <p:tag name="MH" val="20161009133851"/>
  <p:tag name="MH_LIBRARY" val="GRAPHIC"/>
  <p:tag name="MH_TYPE" val="Other"/>
  <p:tag name="MH_ORDER" val="12"/>
</p:tagLst>
</file>

<file path=ppt/tags/tag283.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Freeform 11"/>
</p:tagLst>
</file>

<file path=ppt/tags/tag284.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Freeform 4"/>
</p:tagLst>
</file>

<file path=ppt/tags/tag285.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标题 5"/>
</p:tagLst>
</file>

<file path=ppt/tags/tag286.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1"/>
</p:tagLst>
</file>

<file path=ppt/tags/tag287.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2"/>
</p:tagLst>
</file>

<file path=ppt/tags/tag288.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3"/>
</p:tagLst>
</file>

<file path=ppt/tags/tag289.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4"/>
</p:tagLst>
</file>

<file path=ppt/tags/tag29.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1"/>
</p:tagLst>
</file>

<file path=ppt/tags/tag290.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
</p:tagLst>
</file>

<file path=ppt/tags/tag291.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8"/>
</p:tagLst>
</file>

<file path=ppt/tags/tag292.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9"/>
</p:tagLst>
</file>

<file path=ppt/tags/tag293.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0"/>
</p:tagLst>
</file>

<file path=ppt/tags/tag294.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1"/>
</p:tagLst>
</file>

<file path=ppt/tags/tag295.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2"/>
</p:tagLst>
</file>

<file path=ppt/tags/tag296.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3"/>
</p:tagLst>
</file>

<file path=ppt/tags/tag297.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4"/>
</p:tagLst>
</file>

<file path=ppt/tags/tag298.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5"/>
</p:tagLst>
</file>

<file path=ppt/tags/tag299.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6"/>
</p:tagLst>
</file>

<file path=ppt/tags/tag3.xml><?xml version="1.0" encoding="utf-8"?>
<p:tagLst xmlns:a="http://schemas.openxmlformats.org/drawingml/2006/main" xmlns:r="http://schemas.openxmlformats.org/officeDocument/2006/relationships" xmlns:p="http://schemas.openxmlformats.org/presentationml/2006/main">
  <p:tag name="MH" val="20160930173700"/>
  <p:tag name="MH_LIBRARY" val="GRAPHIC"/>
  <p:tag name="MH_TYPE" val="Other"/>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2"/>
</p:tagLst>
</file>

<file path=ppt/tags/tag300.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7"/>
</p:tagLst>
</file>

<file path=ppt/tags/tag301.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8"/>
</p:tagLst>
</file>

<file path=ppt/tags/tag302.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9"/>
</p:tagLst>
</file>

<file path=ppt/tags/tag303.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20"/>
</p:tagLst>
</file>

<file path=ppt/tags/tag304.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21"/>
</p:tagLst>
</file>

<file path=ppt/tags/tag305.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22"/>
</p:tagLst>
</file>

<file path=ppt/tags/tag306.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24"/>
</p:tagLst>
</file>

<file path=ppt/tags/tag307.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25"/>
</p:tagLst>
</file>

<file path=ppt/tags/tag308.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SubTitle"/>
  <p:tag name="MH_ORDER" val="1"/>
</p:tagLst>
</file>

<file path=ppt/tags/tag309.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SubTitle"/>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0930173700"/>
  <p:tag name="MH_LIBRARY" val="GRAPHIC"/>
  <p:tag name="MH_TYPE" val="Text"/>
  <p:tag name="MH_ORDER" val="1"/>
</p:tagLst>
</file>

<file path=ppt/tags/tag310.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SubTitle"/>
  <p:tag name="MH_ORDER" val="1"/>
</p:tagLst>
</file>

<file path=ppt/tags/tag311.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Freeform 11"/>
</p:tagLst>
</file>

<file path=ppt/tags/tag312.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Freeform 4"/>
</p:tagLst>
</file>

<file path=ppt/tags/tag313.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标题 5"/>
</p:tagLst>
</file>

<file path=ppt/tags/tag314.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1"/>
</p:tagLst>
</file>

<file path=ppt/tags/tag315.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2"/>
</p:tagLst>
</file>

<file path=ppt/tags/tag316.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3"/>
</p:tagLst>
</file>

<file path=ppt/tags/tag317.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4"/>
</p:tagLst>
</file>

<file path=ppt/tags/tag318.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
</p:tagLst>
</file>

<file path=ppt/tags/tag319.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8"/>
</p:tagLst>
</file>

<file path=ppt/tags/tag32.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1"/>
</p:tagLst>
</file>

<file path=ppt/tags/tag320.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9"/>
</p:tagLst>
</file>

<file path=ppt/tags/tag321.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0"/>
</p:tagLst>
</file>

<file path=ppt/tags/tag322.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1"/>
</p:tagLst>
</file>

<file path=ppt/tags/tag323.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2"/>
</p:tagLst>
</file>

<file path=ppt/tags/tag324.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3"/>
</p:tagLst>
</file>

<file path=ppt/tags/tag325.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4"/>
</p:tagLst>
</file>

<file path=ppt/tags/tag326.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5"/>
</p:tagLst>
</file>

<file path=ppt/tags/tag327.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6"/>
</p:tagLst>
</file>

<file path=ppt/tags/tag328.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7"/>
</p:tagLst>
</file>

<file path=ppt/tags/tag329.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8"/>
</p:tagLst>
</file>

<file path=ppt/tags/tag33.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2"/>
</p:tagLst>
</file>

<file path=ppt/tags/tag330.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19"/>
</p:tagLst>
</file>

<file path=ppt/tags/tag331.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20"/>
</p:tagLst>
</file>

<file path=ppt/tags/tag332.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21"/>
</p:tagLst>
</file>

<file path=ppt/tags/tag333.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22"/>
</p:tagLst>
</file>

<file path=ppt/tags/tag334.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24"/>
</p:tagLst>
</file>

<file path=ppt/tags/tag335.xml><?xml version="1.0" encoding="utf-8"?>
<p:tagLst xmlns:a="http://schemas.openxmlformats.org/drawingml/2006/main" xmlns:r="http://schemas.openxmlformats.org/officeDocument/2006/relationships" xmlns:p="http://schemas.openxmlformats.org/presentationml/2006/main">
  <p:tag name="MH" val="20161009160902"/>
  <p:tag name="MH_LIBRARY" val="GRAPHIC"/>
  <p:tag name="MH_TYPE" val="Other"/>
  <p:tag name="MH_ORDER" val="25"/>
</p:tagLst>
</file>

<file path=ppt/tags/tag336.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SubTitle"/>
  <p:tag name="MH_ORDER" val="1"/>
</p:tagLst>
</file>

<file path=ppt/tags/tag337.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SubTitle"/>
  <p:tag name="MH_ORDER" val="1"/>
</p:tagLst>
</file>

<file path=ppt/tags/tag338.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SubTitle"/>
  <p:tag name="MH_ORDER" val="1"/>
</p:tagLst>
</file>

<file path=ppt/tags/tag339.xml><?xml version="1.0" encoding="utf-8"?>
<p:tagLst xmlns:a="http://schemas.openxmlformats.org/drawingml/2006/main" xmlns:r="http://schemas.openxmlformats.org/officeDocument/2006/relationships" xmlns:p="http://schemas.openxmlformats.org/presentationml/2006/main">
  <p:tag name="MH" val="20160308200302"/>
  <p:tag name="MH_LIBRARY" val="GRAPHIC"/>
  <p:tag name="MH_TYPE" val="Pictur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308191722"/>
  <p:tag name="MH_LIBRARY" val="GRAPHIC"/>
  <p:tag name="MH_TYPE" val="SubTitle"/>
  <p:tag name="MH_ORDER" val="3"/>
</p:tagLst>
</file>

<file path=ppt/tags/tag340.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1"/>
</p:tagLst>
</file>

<file path=ppt/tags/tag341.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2"/>
</p:tagLst>
</file>

<file path=ppt/tags/tag342.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3"/>
</p:tagLst>
</file>

<file path=ppt/tags/tag343.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4"/>
</p:tagLst>
</file>

<file path=ppt/tags/tag344.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Freeform 11"/>
</p:tagLst>
</file>

<file path=ppt/tags/tag345.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Freeform 4"/>
</p:tagLst>
</file>

<file path=ppt/tags/tag346.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标题 5"/>
</p:tagLst>
</file>

<file path=ppt/tags/tag347.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1"/>
</p:tagLst>
</file>

<file path=ppt/tags/tag348.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2"/>
</p:tagLst>
</file>

<file path=ppt/tags/tag349.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3"/>
</p:tagLst>
</file>

<file path=ppt/tags/tag35.xml><?xml version="1.0" encoding="utf-8"?>
<p:tagLst xmlns:a="http://schemas.openxmlformats.org/drawingml/2006/main" xmlns:r="http://schemas.openxmlformats.org/officeDocument/2006/relationships" xmlns:p="http://schemas.openxmlformats.org/presentationml/2006/main">
  <p:tag name="MH" val="20160308191722"/>
  <p:tag name="MH_LIBRARY" val="GRAPHIC"/>
  <p:tag name="MH_TYPE" val="SubTitle"/>
  <p:tag name="MH_ORDER" val="2"/>
</p:tagLst>
</file>

<file path=ppt/tags/tag350.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4"/>
</p:tagLst>
</file>

<file path=ppt/tags/tag351.xml><?xml version="1.0" encoding="utf-8"?>
<p:tagLst xmlns:a="http://schemas.openxmlformats.org/drawingml/2006/main" xmlns:r="http://schemas.openxmlformats.org/officeDocument/2006/relationships" xmlns:p="http://schemas.openxmlformats.org/presentationml/2006/main">
  <p:tag name="MH" val="20161009165640"/>
  <p:tag name="MH_LIBRARY" val="GRAPHIC"/>
  <p:tag name="MH_TYPE" val="Other"/>
  <p:tag name="MH_ORDER" val="1"/>
</p:tagLst>
</file>

<file path=ppt/tags/tag352.xml><?xml version="1.0" encoding="utf-8"?>
<p:tagLst xmlns:a="http://schemas.openxmlformats.org/drawingml/2006/main" xmlns:r="http://schemas.openxmlformats.org/officeDocument/2006/relationships" xmlns:p="http://schemas.openxmlformats.org/presentationml/2006/main">
  <p:tag name="MH" val="20161009165640"/>
  <p:tag name="MH_LIBRARY" val="GRAPHIC"/>
  <p:tag name="MH_TYPE" val="Other"/>
  <p:tag name="MH_ORDER" val="2"/>
</p:tagLst>
</file>

<file path=ppt/tags/tag353.xml><?xml version="1.0" encoding="utf-8"?>
<p:tagLst xmlns:a="http://schemas.openxmlformats.org/drawingml/2006/main" xmlns:r="http://schemas.openxmlformats.org/officeDocument/2006/relationships" xmlns:p="http://schemas.openxmlformats.org/presentationml/2006/main">
  <p:tag name="MH" val="20161009165640"/>
  <p:tag name="MH_LIBRARY" val="GRAPHIC"/>
  <p:tag name="MH_TYPE" val="SubTitle"/>
  <p:tag name="MH_ORDER" val="1"/>
</p:tagLst>
</file>

<file path=ppt/tags/tag354.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Freeform 11"/>
</p:tagLst>
</file>

<file path=ppt/tags/tag355.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Freeform 4"/>
</p:tagLst>
</file>

<file path=ppt/tags/tag356.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标题 5"/>
</p:tagLst>
</file>

<file path=ppt/tags/tag357.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1"/>
</p:tagLst>
</file>

<file path=ppt/tags/tag358.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2"/>
</p:tagLst>
</file>

<file path=ppt/tags/tag359.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3"/>
</p:tagLst>
</file>

<file path=ppt/tags/tag36.xml><?xml version="1.0" encoding="utf-8"?>
<p:tagLst xmlns:a="http://schemas.openxmlformats.org/drawingml/2006/main" xmlns:r="http://schemas.openxmlformats.org/officeDocument/2006/relationships" xmlns:p="http://schemas.openxmlformats.org/presentationml/2006/main">
  <p:tag name="MH" val="20160308191722"/>
  <p:tag name="MH_LIBRARY" val="GRAPHIC"/>
  <p:tag name="MH_TYPE" val="SubTitle"/>
  <p:tag name="MH_ORDER" val="1"/>
</p:tagLst>
</file>

<file path=ppt/tags/tag360.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4"/>
</p:tagLst>
</file>

<file path=ppt/tags/tag361.xml><?xml version="1.0" encoding="utf-8"?>
<p:tagLst xmlns:a="http://schemas.openxmlformats.org/drawingml/2006/main" xmlns:r="http://schemas.openxmlformats.org/officeDocument/2006/relationships" xmlns:p="http://schemas.openxmlformats.org/presentationml/2006/main">
  <p:tag name="MH" val="20161009170102"/>
  <p:tag name="MH_LIBRARY" val="GRAPHIC"/>
  <p:tag name="MH_TYPE" val="Other"/>
  <p:tag name="MH_ORDER" val="2"/>
</p:tagLst>
</file>

<file path=ppt/tags/tag362.xml><?xml version="1.0" encoding="utf-8"?>
<p:tagLst xmlns:a="http://schemas.openxmlformats.org/drawingml/2006/main" xmlns:r="http://schemas.openxmlformats.org/officeDocument/2006/relationships" xmlns:p="http://schemas.openxmlformats.org/presentationml/2006/main">
  <p:tag name="MH" val="20161009170102"/>
  <p:tag name="MH_LIBRARY" val="GRAPHIC"/>
  <p:tag name="MH_TYPE" val="Other"/>
  <p:tag name="MH_ORDER" val="3"/>
</p:tagLst>
</file>

<file path=ppt/tags/tag363.xml><?xml version="1.0" encoding="utf-8"?>
<p:tagLst xmlns:a="http://schemas.openxmlformats.org/drawingml/2006/main" xmlns:r="http://schemas.openxmlformats.org/officeDocument/2006/relationships" xmlns:p="http://schemas.openxmlformats.org/presentationml/2006/main">
  <p:tag name="MH" val="20161009170102"/>
  <p:tag name="MH_LIBRARY" val="GRAPHIC"/>
  <p:tag name="MH_TYPE" val="Other"/>
  <p:tag name="MH_ORDER" val="4"/>
</p:tagLst>
</file>

<file path=ppt/tags/tag364.xml><?xml version="1.0" encoding="utf-8"?>
<p:tagLst xmlns:a="http://schemas.openxmlformats.org/drawingml/2006/main" xmlns:r="http://schemas.openxmlformats.org/officeDocument/2006/relationships" xmlns:p="http://schemas.openxmlformats.org/presentationml/2006/main">
  <p:tag name="MH" val="20161009170102"/>
  <p:tag name="MH_LIBRARY" val="GRAPHIC"/>
  <p:tag name="MH_TYPE" val="Other"/>
  <p:tag name="MH_ORDER" val="5"/>
</p:tagLst>
</file>

<file path=ppt/tags/tag365.xml><?xml version="1.0" encoding="utf-8"?>
<p:tagLst xmlns:a="http://schemas.openxmlformats.org/drawingml/2006/main" xmlns:r="http://schemas.openxmlformats.org/officeDocument/2006/relationships" xmlns:p="http://schemas.openxmlformats.org/presentationml/2006/main">
  <p:tag name="MH" val="20161009170102"/>
  <p:tag name="MH_LIBRARY" val="GRAPHIC"/>
  <p:tag name="MH_TYPE" val="SubTitle"/>
  <p:tag name="MH_ORDER" val="4"/>
</p:tagLst>
</file>

<file path=ppt/tags/tag366.xml><?xml version="1.0" encoding="utf-8"?>
<p:tagLst xmlns:a="http://schemas.openxmlformats.org/drawingml/2006/main" xmlns:r="http://schemas.openxmlformats.org/officeDocument/2006/relationships" xmlns:p="http://schemas.openxmlformats.org/presentationml/2006/main">
  <p:tag name="MH" val="20161009170102"/>
  <p:tag name="MH_LIBRARY" val="GRAPHIC"/>
  <p:tag name="MH_TYPE" val="Other"/>
  <p:tag name="MH_ORDER" val="6"/>
</p:tagLst>
</file>

<file path=ppt/tags/tag367.xml><?xml version="1.0" encoding="utf-8"?>
<p:tagLst xmlns:a="http://schemas.openxmlformats.org/drawingml/2006/main" xmlns:r="http://schemas.openxmlformats.org/officeDocument/2006/relationships" xmlns:p="http://schemas.openxmlformats.org/presentationml/2006/main">
  <p:tag name="MH" val="20161009170102"/>
  <p:tag name="MH_LIBRARY" val="GRAPHIC"/>
  <p:tag name="MH_TYPE" val="Other"/>
  <p:tag name="MH_ORDER" val="7"/>
</p:tagLst>
</file>

<file path=ppt/tags/tag368.xml><?xml version="1.0" encoding="utf-8"?>
<p:tagLst xmlns:a="http://schemas.openxmlformats.org/drawingml/2006/main" xmlns:r="http://schemas.openxmlformats.org/officeDocument/2006/relationships" xmlns:p="http://schemas.openxmlformats.org/presentationml/2006/main">
  <p:tag name="MH" val="20161009170102"/>
  <p:tag name="MH_LIBRARY" val="GRAPHIC"/>
  <p:tag name="MH_TYPE" val="SubTitle"/>
  <p:tag name="MH_ORDER" val="1"/>
</p:tagLst>
</file>

<file path=ppt/tags/tag369.xml><?xml version="1.0" encoding="utf-8"?>
<p:tagLst xmlns:a="http://schemas.openxmlformats.org/drawingml/2006/main" xmlns:r="http://schemas.openxmlformats.org/officeDocument/2006/relationships" xmlns:p="http://schemas.openxmlformats.org/presentationml/2006/main">
  <p:tag name="MH" val="20161009170102"/>
  <p:tag name="MH_LIBRARY" val="GRAPHIC"/>
  <p:tag name="MH_TYPE" val="Other"/>
  <p:tag name="MH_ORDER" val="8"/>
</p:tagLst>
</file>

<file path=ppt/tags/tag37.xml><?xml version="1.0" encoding="utf-8"?>
<p:tagLst xmlns:a="http://schemas.openxmlformats.org/drawingml/2006/main" xmlns:r="http://schemas.openxmlformats.org/officeDocument/2006/relationships" xmlns:p="http://schemas.openxmlformats.org/presentationml/2006/main">
  <p:tag name="MH" val="20161009081958"/>
  <p:tag name="MH_LIBRARY" val="GRAPHIC"/>
  <p:tag name="MH_TYPE" val="Other"/>
  <p:tag name="MH_ORDER" val="1"/>
</p:tagLst>
</file>

<file path=ppt/tags/tag370.xml><?xml version="1.0" encoding="utf-8"?>
<p:tagLst xmlns:a="http://schemas.openxmlformats.org/drawingml/2006/main" xmlns:r="http://schemas.openxmlformats.org/officeDocument/2006/relationships" xmlns:p="http://schemas.openxmlformats.org/presentationml/2006/main">
  <p:tag name="MH" val="20161009170102"/>
  <p:tag name="MH_LIBRARY" val="GRAPHIC"/>
  <p:tag name="MH_TYPE" val="Other"/>
  <p:tag name="MH_ORDER" val="9"/>
</p:tagLst>
</file>

<file path=ppt/tags/tag371.xml><?xml version="1.0" encoding="utf-8"?>
<p:tagLst xmlns:a="http://schemas.openxmlformats.org/drawingml/2006/main" xmlns:r="http://schemas.openxmlformats.org/officeDocument/2006/relationships" xmlns:p="http://schemas.openxmlformats.org/presentationml/2006/main">
  <p:tag name="MH" val="20161009170102"/>
  <p:tag name="MH_LIBRARY" val="GRAPHIC"/>
  <p:tag name="MH_TYPE" val="SubTitle"/>
  <p:tag name="MH_ORDER" val="2"/>
</p:tagLst>
</file>

<file path=ppt/tags/tag372.xml><?xml version="1.0" encoding="utf-8"?>
<p:tagLst xmlns:a="http://schemas.openxmlformats.org/drawingml/2006/main" xmlns:r="http://schemas.openxmlformats.org/officeDocument/2006/relationships" xmlns:p="http://schemas.openxmlformats.org/presentationml/2006/main">
  <p:tag name="MH" val="20161009170102"/>
  <p:tag name="MH_LIBRARY" val="GRAPHIC"/>
  <p:tag name="MH_TYPE" val="Other"/>
  <p:tag name="MH_ORDER" val="10"/>
</p:tagLst>
</file>

<file path=ppt/tags/tag373.xml><?xml version="1.0" encoding="utf-8"?>
<p:tagLst xmlns:a="http://schemas.openxmlformats.org/drawingml/2006/main" xmlns:r="http://schemas.openxmlformats.org/officeDocument/2006/relationships" xmlns:p="http://schemas.openxmlformats.org/presentationml/2006/main">
  <p:tag name="MH" val="20161009170102"/>
  <p:tag name="MH_LIBRARY" val="GRAPHIC"/>
  <p:tag name="MH_TYPE" val="Other"/>
  <p:tag name="MH_ORDER" val="11"/>
</p:tagLst>
</file>

<file path=ppt/tags/tag374.xml><?xml version="1.0" encoding="utf-8"?>
<p:tagLst xmlns:a="http://schemas.openxmlformats.org/drawingml/2006/main" xmlns:r="http://schemas.openxmlformats.org/officeDocument/2006/relationships" xmlns:p="http://schemas.openxmlformats.org/presentationml/2006/main">
  <p:tag name="MH" val="20161009170102"/>
  <p:tag name="MH_LIBRARY" val="GRAPHIC"/>
  <p:tag name="MH_TYPE" val="SubTitle"/>
  <p:tag name="MH_ORDER" val="3"/>
</p:tagLst>
</file>

<file path=ppt/tags/tag375.xml><?xml version="1.0" encoding="utf-8"?>
<p:tagLst xmlns:a="http://schemas.openxmlformats.org/drawingml/2006/main" xmlns:r="http://schemas.openxmlformats.org/officeDocument/2006/relationships" xmlns:p="http://schemas.openxmlformats.org/presentationml/2006/main">
  <p:tag name="MH" val="20161009170102"/>
  <p:tag name="MH_LIBRARY" val="GRAPHIC"/>
  <p:tag name="MH_TYPE" val="Other"/>
  <p:tag name="MH_ORDER" val="12"/>
</p:tagLst>
</file>

<file path=ppt/tags/tag376.xml><?xml version="1.0" encoding="utf-8"?>
<p:tagLst xmlns:a="http://schemas.openxmlformats.org/drawingml/2006/main" xmlns:r="http://schemas.openxmlformats.org/officeDocument/2006/relationships" xmlns:p="http://schemas.openxmlformats.org/presentationml/2006/main">
  <p:tag name="MH" val="20161009170102"/>
  <p:tag name="MH_LIBRARY" val="GRAPHIC"/>
  <p:tag name="MH_TYPE" val="Other"/>
  <p:tag name="MH_ORDER" val="13"/>
</p:tagLst>
</file>

<file path=ppt/tags/tag377.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SubTitle"/>
  <p:tag name="MH_ORDER" val="1"/>
</p:tagLst>
</file>

<file path=ppt/tags/tag378.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SubTitle"/>
  <p:tag name="MH_ORDER" val="1"/>
</p:tagLst>
</file>

<file path=ppt/tags/tag379.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Sub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61009081958"/>
  <p:tag name="MH_LIBRARY" val="GRAPHIC"/>
  <p:tag name="MH_TYPE" val="Other"/>
  <p:tag name="MH_ORDER" val="2"/>
</p:tagLst>
</file>

<file path=ppt/tags/tag380.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SubTitle"/>
  <p:tag name="MH_ORDER" val="1"/>
</p:tagLst>
</file>

<file path=ppt/tags/tag381.xml><?xml version="1.0" encoding="utf-8"?>
<p:tagLst xmlns:a="http://schemas.openxmlformats.org/drawingml/2006/main" xmlns:r="http://schemas.openxmlformats.org/officeDocument/2006/relationships" xmlns:p="http://schemas.openxmlformats.org/presentationml/2006/main">
  <p:tag name="MH" val="20161009133146"/>
  <p:tag name="MH_LIBRARY" val="GRAPHIC"/>
  <p:tag name="MH_TYPE" val="SubTitle"/>
  <p:tag name="MH_ORDER" val="1"/>
</p:tagLst>
</file>

<file path=ppt/tags/tag382.xml><?xml version="1.0" encoding="utf-8"?>
<p:tagLst xmlns:a="http://schemas.openxmlformats.org/drawingml/2006/main" xmlns:r="http://schemas.openxmlformats.org/officeDocument/2006/relationships" xmlns:p="http://schemas.openxmlformats.org/presentationml/2006/main">
  <p:tag name="MH" val="20161009133146"/>
  <p:tag name="MH_LIBRARY" val="GRAPHIC"/>
  <p:tag name="MH_TYPE" val="Other"/>
  <p:tag name="MH_ORDER" val="1"/>
</p:tagLst>
</file>

<file path=ppt/tags/tag383.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Freeform 11"/>
</p:tagLst>
</file>

<file path=ppt/tags/tag384.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Freeform 4"/>
</p:tagLst>
</file>

<file path=ppt/tags/tag385.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标题 5"/>
</p:tagLst>
</file>

<file path=ppt/tags/tag386.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1"/>
</p:tagLst>
</file>

<file path=ppt/tags/tag387.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2"/>
</p:tagLst>
</file>

<file path=ppt/tags/tag388.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3"/>
</p:tagLst>
</file>

<file path=ppt/tags/tag389.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4"/>
</p:tagLst>
</file>

<file path=ppt/tags/tag39.xml><?xml version="1.0" encoding="utf-8"?>
<p:tagLst xmlns:a="http://schemas.openxmlformats.org/drawingml/2006/main" xmlns:r="http://schemas.openxmlformats.org/officeDocument/2006/relationships" xmlns:p="http://schemas.openxmlformats.org/presentationml/2006/main">
  <p:tag name="MH" val="20161009081958"/>
  <p:tag name="MH_LIBRARY" val="GRAPHIC"/>
  <p:tag name="MH_TYPE" val="Other"/>
  <p:tag name="MH_ORDER" val="3"/>
</p:tagLst>
</file>

<file path=ppt/tags/tag390.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1"/>
</p:tagLst>
</file>

<file path=ppt/tags/tag391.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2"/>
</p:tagLst>
</file>

<file path=ppt/tags/tag392.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3"/>
</p:tagLst>
</file>

<file path=ppt/tags/tag393.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4"/>
</p:tagLst>
</file>

<file path=ppt/tags/tag394.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Freeform 11"/>
</p:tagLst>
</file>

<file path=ppt/tags/tag395.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Freeform 4"/>
</p:tagLst>
</file>

<file path=ppt/tags/tag396.xml><?xml version="1.0" encoding="utf-8"?>
<p:tagLst xmlns:a="http://schemas.openxmlformats.org/drawingml/2006/main" xmlns:r="http://schemas.openxmlformats.org/officeDocument/2006/relationships" xmlns:p="http://schemas.openxmlformats.org/presentationml/2006/main">
  <p:tag name="MH" val="20161009153206"/>
  <p:tag name="MH_LIBRARY" val="GRAPHIC"/>
  <p:tag name="MH_ORDER" val="标题 5"/>
</p:tagLst>
</file>

<file path=ppt/tags/tag397.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1"/>
</p:tagLst>
</file>

<file path=ppt/tags/tag398.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2"/>
</p:tagLst>
</file>

<file path=ppt/tags/tag399.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930173700"/>
  <p:tag name="MH_LIBRARY" val="GRAPHIC"/>
  <p:tag name="MH_TYPE" val="Text"/>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61009081958"/>
  <p:tag name="MH_LIBRARY" val="GRAPHIC"/>
  <p:tag name="MH_TYPE" val="Other"/>
  <p:tag name="MH_ORDER" val="4"/>
</p:tagLst>
</file>

<file path=ppt/tags/tag400.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4"/>
</p:tagLst>
</file>

<file path=ppt/tags/tag401.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1"/>
</p:tagLst>
</file>

<file path=ppt/tags/tag402.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2"/>
</p:tagLst>
</file>

<file path=ppt/tags/tag403.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3"/>
</p:tagLst>
</file>

<file path=ppt/tags/tag404.xml><?xml version="1.0" encoding="utf-8"?>
<p:tagLst xmlns:a="http://schemas.openxmlformats.org/drawingml/2006/main" xmlns:r="http://schemas.openxmlformats.org/officeDocument/2006/relationships" xmlns:p="http://schemas.openxmlformats.org/presentationml/2006/main">
  <p:tag name="MH" val="20161009150901"/>
  <p:tag name="MH_LIBRARY" val="GRAPHIC"/>
  <p:tag name="MH_TYPE" val="Other"/>
  <p:tag name="MH_ORDER" val="4"/>
</p:tagLst>
</file>

<file path=ppt/tags/tag405.xml><?xml version="1.0" encoding="utf-8"?>
<p:tagLst xmlns:a="http://schemas.openxmlformats.org/drawingml/2006/main" xmlns:r="http://schemas.openxmlformats.org/officeDocument/2006/relationships" xmlns:p="http://schemas.openxmlformats.org/presentationml/2006/main">
  <p:tag name="MH" val="20161009135908"/>
  <p:tag name="MH_LIBRARY" val="GRAPHIC"/>
  <p:tag name="MH_TYPE" val="SubTitle"/>
  <p:tag name="MH_ORDER" val="2"/>
</p:tagLst>
</file>

<file path=ppt/tags/tag406.xml><?xml version="1.0" encoding="utf-8"?>
<p:tagLst xmlns:a="http://schemas.openxmlformats.org/drawingml/2006/main" xmlns:r="http://schemas.openxmlformats.org/officeDocument/2006/relationships" xmlns:p="http://schemas.openxmlformats.org/presentationml/2006/main">
  <p:tag name="MH" val="20161009135908"/>
  <p:tag name="MH_LIBRARY" val="GRAPHIC"/>
  <p:tag name="MH_TYPE" val="SubTitle"/>
  <p:tag name="MH_ORDER" val="1"/>
</p:tagLst>
</file>

<file path=ppt/tags/tag407.xml><?xml version="1.0" encoding="utf-8"?>
<p:tagLst xmlns:a="http://schemas.openxmlformats.org/drawingml/2006/main" xmlns:r="http://schemas.openxmlformats.org/officeDocument/2006/relationships" xmlns:p="http://schemas.openxmlformats.org/presentationml/2006/main">
  <p:tag name="MH" val="20161009135908"/>
  <p:tag name="MH_LIBRARY" val="GRAPHIC"/>
  <p:tag name="MH_TYPE" val="Other"/>
  <p:tag name="MH_ORDER" val="1"/>
</p:tagLst>
</file>

<file path=ppt/tags/tag408.xml><?xml version="1.0" encoding="utf-8"?>
<p:tagLst xmlns:a="http://schemas.openxmlformats.org/drawingml/2006/main" xmlns:r="http://schemas.openxmlformats.org/officeDocument/2006/relationships" xmlns:p="http://schemas.openxmlformats.org/presentationml/2006/main">
  <p:tag name="MH" val="20161009135908"/>
  <p:tag name="MH_LIBRARY" val="GRAPHIC"/>
  <p:tag name="MH_TYPE" val="Other"/>
  <p:tag name="MH_ORDER" val="2"/>
</p:tagLst>
</file>

<file path=ppt/tags/tag409.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SubTitle"/>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61009081958"/>
  <p:tag name="MH_LIBRARY" val="GRAPHIC"/>
  <p:tag name="MH_TYPE" val="Other"/>
  <p:tag name="MH_ORDER" val="5"/>
</p:tagLst>
</file>

<file path=ppt/tags/tag410.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SubTitle"/>
  <p:tag name="MH_ORDER" val="1"/>
</p:tagLst>
</file>

<file path=ppt/tags/tag411.xml><?xml version="1.0" encoding="utf-8"?>
<p:tagLst xmlns:a="http://schemas.openxmlformats.org/drawingml/2006/main" xmlns:r="http://schemas.openxmlformats.org/officeDocument/2006/relationships" xmlns:p="http://schemas.openxmlformats.org/presentationml/2006/main">
  <p:tag name="MH" val="20161009113436"/>
  <p:tag name="MH_LIBRARY" val="GRAPHIC"/>
  <p:tag name="MH_TYPE" val="SubTitle"/>
  <p:tag name="MH_ORDER" val="1"/>
</p:tagLst>
</file>

<file path=ppt/tags/tag412.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1"/>
</p:tagLst>
</file>

<file path=ppt/tags/tag413.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2"/>
</p:tagLst>
</file>

<file path=ppt/tags/tag42.xml><?xml version="1.0" encoding="utf-8"?>
<p:tagLst xmlns:a="http://schemas.openxmlformats.org/drawingml/2006/main" xmlns:r="http://schemas.openxmlformats.org/officeDocument/2006/relationships" xmlns:p="http://schemas.openxmlformats.org/presentationml/2006/main">
  <p:tag name="MH" val="20161009081958"/>
  <p:tag name="MH_LIBRARY" val="GRAPHIC"/>
  <p:tag name="MH_TYPE" val="Other"/>
  <p:tag name="MH_ORDER" val="6"/>
</p:tagLst>
</file>

<file path=ppt/tags/tag43.xml><?xml version="1.0" encoding="utf-8"?>
<p:tagLst xmlns:a="http://schemas.openxmlformats.org/drawingml/2006/main" xmlns:r="http://schemas.openxmlformats.org/officeDocument/2006/relationships" xmlns:p="http://schemas.openxmlformats.org/presentationml/2006/main">
  <p:tag name="MH" val="20161009081958"/>
  <p:tag name="MH_LIBRARY" val="GRAPHIC"/>
  <p:tag name="MH_TYPE" val="Other"/>
  <p:tag name="MH_ORDER" val="7"/>
</p:tagLst>
</file>

<file path=ppt/tags/tag44.xml><?xml version="1.0" encoding="utf-8"?>
<p:tagLst xmlns:a="http://schemas.openxmlformats.org/drawingml/2006/main" xmlns:r="http://schemas.openxmlformats.org/officeDocument/2006/relationships" xmlns:p="http://schemas.openxmlformats.org/presentationml/2006/main">
  <p:tag name="MH" val="20161009081958"/>
  <p:tag name="MH_LIBRARY" val="GRAPHIC"/>
  <p:tag name="MH_TYPE" val="Other"/>
  <p:tag name="MH_ORDER" val="8"/>
</p:tagLst>
</file>

<file path=ppt/tags/tag45.xml><?xml version="1.0" encoding="utf-8"?>
<p:tagLst xmlns:a="http://schemas.openxmlformats.org/drawingml/2006/main" xmlns:r="http://schemas.openxmlformats.org/officeDocument/2006/relationships" xmlns:p="http://schemas.openxmlformats.org/presentationml/2006/main">
  <p:tag name="MH" val="20161009081958"/>
  <p:tag name="MH_LIBRARY" val="GRAPHIC"/>
  <p:tag name="MH_TYPE" val="Other"/>
  <p:tag name="MH_ORDER" val="9"/>
</p:tagLst>
</file>

<file path=ppt/tags/tag46.xml><?xml version="1.0" encoding="utf-8"?>
<p:tagLst xmlns:a="http://schemas.openxmlformats.org/drawingml/2006/main" xmlns:r="http://schemas.openxmlformats.org/officeDocument/2006/relationships" xmlns:p="http://schemas.openxmlformats.org/presentationml/2006/main">
  <p:tag name="MH" val="20161009081958"/>
  <p:tag name="MH_LIBRARY" val="GRAPHIC"/>
  <p:tag name="MH_TYPE" val="Desc"/>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61009081958"/>
  <p:tag name="MH_LIBRARY" val="GRAPHIC"/>
  <p:tag name="MH_TYPE" val="Other"/>
  <p:tag name="MH_ORDER" val="10"/>
</p:tagLst>
</file>

<file path=ppt/tags/tag48.xml><?xml version="1.0" encoding="utf-8"?>
<p:tagLst xmlns:a="http://schemas.openxmlformats.org/drawingml/2006/main" xmlns:r="http://schemas.openxmlformats.org/officeDocument/2006/relationships" xmlns:p="http://schemas.openxmlformats.org/presentationml/2006/main">
  <p:tag name="MH" val="20161009081958"/>
  <p:tag name="MH_LIBRARY" val="GRAPHIC"/>
  <p:tag name="MH_TYPE" val="SubTitle"/>
  <p:tag name="MH_ORDER" val="3"/>
</p:tagLst>
</file>

<file path=ppt/tags/tag49.xml><?xml version="1.0" encoding="utf-8"?>
<p:tagLst xmlns:a="http://schemas.openxmlformats.org/drawingml/2006/main" xmlns:r="http://schemas.openxmlformats.org/officeDocument/2006/relationships" xmlns:p="http://schemas.openxmlformats.org/presentationml/2006/main">
  <p:tag name="MH" val="20161009081958"/>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930173700"/>
  <p:tag name="MH_LIBRARY" val="GRAPHIC"/>
  <p:tag name="MH_TYPE" val="SubTitle"/>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61009081958"/>
  <p:tag name="MH_LIBRARY" val="GRAPHIC"/>
  <p:tag name="MH_TYPE" val="SubTitle"/>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61009081958"/>
  <p:tag name="MH_LIBRARY" val="GRAPHIC"/>
  <p:tag name="MH_TYPE" val="Desc"/>
  <p:tag name="MH_ORDER" val="1"/>
</p:tagLst>
</file>

<file path=ppt/tags/tag52.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2"/>
</p:tagLst>
</file>

<file path=ppt/tags/tag54.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Other"/>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Other"/>
  <p:tag name="MH_ORDER" val="2"/>
</p:tagLst>
</file>

<file path=ppt/tags/tag56.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SubTitle"/>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Other"/>
  <p:tag name="MH_ORDER" val="3"/>
</p:tagLst>
</file>

<file path=ppt/tags/tag58.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Other"/>
  <p:tag name="MH_ORDER" val="4"/>
</p:tagLst>
</file>

<file path=ppt/tags/tag59.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930173700"/>
  <p:tag name="MH_LIBRARY" val="GRAPHIC"/>
  <p:tag name="MH_TYPE" val="Other"/>
  <p:tag name="MH_ORDER" val="4"/>
</p:tagLst>
</file>

<file path=ppt/tags/tag60.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Other"/>
  <p:tag name="MH_ORDER" val="5"/>
</p:tagLst>
</file>

<file path=ppt/tags/tag61.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Other"/>
  <p:tag name="MH_ORDER" val="6"/>
</p:tagLst>
</file>

<file path=ppt/tags/tag62.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SubTitle"/>
  <p:tag name="MH_ORDER" val="3"/>
</p:tagLst>
</file>

<file path=ppt/tags/tag63.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Other"/>
  <p:tag name="MH_ORDER" val="7"/>
</p:tagLst>
</file>

<file path=ppt/tags/tag64.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Other"/>
  <p:tag name="MH_ORDER" val="8"/>
</p:tagLst>
</file>

<file path=ppt/tags/tag65.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SubTitle"/>
  <p:tag name="MH_ORDER" val="4"/>
</p:tagLst>
</file>

<file path=ppt/tags/tag66.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Other"/>
  <p:tag name="MH_ORDER" val="9"/>
</p:tagLst>
</file>

<file path=ppt/tags/tag67.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Other"/>
  <p:tag name="MH_ORDER" val="10"/>
</p:tagLst>
</file>

<file path=ppt/tags/tag68.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SubTitle"/>
  <p:tag name="MH_ORDER" val="5"/>
</p:tagLst>
</file>

<file path=ppt/tags/tag69.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930173700"/>
  <p:tag name="MH_LIBRARY" val="GRAPHIC"/>
  <p:tag name="MH_TYPE" val="Other"/>
  <p:tag name="MH_ORDER" val="5"/>
</p:tagLst>
</file>

<file path=ppt/tags/tag70.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2"/>
</p:tagLst>
</file>

<file path=ppt/tags/tag71.xml><?xml version="1.0" encoding="utf-8"?>
<p:tagLst xmlns:a="http://schemas.openxmlformats.org/drawingml/2006/main" xmlns:r="http://schemas.openxmlformats.org/officeDocument/2006/relationships" xmlns:p="http://schemas.openxmlformats.org/presentationml/2006/main">
  <p:tag name="MH" val="20161009085027"/>
  <p:tag name="MH_LIBRARY" val="GRAPHIC"/>
  <p:tag name="MH_TYPE" val="Other"/>
  <p:tag name="MH_ORDER" val="1"/>
</p:tagLst>
</file>

<file path=ppt/tags/tag72.xml><?xml version="1.0" encoding="utf-8"?>
<p:tagLst xmlns:a="http://schemas.openxmlformats.org/drawingml/2006/main" xmlns:r="http://schemas.openxmlformats.org/officeDocument/2006/relationships" xmlns:p="http://schemas.openxmlformats.org/presentationml/2006/main">
  <p:tag name="MH" val="20161009085027"/>
  <p:tag name="MH_LIBRARY" val="GRAPHIC"/>
  <p:tag name="MH_TYPE" val="Other"/>
  <p:tag name="MH_ORDER" val="2"/>
</p:tagLst>
</file>

<file path=ppt/tags/tag73.xml><?xml version="1.0" encoding="utf-8"?>
<p:tagLst xmlns:a="http://schemas.openxmlformats.org/drawingml/2006/main" xmlns:r="http://schemas.openxmlformats.org/officeDocument/2006/relationships" xmlns:p="http://schemas.openxmlformats.org/presentationml/2006/main">
  <p:tag name="MH" val="20161009085027"/>
  <p:tag name="MH_LIBRARY" val="GRAPHIC"/>
  <p:tag name="MH_TYPE" val="SubTitle"/>
  <p:tag name="MH_ORDER" val="1"/>
</p:tagLst>
</file>

<file path=ppt/tags/tag74.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2"/>
</p:tagLst>
</file>

<file path=ppt/tags/tag76.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SubTitle"/>
  <p:tag name="MH_ORDER" val="2"/>
</p:tagLst>
</file>

<file path=ppt/tags/tag77.xml><?xml version="1.0" encoding="utf-8"?>
<p:tagLst xmlns:a="http://schemas.openxmlformats.org/drawingml/2006/main" xmlns:r="http://schemas.openxmlformats.org/officeDocument/2006/relationships" xmlns:p="http://schemas.openxmlformats.org/presentationml/2006/main">
  <p:tag name="MH" val="20161009085027"/>
  <p:tag name="MH_LIBRARY" val="GRAPHIC"/>
  <p:tag name="MH_TYPE" val="Other"/>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61009085027"/>
  <p:tag name="MH_LIBRARY" val="GRAPHIC"/>
  <p:tag name="MH_TYPE" val="Other"/>
  <p:tag name="MH_ORDER" val="2"/>
</p:tagLst>
</file>

<file path=ppt/tags/tag79.xml><?xml version="1.0" encoding="utf-8"?>
<p:tagLst xmlns:a="http://schemas.openxmlformats.org/drawingml/2006/main" xmlns:r="http://schemas.openxmlformats.org/officeDocument/2006/relationships" xmlns:p="http://schemas.openxmlformats.org/presentationml/2006/main">
  <p:tag name="MH" val="20161009085027"/>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930173700"/>
  <p:tag name="MH_LIBRARY" val="GRAPHIC"/>
  <p:tag name="MH_TYPE" val="Other"/>
  <p:tag name="MH_ORDER" val="6"/>
</p:tagLst>
</file>

<file path=ppt/tags/tag80.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SubTitle"/>
  <p:tag name="MH_ORDER" val="2"/>
</p:tagLst>
</file>

<file path=ppt/tags/tag81.xml><?xml version="1.0" encoding="utf-8"?>
<p:tagLst xmlns:a="http://schemas.openxmlformats.org/drawingml/2006/main" xmlns:r="http://schemas.openxmlformats.org/officeDocument/2006/relationships" xmlns:p="http://schemas.openxmlformats.org/presentationml/2006/main">
  <p:tag name="MH" val="20161009085027"/>
  <p:tag name="MH_LIBRARY" val="GRAPHIC"/>
  <p:tag name="MH_TYPE" val="Other"/>
  <p:tag name="MH_ORDER" val="1"/>
</p:tagLst>
</file>

<file path=ppt/tags/tag82.xml><?xml version="1.0" encoding="utf-8"?>
<p:tagLst xmlns:a="http://schemas.openxmlformats.org/drawingml/2006/main" xmlns:r="http://schemas.openxmlformats.org/officeDocument/2006/relationships" xmlns:p="http://schemas.openxmlformats.org/presentationml/2006/main">
  <p:tag name="MH" val="20161009085027"/>
  <p:tag name="MH_LIBRARY" val="GRAPHIC"/>
  <p:tag name="MH_TYPE" val="Other"/>
  <p:tag name="MH_ORDER" val="2"/>
</p:tagLst>
</file>

<file path=ppt/tags/tag83.xml><?xml version="1.0" encoding="utf-8"?>
<p:tagLst xmlns:a="http://schemas.openxmlformats.org/drawingml/2006/main" xmlns:r="http://schemas.openxmlformats.org/officeDocument/2006/relationships" xmlns:p="http://schemas.openxmlformats.org/presentationml/2006/main">
  <p:tag name="MH" val="20161009085027"/>
  <p:tag name="MH_LIBRARY" val="GRAPHIC"/>
  <p:tag name="MH_TYPE" val="SubTitle"/>
  <p:tag name="MH_ORDER" val="1"/>
</p:tagLst>
</file>

<file path=ppt/tags/tag84.xml><?xml version="1.0" encoding="utf-8"?>
<p:tagLst xmlns:a="http://schemas.openxmlformats.org/drawingml/2006/main" xmlns:r="http://schemas.openxmlformats.org/officeDocument/2006/relationships" xmlns:p="http://schemas.openxmlformats.org/presentationml/2006/main">
  <p:tag name="MH" val="20161009085027"/>
  <p:tag name="MH_LIBRARY" val="GRAPHIC"/>
  <p:tag name="MH_TYPE" val="Other"/>
  <p:tag name="MH_ORDER" val="1"/>
</p:tagLst>
</file>

<file path=ppt/tags/tag85.xml><?xml version="1.0" encoding="utf-8"?>
<p:tagLst xmlns:a="http://schemas.openxmlformats.org/drawingml/2006/main" xmlns:r="http://schemas.openxmlformats.org/officeDocument/2006/relationships" xmlns:p="http://schemas.openxmlformats.org/presentationml/2006/main">
  <p:tag name="MH" val="20161009085027"/>
  <p:tag name="MH_LIBRARY" val="GRAPHIC"/>
  <p:tag name="MH_TYPE" val="Other"/>
  <p:tag name="MH_ORDER" val="2"/>
</p:tagLst>
</file>

<file path=ppt/tags/tag86.xml><?xml version="1.0" encoding="utf-8"?>
<p:tagLst xmlns:a="http://schemas.openxmlformats.org/drawingml/2006/main" xmlns:r="http://schemas.openxmlformats.org/officeDocument/2006/relationships" xmlns:p="http://schemas.openxmlformats.org/presentationml/2006/main">
  <p:tag name="MH" val="20161009085027"/>
  <p:tag name="MH_LIBRARY" val="GRAPHIC"/>
  <p:tag name="MH_TYPE" val="SubTitle"/>
  <p:tag name="MH_ORDER" val="1"/>
</p:tagLst>
</file>

<file path=ppt/tags/tag87.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SubTitle"/>
  <p:tag name="MH_ORDER" val="2"/>
</p:tagLst>
</file>

<file path=ppt/tags/tag88.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SubTitle"/>
  <p:tag name="MH_ORDER" val="2"/>
</p:tagLst>
</file>

<file path=ppt/tags/tag89.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930173700"/>
  <p:tag name="MH_LIBRARY" val="GRAPHIC"/>
  <p:tag name="MH_TYPE" val="Other"/>
  <p:tag name="MH_ORDER" val="7"/>
</p:tagLst>
</file>

<file path=ppt/tags/tag90.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2"/>
</p:tagLst>
</file>

<file path=ppt/tags/tag91.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SubTitle"/>
  <p:tag name="MH_ORDER" val="2"/>
</p:tagLst>
</file>

<file path=ppt/tags/tag92.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SubTitle"/>
  <p:tag name="MH_ORDER" val="2"/>
</p:tagLst>
</file>

<file path=ppt/tags/tag93.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SubTitle"/>
  <p:tag name="MH_ORDER" val="2"/>
</p:tagLst>
</file>

<file path=ppt/tags/tag94.xml><?xml version="1.0" encoding="utf-8"?>
<p:tagLst xmlns:a="http://schemas.openxmlformats.org/drawingml/2006/main" xmlns:r="http://schemas.openxmlformats.org/officeDocument/2006/relationships" xmlns:p="http://schemas.openxmlformats.org/presentationml/2006/main">
  <p:tag name="MH" val="20161009083820"/>
  <p:tag name="MH_LIBRARY" val="GRAPHIC"/>
  <p:tag name="MH_TYPE" val="SubTitle"/>
  <p:tag name="MH_ORDER" val="2"/>
</p:tagLst>
</file>

<file path=ppt/tags/tag95.xml><?xml version="1.0" encoding="utf-8"?>
<p:tagLst xmlns:a="http://schemas.openxmlformats.org/drawingml/2006/main" xmlns:r="http://schemas.openxmlformats.org/officeDocument/2006/relationships" xmlns:p="http://schemas.openxmlformats.org/presentationml/2006/main">
  <p:tag name="MH" val="20161009095404"/>
  <p:tag name="MH_LIBRARY" val="GRAPHIC"/>
  <p:tag name="MH_TYPE" val="Other"/>
  <p:tag name="MH_ORDER" val="1"/>
</p:tagLst>
</file>

<file path=ppt/tags/tag96.xml><?xml version="1.0" encoding="utf-8"?>
<p:tagLst xmlns:a="http://schemas.openxmlformats.org/drawingml/2006/main" xmlns:r="http://schemas.openxmlformats.org/officeDocument/2006/relationships" xmlns:p="http://schemas.openxmlformats.org/presentationml/2006/main">
  <p:tag name="MH" val="20161009095404"/>
  <p:tag name="MH_LIBRARY" val="GRAPHIC"/>
  <p:tag name="MH_TYPE" val="Other"/>
  <p:tag name="MH_ORDER" val="2"/>
</p:tagLst>
</file>

<file path=ppt/tags/tag97.xml><?xml version="1.0" encoding="utf-8"?>
<p:tagLst xmlns:a="http://schemas.openxmlformats.org/drawingml/2006/main" xmlns:r="http://schemas.openxmlformats.org/officeDocument/2006/relationships" xmlns:p="http://schemas.openxmlformats.org/presentationml/2006/main">
  <p:tag name="MH" val="20161009095404"/>
  <p:tag name="MH_LIBRARY" val="GRAPHIC"/>
  <p:tag name="MH_TYPE" val="Other"/>
  <p:tag name="MH_ORDER" val="3"/>
</p:tagLst>
</file>

<file path=ppt/tags/tag98.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1"/>
</p:tagLst>
</file>

<file path=ppt/tags/tag99.xml><?xml version="1.0" encoding="utf-8"?>
<p:tagLst xmlns:a="http://schemas.openxmlformats.org/drawingml/2006/main" xmlns:r="http://schemas.openxmlformats.org/officeDocument/2006/relationships" xmlns:p="http://schemas.openxmlformats.org/presentationml/2006/main">
  <p:tag name="MH" val="20160930172050"/>
  <p:tag name="MH_LIBRARY" val="GRAPHIC"/>
  <p:tag name="MH_TYPE" val="Other"/>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5F5F5"/>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5F5F5"/>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5F5F5"/>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1954</TotalTime>
  <Words>3627</Words>
  <Application>Microsoft Office PowerPoint</Application>
  <PresentationFormat>自定义</PresentationFormat>
  <Paragraphs>289</Paragraphs>
  <Slides>36</Slides>
  <Notes>0</Notes>
  <HiddenSlides>0</HiddenSlides>
  <MMClips>0</MMClips>
  <ScaleCrop>false</ScaleCrop>
  <HeadingPairs>
    <vt:vector size="4" baseType="variant">
      <vt:variant>
        <vt:lpstr>主题</vt:lpstr>
      </vt:variant>
      <vt:variant>
        <vt:i4>2</vt:i4>
      </vt:variant>
      <vt:variant>
        <vt:lpstr>幻灯片标题</vt:lpstr>
      </vt:variant>
      <vt:variant>
        <vt:i4>36</vt:i4>
      </vt:variant>
    </vt:vector>
  </HeadingPairs>
  <TitlesOfParts>
    <vt:vector size="38" baseType="lpstr">
      <vt:lpstr>Office 主题</vt: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冯震</dc:creator>
  <cp:lastModifiedBy>微软用户</cp:lastModifiedBy>
  <cp:revision>133</cp:revision>
  <dcterms:created xsi:type="dcterms:W3CDTF">2015-05-05T08:02:14Z</dcterms:created>
  <dcterms:modified xsi:type="dcterms:W3CDTF">2016-10-13T14:22:06Z</dcterms:modified>
</cp:coreProperties>
</file>